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4024" r:id="rId1"/>
    <p:sldMasterId id="2147484025" r:id="rId2"/>
    <p:sldMasterId id="2147484026" r:id="rId3"/>
  </p:sldMasterIdLst>
  <p:notesMasterIdLst>
    <p:notesMasterId r:id="rId4"/>
  </p:notesMasterIdLst>
  <p:sldIdLst>
    <p:sldId id="325" r:id="rId5"/>
    <p:sldId id="326" r:id="rId6"/>
    <p:sldId id="327" r:id="rId7"/>
    <p:sldId id="328" r:id="rId8"/>
    <p:sldId id="329" r:id="rId9"/>
    <p:sldId id="330" r:id="rId10"/>
    <p:sldId id="331" r:id="rId11"/>
    <p:sldId id="332" r:id="rId12"/>
    <p:sldId id="333" r:id="rId13"/>
    <p:sldId id="334" r:id="rId14"/>
    <p:sldId id="335" r:id="rId15"/>
    <p:sldId id="336" r:id="rId16"/>
    <p:sldId id="337" r:id="rId17"/>
    <p:sldId id="339" r:id="rId18"/>
  </p:sldIdLst>
  <p:sldSz cy="10287000" cx="18286413"/>
  <p:notesSz cx="6858000" cy="9144000"/>
  <p:defaultTextStyle>
    <a:defPPr>
      <a:defRPr lang="ja-JP"/>
    </a:defPPr>
    <a:lvl1pPr algn="l" defTabSz="1632753" eaLnBrk="1" hangingPunct="1" latinLnBrk="0" marL="0" rtl="0">
      <a:defRPr sz="3200" kern="1200" kumimoji="1">
        <a:solidFill>
          <a:schemeClr val="tx1"/>
        </a:solidFill>
        <a:latin typeface="+mn-lt"/>
        <a:ea typeface="+mn-ea"/>
        <a:cs typeface="+mn-cs"/>
      </a:defRPr>
    </a:lvl1pPr>
    <a:lvl2pPr algn="l" defTabSz="1632753" eaLnBrk="1" hangingPunct="1" latinLnBrk="0" marL="816376" rtl="0">
      <a:defRPr sz="3200" kern="1200" kumimoji="1">
        <a:solidFill>
          <a:schemeClr val="tx1"/>
        </a:solidFill>
        <a:latin typeface="+mn-lt"/>
        <a:ea typeface="+mn-ea"/>
        <a:cs typeface="+mn-cs"/>
      </a:defRPr>
    </a:lvl2pPr>
    <a:lvl3pPr algn="l" defTabSz="1632753" eaLnBrk="1" hangingPunct="1" latinLnBrk="0" marL="1632753" rtl="0">
      <a:defRPr sz="3200" kern="1200" kumimoji="1">
        <a:solidFill>
          <a:schemeClr val="tx1"/>
        </a:solidFill>
        <a:latin typeface="+mn-lt"/>
        <a:ea typeface="+mn-ea"/>
        <a:cs typeface="+mn-cs"/>
      </a:defRPr>
    </a:lvl3pPr>
    <a:lvl4pPr algn="l" defTabSz="1632753" eaLnBrk="1" hangingPunct="1" latinLnBrk="0" marL="2449129" rtl="0">
      <a:defRPr sz="3200" kern="1200" kumimoji="1">
        <a:solidFill>
          <a:schemeClr val="tx1"/>
        </a:solidFill>
        <a:latin typeface="+mn-lt"/>
        <a:ea typeface="+mn-ea"/>
        <a:cs typeface="+mn-cs"/>
      </a:defRPr>
    </a:lvl4pPr>
    <a:lvl5pPr algn="l" defTabSz="1632753" eaLnBrk="1" hangingPunct="1" latinLnBrk="0" marL="3265505" rtl="0">
      <a:defRPr sz="3200" kern="1200" kumimoji="1">
        <a:solidFill>
          <a:schemeClr val="tx1"/>
        </a:solidFill>
        <a:latin typeface="+mn-lt"/>
        <a:ea typeface="+mn-ea"/>
        <a:cs typeface="+mn-cs"/>
      </a:defRPr>
    </a:lvl5pPr>
    <a:lvl6pPr algn="l" defTabSz="1632753" eaLnBrk="1" hangingPunct="1" latinLnBrk="0" marL="4081882" rtl="0">
      <a:defRPr sz="3200" kern="1200" kumimoji="1">
        <a:solidFill>
          <a:schemeClr val="tx1"/>
        </a:solidFill>
        <a:latin typeface="+mn-lt"/>
        <a:ea typeface="+mn-ea"/>
        <a:cs typeface="+mn-cs"/>
      </a:defRPr>
    </a:lvl6pPr>
    <a:lvl7pPr algn="l" defTabSz="1632753" eaLnBrk="1" hangingPunct="1" latinLnBrk="0" marL="4898258" rtl="0">
      <a:defRPr sz="3200" kern="1200" kumimoji="1">
        <a:solidFill>
          <a:schemeClr val="tx1"/>
        </a:solidFill>
        <a:latin typeface="+mn-lt"/>
        <a:ea typeface="+mn-ea"/>
        <a:cs typeface="+mn-cs"/>
      </a:defRPr>
    </a:lvl7pPr>
    <a:lvl8pPr algn="l" defTabSz="1632753" eaLnBrk="1" hangingPunct="1" latinLnBrk="0" marL="5714634" rtl="0">
      <a:defRPr sz="3200" kern="1200" kumimoji="1">
        <a:solidFill>
          <a:schemeClr val="tx1"/>
        </a:solidFill>
        <a:latin typeface="+mn-lt"/>
        <a:ea typeface="+mn-ea"/>
        <a:cs typeface="+mn-cs"/>
      </a:defRPr>
    </a:lvl8pPr>
    <a:lvl9pPr algn="l" defTabSz="1632753" eaLnBrk="1" hangingPunct="1" latinLnBrk="0" marL="6531011" rtl="0">
      <a:defRPr sz="3200" kern="1200" kumimoji="1">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F7F7F7"/>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1129" autoAdjust="0"/>
    <p:restoredTop sz="84460" autoAdjust="0"/>
  </p:normalViewPr>
  <p:slideViewPr>
    <p:cSldViewPr snapToGrid="0">
      <p:cViewPr>
        <p:scale>
          <a:sx n="39" d="100"/>
          <a:sy n="39" d="100"/>
        </p:scale>
        <p:origin x="-1344" y="-174"/>
      </p:cViewPr>
      <p:guideLst>
        <p:guide orient="horz" pos="3238"/>
        <p:guide pos="5759"/>
      </p:guideLst>
    </p:cSldViewPr>
  </p:slideViewPr>
  <p:notesTextViewPr>
    <p:cViewPr>
      <p:scale>
        <a:sx n="1" d="1"/>
        <a:sy n="1" d="1"/>
      </p:scale>
      <p:origin x="0" y="0"/>
    </p:cViewPr>
  </p:notesTextViewPr>
  <p:sorterViewPr>
    <p:cViewPr>
      <p:scale>
        <a:sx n="100" d="100"/>
        <a:sy n="100" d="100"/>
      </p:scale>
      <p:origin x="0" y="48366"/>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80" name=""/>
        <p:cNvGrpSpPr/>
        <p:nvPr/>
      </p:nvGrpSpPr>
      <p:grpSpPr>
        <a:xfrm>
          <a:off x="0" y="0"/>
          <a:ext cx="0" cy="0"/>
          <a:chOff x="0" y="0"/>
          <a:chExt cx="0" cy="0"/>
        </a:xfrm>
      </p:grpSpPr>
      <p:sp>
        <p:nvSpPr>
          <p:cNvPr id="1050489" name="ヘッダー プレースホルダー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altLang="en-US" kumimoji="1" lang="ja-JP"/>
          </a:p>
        </p:txBody>
      </p:sp>
      <p:sp>
        <p:nvSpPr>
          <p:cNvPr id="1050490" name="日付プレースホルダー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C440410B-B5DF-44D5-B438-62561615F79B}" type="datetimeFigureOut">
              <a:rPr altLang="en-US" kumimoji="1" lang="ja-JP" smtClean="0"/>
              <a:t>2019/12/5</a:t>
            </a:fld>
            <a:endParaRPr altLang="en-US" kumimoji="1" lang="ja-JP"/>
          </a:p>
        </p:txBody>
      </p:sp>
      <p:sp>
        <p:nvSpPr>
          <p:cNvPr id="1050491" name="スライド イメージ プレースホルダー 3"/>
          <p:cNvSpPr>
            <a:spLocks noChangeAspect="1" noRot="1" noGrp="1"/>
          </p:cNvSpPr>
          <p:nvPr>
            <p:ph type="sldImg" idx="2"/>
          </p:nvPr>
        </p:nvSpPr>
        <p:spPr>
          <a:xfrm>
            <a:off x="382588" y="685800"/>
            <a:ext cx="6092825" cy="3429000"/>
          </a:xfrm>
          <a:prstGeom prst="rect"/>
          <a:noFill/>
          <a:ln w="12700">
            <a:solidFill>
              <a:prstClr val="black"/>
            </a:solidFill>
          </a:ln>
        </p:spPr>
        <p:txBody>
          <a:bodyPr anchor="ctr" bIns="45720" lIns="91440" rIns="91440" rtlCol="0" tIns="45720" vert="horz"/>
          <a:p>
            <a:endParaRPr altLang="en-US" lang="ja-JP"/>
          </a:p>
        </p:txBody>
      </p:sp>
      <p:sp>
        <p:nvSpPr>
          <p:cNvPr id="1050492" name="ノート プレースホルダー 4"/>
          <p:cNvSpPr>
            <a:spLocks noGrp="1"/>
          </p:cNvSpPr>
          <p:nvPr>
            <p:ph type="body" sz="quarter" idx="3"/>
          </p:nvPr>
        </p:nvSpPr>
        <p:spPr>
          <a:xfrm>
            <a:off x="685800" y="4343400"/>
            <a:ext cx="5486400" cy="4114800"/>
          </a:xfrm>
          <a:prstGeom prst="rect"/>
        </p:spPr>
        <p:txBody>
          <a:bodyPr bIns="45720" lIns="91440" rIns="91440" rtlCol="0" tIns="45720" vert="horz"/>
          <a:p>
            <a:pPr lvl="0"/>
            <a:r>
              <a:rPr altLang="en-US" kumimoji="1" lang="ja-JP"/>
              <a:t>マスター テキストの書式設定</a:t>
            </a:r>
          </a:p>
          <a:p>
            <a:pPr lvl="1"/>
            <a:r>
              <a:rPr altLang="en-US" kumimoji="1" lang="ja-JP"/>
              <a:t>第 </a:t>
            </a:r>
            <a:r>
              <a:rPr altLang="ja-JP" kumimoji="1" lang="en-US"/>
              <a:t>2 </a:t>
            </a:r>
            <a:r>
              <a:rPr altLang="en-US" kumimoji="1" lang="ja-JP"/>
              <a:t>レベル</a:t>
            </a:r>
          </a:p>
          <a:p>
            <a:pPr lvl="2"/>
            <a:r>
              <a:rPr altLang="en-US" kumimoji="1" lang="ja-JP"/>
              <a:t>第 </a:t>
            </a:r>
            <a:r>
              <a:rPr altLang="ja-JP" kumimoji="1" lang="en-US"/>
              <a:t>3 </a:t>
            </a:r>
            <a:r>
              <a:rPr altLang="en-US" kumimoji="1" lang="ja-JP"/>
              <a:t>レベル</a:t>
            </a:r>
          </a:p>
          <a:p>
            <a:pPr lvl="3"/>
            <a:r>
              <a:rPr altLang="en-US" kumimoji="1" lang="ja-JP"/>
              <a:t>第 </a:t>
            </a:r>
            <a:r>
              <a:rPr altLang="ja-JP" kumimoji="1" lang="en-US"/>
              <a:t>4 </a:t>
            </a:r>
            <a:r>
              <a:rPr altLang="en-US" kumimoji="1" lang="ja-JP"/>
              <a:t>レベル</a:t>
            </a:r>
          </a:p>
          <a:p>
            <a:pPr lvl="4"/>
            <a:r>
              <a:rPr altLang="en-US" kumimoji="1" lang="ja-JP"/>
              <a:t>第 </a:t>
            </a:r>
            <a:r>
              <a:rPr altLang="ja-JP" kumimoji="1" lang="en-US"/>
              <a:t>5 </a:t>
            </a:r>
            <a:r>
              <a:rPr altLang="en-US" kumimoji="1" lang="ja-JP"/>
              <a:t>レベル</a:t>
            </a:r>
          </a:p>
        </p:txBody>
      </p:sp>
      <p:sp>
        <p:nvSpPr>
          <p:cNvPr id="1050493" name="フッター プレースホルダー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altLang="en-US" kumimoji="1" lang="ja-JP"/>
          </a:p>
        </p:txBody>
      </p:sp>
      <p:sp>
        <p:nvSpPr>
          <p:cNvPr id="1050494" name="スライド番号プレースホルダー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BA0F6D12-D0E5-42E3-AE9E-4CBB24513023}" type="slidenum">
              <a:rPr altLang="en-US" kumimoji="1" lang="ja-JP" smtClean="0"/>
              <a:t>‹#›</a:t>
            </a:fld>
            <a:endParaRPr altLang="en-US" kumimoji="1" lang="ja-JP"/>
          </a:p>
        </p:txBody>
      </p:sp>
    </p:spTree>
  </p:cSld>
  <p:clrMap accent1="accent1" accent2="accent2" accent3="accent3" accent4="accent4" accent5="accent5" accent6="accent6" bg1="lt1" bg2="lt2" tx1="dk1" tx2="dk2" hlink="hlink" folHlink="folHlink"/>
  <p:notesStyle>
    <a:lvl1pPr algn="l" defTabSz="1632753" eaLnBrk="1" hangingPunct="1" latinLnBrk="0" marL="0" rtl="0">
      <a:defRPr sz="2100" kern="1200" kumimoji="1">
        <a:solidFill>
          <a:schemeClr val="tx1"/>
        </a:solidFill>
        <a:latin typeface="+mn-lt"/>
        <a:ea typeface="+mn-ea"/>
        <a:cs typeface="+mn-cs"/>
      </a:defRPr>
    </a:lvl1pPr>
    <a:lvl2pPr algn="l" defTabSz="1632753" eaLnBrk="1" hangingPunct="1" latinLnBrk="0" marL="816376" rtl="0">
      <a:defRPr sz="2100" kern="1200" kumimoji="1">
        <a:solidFill>
          <a:schemeClr val="tx1"/>
        </a:solidFill>
        <a:latin typeface="+mn-lt"/>
        <a:ea typeface="+mn-ea"/>
        <a:cs typeface="+mn-cs"/>
      </a:defRPr>
    </a:lvl2pPr>
    <a:lvl3pPr algn="l" defTabSz="1632753" eaLnBrk="1" hangingPunct="1" latinLnBrk="0" marL="1632753" rtl="0">
      <a:defRPr sz="2100" kern="1200" kumimoji="1">
        <a:solidFill>
          <a:schemeClr val="tx1"/>
        </a:solidFill>
        <a:latin typeface="+mn-lt"/>
        <a:ea typeface="+mn-ea"/>
        <a:cs typeface="+mn-cs"/>
      </a:defRPr>
    </a:lvl3pPr>
    <a:lvl4pPr algn="l" defTabSz="1632753" eaLnBrk="1" hangingPunct="1" latinLnBrk="0" marL="2449129" rtl="0">
      <a:defRPr sz="2100" kern="1200" kumimoji="1">
        <a:solidFill>
          <a:schemeClr val="tx1"/>
        </a:solidFill>
        <a:latin typeface="+mn-lt"/>
        <a:ea typeface="+mn-ea"/>
        <a:cs typeface="+mn-cs"/>
      </a:defRPr>
    </a:lvl4pPr>
    <a:lvl5pPr algn="l" defTabSz="1632753" eaLnBrk="1" hangingPunct="1" latinLnBrk="0" marL="3265505" rtl="0">
      <a:defRPr sz="2100" kern="1200" kumimoji="1">
        <a:solidFill>
          <a:schemeClr val="tx1"/>
        </a:solidFill>
        <a:latin typeface="+mn-lt"/>
        <a:ea typeface="+mn-ea"/>
        <a:cs typeface="+mn-cs"/>
      </a:defRPr>
    </a:lvl5pPr>
    <a:lvl6pPr algn="l" defTabSz="1632753" eaLnBrk="1" hangingPunct="1" latinLnBrk="0" marL="4081882" rtl="0">
      <a:defRPr sz="2100" kern="1200" kumimoji="1">
        <a:solidFill>
          <a:schemeClr val="tx1"/>
        </a:solidFill>
        <a:latin typeface="+mn-lt"/>
        <a:ea typeface="+mn-ea"/>
        <a:cs typeface="+mn-cs"/>
      </a:defRPr>
    </a:lvl6pPr>
    <a:lvl7pPr algn="l" defTabSz="1632753" eaLnBrk="1" hangingPunct="1" latinLnBrk="0" marL="4898258" rtl="0">
      <a:defRPr sz="2100" kern="1200" kumimoji="1">
        <a:solidFill>
          <a:schemeClr val="tx1"/>
        </a:solidFill>
        <a:latin typeface="+mn-lt"/>
        <a:ea typeface="+mn-ea"/>
        <a:cs typeface="+mn-cs"/>
      </a:defRPr>
    </a:lvl7pPr>
    <a:lvl8pPr algn="l" defTabSz="1632753" eaLnBrk="1" hangingPunct="1" latinLnBrk="0" marL="5714634" rtl="0">
      <a:defRPr sz="2100" kern="1200" kumimoji="1">
        <a:solidFill>
          <a:schemeClr val="tx1"/>
        </a:solidFill>
        <a:latin typeface="+mn-lt"/>
        <a:ea typeface="+mn-ea"/>
        <a:cs typeface="+mn-cs"/>
      </a:defRPr>
    </a:lvl8pPr>
    <a:lvl9pPr algn="l" defTabSz="1632753" eaLnBrk="1" hangingPunct="1" latinLnBrk="0" marL="6531011" rtl="0">
      <a:defRPr sz="2100" kern="1200" kumimoji="1">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37" name=""/>
        <p:cNvGrpSpPr/>
        <p:nvPr/>
      </p:nvGrpSpPr>
      <p:grpSpPr>
        <a:xfrm>
          <a:off x="0" y="0"/>
          <a:ext cx="0" cy="0"/>
          <a:chOff x="0" y="0"/>
          <a:chExt cx="0" cy="0"/>
        </a:xfrm>
      </p:grpSpPr>
      <p:sp>
        <p:nvSpPr>
          <p:cNvPr id="1048720" name="Slide Image Placeholder 1"/>
          <p:cNvSpPr>
            <a:spLocks noChangeAspect="1" noRot="1" noGrp="1"/>
          </p:cNvSpPr>
          <p:nvPr>
            <p:ph type="sldImg"/>
          </p:nvPr>
        </p:nvSpPr>
        <p:spPr/>
      </p:sp>
      <p:sp>
        <p:nvSpPr>
          <p:cNvPr id="1048721" name="Notes Placeholder 2"/>
          <p:cNvSpPr>
            <a:spLocks noGrp="1"/>
          </p:cNvSpPr>
          <p:nvPr>
            <p:ph type="body" idx="1"/>
          </p:nvPr>
        </p:nvSpPr>
        <p:spPr/>
        <p:txBody>
          <a:bodyPr/>
          <a:p>
            <a:endParaRPr dirty="0" lang="id-ID"/>
          </a:p>
        </p:txBody>
      </p:sp>
      <p:sp>
        <p:nvSpPr>
          <p:cNvPr id="1048722" name="Slide Number Placeholder 3"/>
          <p:cNvSpPr>
            <a:spLocks noGrp="1"/>
          </p:cNvSpPr>
          <p:nvPr>
            <p:ph type="sldNum" sz="quarter" idx="10"/>
          </p:nvPr>
        </p:nvSpPr>
        <p:spPr/>
        <p:txBody>
          <a:bodyPr/>
          <a:p>
            <a:fld id="{BA0F6D12-D0E5-42E3-AE9E-4CBB24513023}" type="slidenum">
              <a:rPr altLang="en-US" kumimoji="1" lang="ja-JP" smtClean="0"/>
              <a:t>2</a:t>
            </a:fld>
            <a:endParaRPr altLang="en-US" kumimoji="1" lang="ja-JP"/>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3.png"/><Relationship Id="rId3" Type="http://schemas.openxmlformats.org/officeDocument/2006/relationships/image" Target="../media/image13.png"/><Relationship Id="rId4"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40" name=""/>
        <p:cNvGrpSpPr/>
        <p:nvPr/>
      </p:nvGrpSpPr>
      <p:grpSpPr>
        <a:xfrm>
          <a:off x="0" y="0"/>
          <a:ext cx="0" cy="0"/>
          <a:chOff x="0" y="0"/>
          <a:chExt cx="0" cy="0"/>
        </a:xfrm>
      </p:grpSpPr>
      <p:sp>
        <p:nvSpPr>
          <p:cNvPr id="1048735" name="タイトル 1"/>
          <p:cNvSpPr>
            <a:spLocks noGrp="1"/>
          </p:cNvSpPr>
          <p:nvPr>
            <p:ph type="title" hasCustomPrompt="1"/>
          </p:nvPr>
        </p:nvSpPr>
        <p:spPr/>
        <p:txBody>
          <a:bodyPr/>
          <a:p>
            <a:r>
              <a:rPr altLang="ja-JP" dirty="0" kumimoji="1" lang="en-US"/>
              <a:t>Slide Title Goes Here</a:t>
            </a:r>
            <a:endParaRPr altLang="en-US" dirty="0" kumimoji="1" lang="ja-JP"/>
          </a:p>
        </p:txBody>
      </p:sp>
      <p:sp>
        <p:nvSpPr>
          <p:cNvPr id="1048736" name="フッター プレースホルダー 2"/>
          <p:cNvSpPr>
            <a:spLocks noGrp="1"/>
          </p:cNvSpPr>
          <p:nvPr>
            <p:ph type="ftr" sz="quarter" idx="10"/>
          </p:nvPr>
        </p:nvSpPr>
        <p:spPr/>
        <p:txBody>
          <a:bodyPr/>
          <a:p>
            <a:r>
              <a:rPr altLang="ja-JP" lang="en-US"/>
              <a:t>The Power of PowerPoint | thepopp.com</a:t>
            </a:r>
            <a:endParaRPr altLang="en-US" dirty="0" lang="ja-JP"/>
          </a:p>
        </p:txBody>
      </p:sp>
      <p:sp>
        <p:nvSpPr>
          <p:cNvPr id="1048737" name="スライド番号プレースホルダー 3"/>
          <p:cNvSpPr>
            <a:spLocks noGrp="1"/>
          </p:cNvSpPr>
          <p:nvPr>
            <p:ph type="sldNum" sz="quarter" idx="11"/>
          </p:nvPr>
        </p:nvSpPr>
        <p:spPr/>
        <p:txBody>
          <a:bodyPr/>
          <a:p>
            <a:fld id="{E6459DFB-86F3-43FA-8567-2EA6E426AE90}" type="slidenum">
              <a:rPr altLang="en-US" lang="ja-JP" smtClean="0"/>
              <a:t>‹#›</a:t>
            </a:fld>
            <a:endParaRPr altLang="en-US" lang="ja-JP"/>
          </a:p>
        </p:txBody>
      </p:sp>
      <p:sp>
        <p:nvSpPr>
          <p:cNvPr id="1048738" name="テキスト プレースホルダー 6"/>
          <p:cNvSpPr>
            <a:spLocks noGrp="1"/>
          </p:cNvSpPr>
          <p:nvPr>
            <p:ph type="body" sz="quarter" idx="14" hasCustomPrompt="1"/>
          </p:nvPr>
        </p:nvSpPr>
        <p:spPr>
          <a:xfrm>
            <a:off x="1078310" y="4279404"/>
            <a:ext cx="16200313" cy="3312368"/>
          </a:xfrm>
        </p:spPr>
        <p:txBody>
          <a:bodyPr anchor="t">
            <a:normAutofit/>
          </a:bodyPr>
          <a:lstStyle>
            <a:lvl1pPr algn="l">
              <a:defRPr baseline="0" sz="2000">
                <a:solidFill>
                  <a:schemeClr val="tx2"/>
                </a:solidFill>
              </a:defRPr>
            </a:lvl1pPr>
          </a:lstStyle>
          <a:p>
            <a:pPr lvl="0"/>
            <a:r>
              <a:rPr altLang="ja-JP" dirty="0" kumimoji="1" lang="en-US"/>
              <a:t>Text goes here</a:t>
            </a:r>
            <a:endParaRPr altLang="en-US" dirty="0" kumimoji="1" lang="ja-JP"/>
          </a:p>
        </p:txBody>
      </p:sp>
      <p:sp>
        <p:nvSpPr>
          <p:cNvPr id="1048739" name="正方形/長方形 5"/>
          <p:cNvSpPr/>
          <p:nvPr userDrawn="1"/>
        </p:nvSpPr>
        <p:spPr>
          <a:xfrm>
            <a:off x="1222326" y="4135388"/>
            <a:ext cx="3240360" cy="72008"/>
          </a:xfrm>
          <a:prstGeom prst="rect"/>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740" name="テキスト プレースホルダー 6"/>
          <p:cNvSpPr>
            <a:spLocks noGrp="1"/>
          </p:cNvSpPr>
          <p:nvPr>
            <p:ph type="body" sz="quarter" idx="13" hasCustomPrompt="1"/>
          </p:nvPr>
        </p:nvSpPr>
        <p:spPr>
          <a:xfrm>
            <a:off x="3166542" y="1543100"/>
            <a:ext cx="14329592" cy="504056"/>
          </a:xfrm>
        </p:spPr>
        <p:txBody>
          <a:bodyPr/>
          <a:lstStyle>
            <a:lvl1pPr>
              <a:defRPr baseline="0" i="1">
                <a:solidFill>
                  <a:schemeClr val="tx1">
                    <a:lumMod val="50000"/>
                    <a:lumOff val="50000"/>
                  </a:schemeClr>
                </a:solidFill>
                <a:latin typeface="+mn-lt"/>
                <a:cs typeface="Open Sans Light" panose="020B0306030504020204" pitchFamily="34" charset="0"/>
              </a:defRPr>
            </a:lvl1pPr>
          </a:lstStyle>
          <a:p>
            <a:pPr lvl="0"/>
            <a:r>
              <a:rPr altLang="ja-JP" dirty="0" kumimoji="1" lang="en-US"/>
              <a:t>Short description goes here</a:t>
            </a:r>
            <a:endParaRPr altLang="en-US" dirty="0" kumimoji="1" lang="ja-JP"/>
          </a:p>
        </p:txBody>
      </p:sp>
      <p:sp>
        <p:nvSpPr>
          <p:cNvPr id="1048741" name="正方形/長方形 7"/>
          <p:cNvSpPr/>
          <p:nvPr userDrawn="1"/>
        </p:nvSpPr>
        <p:spPr>
          <a:xfrm>
            <a:off x="3238550" y="1399084"/>
            <a:ext cx="3240360" cy="7200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afterEffect" presetClass="entr" presetID="2" presetSubtype="2">
                                  <p:stCondLst>
                                    <p:cond delay="0"/>
                                  </p:stCondLst>
                                  <p:childTnLst>
                                    <p:set>
                                      <p:cBhvr>
                                        <p:cTn dur="1" fill="hold" id="6">
                                          <p:stCondLst>
                                            <p:cond delay="0"/>
                                          </p:stCondLst>
                                        </p:cTn>
                                        <p:tgtEl>
                                          <p:spTgt spid="1048741"/>
                                        </p:tgtEl>
                                        <p:attrNameLst>
                                          <p:attrName>style.visibility</p:attrName>
                                        </p:attrNameLst>
                                      </p:cBhvr>
                                      <p:to>
                                        <p:strVal val="visible"/>
                                      </p:to>
                                    </p:set>
                                    <p:anim calcmode="lin" valueType="num">
                                      <p:cBhvr additive="base">
                                        <p:cTn dur="500" fill="hold" id="7"/>
                                        <p:tgtEl>
                                          <p:spTgt spid="1048741"/>
                                        </p:tgtEl>
                                        <p:attrNameLst>
                                          <p:attrName>ppt_x</p:attrName>
                                        </p:attrNameLst>
                                      </p:cBhvr>
                                      <p:tavLst>
                                        <p:tav tm="0">
                                          <p:val>
                                            <p:strVal val="1+#ppt_w/2"/>
                                          </p:val>
                                        </p:tav>
                                        <p:tav tm="100000">
                                          <p:val>
                                            <p:strVal val="#ppt_x"/>
                                          </p:val>
                                        </p:tav>
                                      </p:tavLst>
                                    </p:anim>
                                    <p:anim calcmode="lin" valueType="num">
                                      <p:cBhvr additive="base">
                                        <p:cTn dur="500" fill="hold" id="8"/>
                                        <p:tgtEl>
                                          <p:spTgt spid="1048741"/>
                                        </p:tgtEl>
                                        <p:attrNameLst>
                                          <p:attrName>ppt_y</p:attrName>
                                        </p:attrNameLst>
                                      </p:cBhvr>
                                      <p:tavLst>
                                        <p:tav tm="0">
                                          <p:val>
                                            <p:strVal val="#ppt_y"/>
                                          </p:val>
                                        </p:tav>
                                        <p:tav tm="100000">
                                          <p:val>
                                            <p:strVal val="#ppt_y"/>
                                          </p:val>
                                        </p:tav>
                                      </p:tavLst>
                                    </p:anim>
                                  </p:childTnLst>
                                </p:cTn>
                              </p:par>
                              <p:par>
                                <p:cTn fill="hold" grpId="0" id="9" nodeType="withEffect" presetClass="entr" presetID="22" presetSubtype="8">
                                  <p:stCondLst>
                                    <p:cond delay="0"/>
                                  </p:stCondLst>
                                  <p:childTnLst>
                                    <p:set>
                                      <p:cBhvr>
                                        <p:cTn dur="1" fill="hold" id="10">
                                          <p:stCondLst>
                                            <p:cond delay="0"/>
                                          </p:stCondLst>
                                        </p:cTn>
                                        <p:tgtEl>
                                          <p:spTgt spid="1048740">
                                            <p:txEl>
                                              <p:pRg st="0" end="0"/>
                                            </p:txEl>
                                          </p:spTgt>
                                        </p:tgtEl>
                                        <p:attrNameLst>
                                          <p:attrName>style.visibility</p:attrName>
                                        </p:attrNameLst>
                                      </p:cBhvr>
                                      <p:to>
                                        <p:strVal val="visible"/>
                                      </p:to>
                                    </p:set>
                                    <p:animEffect transition="in" filter="wipe(left)">
                                      <p:cBhvr>
                                        <p:cTn dur="500" id="11"/>
                                        <p:tgtEl>
                                          <p:spTgt spid="1048740">
                                            <p:txEl>
                                              <p:pRg st="0" end="0"/>
                                            </p:txEl>
                                          </p:spTgt>
                                        </p:tgtEl>
                                      </p:cBhvr>
                                    </p:animEffect>
                                  </p:childTnLst>
                                </p:cTn>
                              </p:par>
                            </p:childTnLst>
                          </p:cTn>
                        </p:par>
                        <p:par>
                          <p:cTn fill="hold" id="12">
                            <p:stCondLst>
                              <p:cond delay="500"/>
                            </p:stCondLst>
                            <p:childTnLst>
                              <p:par>
                                <p:cTn decel="100000" fill="hold" grpId="0" id="13" nodeType="afterEffect" presetClass="entr" presetID="2" presetSubtype="8">
                                  <p:stCondLst>
                                    <p:cond delay="0"/>
                                  </p:stCondLst>
                                  <p:childTnLst>
                                    <p:set>
                                      <p:cBhvr>
                                        <p:cTn dur="1" fill="hold" id="14">
                                          <p:stCondLst>
                                            <p:cond delay="0"/>
                                          </p:stCondLst>
                                        </p:cTn>
                                        <p:tgtEl>
                                          <p:spTgt spid="1048739"/>
                                        </p:tgtEl>
                                        <p:attrNameLst>
                                          <p:attrName>style.visibility</p:attrName>
                                        </p:attrNameLst>
                                      </p:cBhvr>
                                      <p:to>
                                        <p:strVal val="visible"/>
                                      </p:to>
                                    </p:set>
                                    <p:anim calcmode="lin" valueType="num">
                                      <p:cBhvr additive="base">
                                        <p:cTn dur="500" fill="hold" id="15"/>
                                        <p:tgtEl>
                                          <p:spTgt spid="1048739"/>
                                        </p:tgtEl>
                                        <p:attrNameLst>
                                          <p:attrName>ppt_x</p:attrName>
                                        </p:attrNameLst>
                                      </p:cBhvr>
                                      <p:tavLst>
                                        <p:tav tm="0">
                                          <p:val>
                                            <p:strVal val="0-#ppt_w/2"/>
                                          </p:val>
                                        </p:tav>
                                        <p:tav tm="100000">
                                          <p:val>
                                            <p:strVal val="#ppt_x"/>
                                          </p:val>
                                        </p:tav>
                                      </p:tavLst>
                                    </p:anim>
                                    <p:anim calcmode="lin" valueType="num">
                                      <p:cBhvr additive="base">
                                        <p:cTn dur="500" fill="hold" id="16"/>
                                        <p:tgtEl>
                                          <p:spTgt spid="1048739"/>
                                        </p:tgtEl>
                                        <p:attrNameLst>
                                          <p:attrName>ppt_y</p:attrName>
                                        </p:attrNameLst>
                                      </p:cBhvr>
                                      <p:tavLst>
                                        <p:tav tm="0">
                                          <p:val>
                                            <p:strVal val="#ppt_y"/>
                                          </p:val>
                                        </p:tav>
                                        <p:tav tm="100000">
                                          <p:val>
                                            <p:strVal val="#ppt_y"/>
                                          </p:val>
                                        </p:tav>
                                      </p:tavLst>
                                    </p:anim>
                                  </p:childTnLst>
                                </p:cTn>
                              </p:par>
                            </p:childTnLst>
                          </p:cTn>
                        </p:par>
                        <p:par>
                          <p:cTn fill="hold" id="17">
                            <p:stCondLst>
                              <p:cond delay="1000"/>
                            </p:stCondLst>
                            <p:childTnLst>
                              <p:par>
                                <p:cTn decel="100000" fill="hold" grpId="0" id="18" nodeType="afterEffect" presetClass="entr" presetID="2" presetSubtype="2">
                                  <p:stCondLst>
                                    <p:cond delay="0"/>
                                  </p:stCondLst>
                                  <p:childTnLst>
                                    <p:set>
                                      <p:cBhvr>
                                        <p:cTn dur="1" fill="hold" id="19">
                                          <p:stCondLst>
                                            <p:cond delay="0"/>
                                          </p:stCondLst>
                                        </p:cTn>
                                        <p:tgtEl>
                                          <p:spTgt spid="1048738">
                                            <p:txEl>
                                              <p:pRg st="0" end="0"/>
                                            </p:txEl>
                                          </p:spTgt>
                                        </p:tgtEl>
                                        <p:attrNameLst>
                                          <p:attrName>style.visibility</p:attrName>
                                        </p:attrNameLst>
                                      </p:cBhvr>
                                      <p:to>
                                        <p:strVal val="visible"/>
                                      </p:to>
                                    </p:set>
                                    <p:anim calcmode="lin" valueType="num">
                                      <p:cBhvr additive="base">
                                        <p:cTn dur="500" fill="hold" id="20"/>
                                        <p:tgtEl>
                                          <p:spTgt spid="1048738">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21"/>
                                        <p:tgtEl>
                                          <p:spTgt spid="104873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38" grpId="0" build="allAtOnce"/>
      <p:bldP spid="1048739" grpId="0" animBg="1"/>
      <p:bldP spid="1048740" grpId="0" build="p">
        <p:tmplLst>
          <p:tmpl lvl="1">
            <p:tnLst>
              <p:par>
                <p:cTn fill="hold" nodeType="withEffect" presetClass="entr" presetID="22" presetSubtype="8">
                  <p:stCondLst>
                    <p:cond delay="0"/>
                  </p:stCondLst>
                  <p:childTnLst>
                    <p:set>
                      <p:cBhvr>
                        <p:cTn dur="1" fill="hold">
                          <p:stCondLst>
                            <p:cond delay="0"/>
                          </p:stCondLst>
                        </p:cTn>
                        <p:tgtEl>
                          <p:spTgt spid="1048740"/>
                        </p:tgtEl>
                        <p:attrNameLst>
                          <p:attrName>style.visibility</p:attrName>
                        </p:attrNameLst>
                      </p:cBhvr>
                      <p:to>
                        <p:strVal val="visible"/>
                      </p:to>
                    </p:set>
                    <p:animEffect transition="in" filter="wipe(left)">
                      <p:cBhvr>
                        <p:cTn dur="500"/>
                        <p:tgtEl>
                          <p:spTgt spid="1048740"/>
                        </p:tgtEl>
                      </p:cBhvr>
                    </p:animEffect>
                  </p:childTnLst>
                </p:cTn>
              </p:par>
            </p:tnLst>
          </p:tmpl>
        </p:tmplLst>
      </p:bldP>
      <p:bldP spid="104874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Horisontal Images">
    <p:spTree>
      <p:nvGrpSpPr>
        <p:cNvPr id="252" name=""/>
        <p:cNvGrpSpPr/>
        <p:nvPr/>
      </p:nvGrpSpPr>
      <p:grpSpPr>
        <a:xfrm>
          <a:off x="0" y="0"/>
          <a:ext cx="0" cy="0"/>
          <a:chOff x="0" y="0"/>
          <a:chExt cx="0" cy="0"/>
        </a:xfrm>
      </p:grpSpPr>
      <p:sp>
        <p:nvSpPr>
          <p:cNvPr id="1050225" name="タイトル 1"/>
          <p:cNvSpPr>
            <a:spLocks noGrp="1"/>
          </p:cNvSpPr>
          <p:nvPr>
            <p:ph type="title" hasCustomPrompt="1"/>
          </p:nvPr>
        </p:nvSpPr>
        <p:spPr/>
        <p:txBody>
          <a:bodyPr/>
          <a:p>
            <a:r>
              <a:rPr altLang="ja-JP" dirty="0" kumimoji="1" lang="en-US"/>
              <a:t>Slide Title Goes Here</a:t>
            </a:r>
            <a:endParaRPr altLang="en-US" dirty="0" kumimoji="1" lang="ja-JP"/>
          </a:p>
        </p:txBody>
      </p:sp>
      <p:sp>
        <p:nvSpPr>
          <p:cNvPr id="1050226" name="フッター プレースホルダー 2"/>
          <p:cNvSpPr>
            <a:spLocks noGrp="1"/>
          </p:cNvSpPr>
          <p:nvPr>
            <p:ph type="ftr" sz="quarter" idx="10"/>
          </p:nvPr>
        </p:nvSpPr>
        <p:spPr/>
        <p:txBody>
          <a:bodyPr/>
          <a:p>
            <a:r>
              <a:rPr altLang="ja-JP" lang="en-US"/>
              <a:t>The Power of PowerPoint | thepopp.com</a:t>
            </a:r>
            <a:endParaRPr altLang="en-US" dirty="0" lang="ja-JP"/>
          </a:p>
        </p:txBody>
      </p:sp>
      <p:sp>
        <p:nvSpPr>
          <p:cNvPr id="1050227" name="スライド番号プレースホルダー 3"/>
          <p:cNvSpPr>
            <a:spLocks noGrp="1"/>
          </p:cNvSpPr>
          <p:nvPr>
            <p:ph type="sldNum" sz="quarter" idx="11"/>
          </p:nvPr>
        </p:nvSpPr>
        <p:spPr/>
        <p:txBody>
          <a:bodyPr/>
          <a:p>
            <a:fld id="{E6459DFB-86F3-43FA-8567-2EA6E426AE90}" type="slidenum">
              <a:rPr altLang="en-US" lang="ja-JP" smtClean="0"/>
              <a:t>‹#›</a:t>
            </a:fld>
            <a:endParaRPr altLang="en-US" lang="ja-JP"/>
          </a:p>
        </p:txBody>
      </p:sp>
      <p:sp>
        <p:nvSpPr>
          <p:cNvPr id="1050228" name="テキスト プレースホルダー 6"/>
          <p:cNvSpPr>
            <a:spLocks noGrp="1"/>
          </p:cNvSpPr>
          <p:nvPr>
            <p:ph type="body" sz="quarter" idx="13" hasCustomPrompt="1"/>
          </p:nvPr>
        </p:nvSpPr>
        <p:spPr>
          <a:xfrm>
            <a:off x="3166542" y="1543100"/>
            <a:ext cx="14329592" cy="504056"/>
          </a:xfrm>
        </p:spPr>
        <p:txBody>
          <a:bodyPr/>
          <a:lstStyle>
            <a:lvl1pPr>
              <a:defRPr baseline="0" i="1">
                <a:solidFill>
                  <a:schemeClr val="tx1">
                    <a:lumMod val="50000"/>
                    <a:lumOff val="50000"/>
                  </a:schemeClr>
                </a:solidFill>
                <a:latin typeface="+mn-lt"/>
                <a:cs typeface="Open Sans Light" panose="020B0306030504020204" pitchFamily="34" charset="0"/>
              </a:defRPr>
            </a:lvl1pPr>
          </a:lstStyle>
          <a:p>
            <a:pPr lvl="0"/>
            <a:r>
              <a:rPr altLang="ja-JP" dirty="0" kumimoji="1" lang="en-US"/>
              <a:t>Short description goes here</a:t>
            </a:r>
            <a:endParaRPr altLang="en-US" dirty="0" kumimoji="1" lang="ja-JP"/>
          </a:p>
        </p:txBody>
      </p:sp>
      <p:sp>
        <p:nvSpPr>
          <p:cNvPr id="1050229" name="正方形/長方形 7"/>
          <p:cNvSpPr/>
          <p:nvPr userDrawn="1"/>
        </p:nvSpPr>
        <p:spPr>
          <a:xfrm>
            <a:off x="3238550" y="1399084"/>
            <a:ext cx="3240360" cy="7200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230" name="図プレースホルダー 9"/>
          <p:cNvSpPr>
            <a:spLocks noGrp="1"/>
          </p:cNvSpPr>
          <p:nvPr>
            <p:ph type="pic" sz="quarter" idx="14" hasCustomPrompt="1"/>
          </p:nvPr>
        </p:nvSpPr>
        <p:spPr>
          <a:xfrm>
            <a:off x="-1" y="2407196"/>
            <a:ext cx="4462687" cy="4680520"/>
          </a:xfrm>
          <a:solidFill>
            <a:schemeClr val="accent2">
              <a:lumMod val="20000"/>
              <a:lumOff val="80000"/>
            </a:schemeClr>
          </a:solidFill>
        </p:spPr>
        <p:txBody>
          <a:bodyPr/>
          <a:p>
            <a:r>
              <a:rPr altLang="ja-JP" dirty="0" kumimoji="1" lang="en-US"/>
              <a:t>Add an image</a:t>
            </a:r>
            <a:endParaRPr altLang="en-US" dirty="0" kumimoji="1" lang="ja-JP"/>
          </a:p>
        </p:txBody>
      </p:sp>
      <p:sp>
        <p:nvSpPr>
          <p:cNvPr id="1050231" name="図プレースホルダー 9"/>
          <p:cNvSpPr>
            <a:spLocks noGrp="1"/>
          </p:cNvSpPr>
          <p:nvPr>
            <p:ph type="pic" sz="quarter" idx="15" hasCustomPrompt="1"/>
          </p:nvPr>
        </p:nvSpPr>
        <p:spPr>
          <a:xfrm>
            <a:off x="4462687" y="2407196"/>
            <a:ext cx="8568950" cy="4680520"/>
          </a:xfrm>
          <a:solidFill>
            <a:schemeClr val="accent3">
              <a:lumMod val="20000"/>
              <a:lumOff val="80000"/>
            </a:schemeClr>
          </a:solidFill>
        </p:spPr>
        <p:txBody>
          <a:bodyPr/>
          <a:p>
            <a:r>
              <a:rPr altLang="ja-JP" dirty="0" kumimoji="1" lang="en-US"/>
              <a:t>Add an image</a:t>
            </a:r>
            <a:endParaRPr altLang="en-US" dirty="0" kumimoji="1" lang="ja-JP"/>
          </a:p>
        </p:txBody>
      </p:sp>
      <p:sp>
        <p:nvSpPr>
          <p:cNvPr id="1050232" name="図プレースホルダー 9"/>
          <p:cNvSpPr>
            <a:spLocks noGrp="1"/>
          </p:cNvSpPr>
          <p:nvPr>
            <p:ph type="pic" sz="quarter" idx="16" hasCustomPrompt="1"/>
          </p:nvPr>
        </p:nvSpPr>
        <p:spPr>
          <a:xfrm>
            <a:off x="13031638" y="2407196"/>
            <a:ext cx="5254774" cy="4680520"/>
          </a:xfrm>
          <a:solidFill>
            <a:schemeClr val="accent1">
              <a:lumMod val="20000"/>
              <a:lumOff val="80000"/>
            </a:schemeClr>
          </a:solidFill>
        </p:spPr>
        <p:txBody>
          <a:bodyPr/>
          <a:p>
            <a:r>
              <a:rPr altLang="ja-JP" dirty="0" kumimoji="1" lang="en-US"/>
              <a:t>Add an image</a:t>
            </a:r>
            <a:endParaRPr altLang="en-US" dirty="0" kumimoji="1" lang="ja-JP"/>
          </a:p>
        </p:txBody>
      </p:sp>
      <p:sp>
        <p:nvSpPr>
          <p:cNvPr id="1050233" name="テキスト プレースホルダー 6"/>
          <p:cNvSpPr>
            <a:spLocks noGrp="1"/>
          </p:cNvSpPr>
          <p:nvPr>
            <p:ph type="body" sz="quarter" idx="17" hasCustomPrompt="1"/>
          </p:nvPr>
        </p:nvSpPr>
        <p:spPr>
          <a:xfrm>
            <a:off x="1078310" y="7663779"/>
            <a:ext cx="16200313" cy="1530553"/>
          </a:xfrm>
        </p:spPr>
        <p:txBody>
          <a:bodyPr anchor="t">
            <a:normAutofit/>
          </a:bodyPr>
          <a:lstStyle>
            <a:lvl1pPr algn="l">
              <a:defRPr baseline="0" sz="2000">
                <a:solidFill>
                  <a:schemeClr val="tx2"/>
                </a:solidFill>
              </a:defRPr>
            </a:lvl1pPr>
          </a:lstStyle>
          <a:p>
            <a:pPr lvl="0"/>
            <a:r>
              <a:rPr altLang="ja-JP" dirty="0" kumimoji="1" lang="en-US"/>
              <a:t>Text goes here</a:t>
            </a:r>
            <a:endParaRPr altLang="en-US" dirty="0" kumimoji="1" lang="ja-JP"/>
          </a:p>
        </p:txBody>
      </p:sp>
      <p:sp>
        <p:nvSpPr>
          <p:cNvPr id="1050234" name="正方形/長方形 12"/>
          <p:cNvSpPr/>
          <p:nvPr userDrawn="1"/>
        </p:nvSpPr>
        <p:spPr>
          <a:xfrm>
            <a:off x="1222326" y="7519764"/>
            <a:ext cx="3240360" cy="72008"/>
          </a:xfrm>
          <a:prstGeom prst="rect"/>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235" name="正方形/長方形 13"/>
          <p:cNvSpPr/>
          <p:nvPr userDrawn="1"/>
        </p:nvSpPr>
        <p:spPr>
          <a:xfrm>
            <a:off x="-2" y="7087716"/>
            <a:ext cx="4463523" cy="144016"/>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236" name="正方形/長方形 14"/>
          <p:cNvSpPr/>
          <p:nvPr userDrawn="1"/>
        </p:nvSpPr>
        <p:spPr>
          <a:xfrm>
            <a:off x="4463522" y="7087716"/>
            <a:ext cx="8568007" cy="144016"/>
          </a:xfrm>
          <a:prstGeom prst="rect"/>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237" name="正方形/長方形 15"/>
          <p:cNvSpPr/>
          <p:nvPr userDrawn="1"/>
        </p:nvSpPr>
        <p:spPr>
          <a:xfrm>
            <a:off x="13031637" y="7087716"/>
            <a:ext cx="5254774" cy="144016"/>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afterEffect" presetClass="entr" presetID="2" presetSubtype="2">
                                  <p:stCondLst>
                                    <p:cond delay="0"/>
                                  </p:stCondLst>
                                  <p:childTnLst>
                                    <p:set>
                                      <p:cBhvr>
                                        <p:cTn dur="1" fill="hold" id="6">
                                          <p:stCondLst>
                                            <p:cond delay="0"/>
                                          </p:stCondLst>
                                        </p:cTn>
                                        <p:tgtEl>
                                          <p:spTgt spid="1050229"/>
                                        </p:tgtEl>
                                        <p:attrNameLst>
                                          <p:attrName>style.visibility</p:attrName>
                                        </p:attrNameLst>
                                      </p:cBhvr>
                                      <p:to>
                                        <p:strVal val="visible"/>
                                      </p:to>
                                    </p:set>
                                    <p:anim calcmode="lin" valueType="num">
                                      <p:cBhvr additive="base">
                                        <p:cTn dur="500" fill="hold" id="7"/>
                                        <p:tgtEl>
                                          <p:spTgt spid="1050229"/>
                                        </p:tgtEl>
                                        <p:attrNameLst>
                                          <p:attrName>ppt_x</p:attrName>
                                        </p:attrNameLst>
                                      </p:cBhvr>
                                      <p:tavLst>
                                        <p:tav tm="0">
                                          <p:val>
                                            <p:strVal val="1+#ppt_w/2"/>
                                          </p:val>
                                        </p:tav>
                                        <p:tav tm="100000">
                                          <p:val>
                                            <p:strVal val="#ppt_x"/>
                                          </p:val>
                                        </p:tav>
                                      </p:tavLst>
                                    </p:anim>
                                    <p:anim calcmode="lin" valueType="num">
                                      <p:cBhvr additive="base">
                                        <p:cTn dur="500" fill="hold" id="8"/>
                                        <p:tgtEl>
                                          <p:spTgt spid="1050229"/>
                                        </p:tgtEl>
                                        <p:attrNameLst>
                                          <p:attrName>ppt_y</p:attrName>
                                        </p:attrNameLst>
                                      </p:cBhvr>
                                      <p:tavLst>
                                        <p:tav tm="0">
                                          <p:val>
                                            <p:strVal val="#ppt_y"/>
                                          </p:val>
                                        </p:tav>
                                        <p:tav tm="100000">
                                          <p:val>
                                            <p:strVal val="#ppt_y"/>
                                          </p:val>
                                        </p:tav>
                                      </p:tavLst>
                                    </p:anim>
                                  </p:childTnLst>
                                </p:cTn>
                              </p:par>
                              <p:par>
                                <p:cTn fill="hold" grpId="0" id="9" nodeType="withEffect" presetClass="entr" presetID="22" presetSubtype="8">
                                  <p:stCondLst>
                                    <p:cond delay="0"/>
                                  </p:stCondLst>
                                  <p:childTnLst>
                                    <p:set>
                                      <p:cBhvr>
                                        <p:cTn dur="1" fill="hold" id="10">
                                          <p:stCondLst>
                                            <p:cond delay="0"/>
                                          </p:stCondLst>
                                        </p:cTn>
                                        <p:tgtEl>
                                          <p:spTgt spid="1050228">
                                            <p:txEl>
                                              <p:pRg st="0" end="0"/>
                                            </p:txEl>
                                          </p:spTgt>
                                        </p:tgtEl>
                                        <p:attrNameLst>
                                          <p:attrName>style.visibility</p:attrName>
                                        </p:attrNameLst>
                                      </p:cBhvr>
                                      <p:to>
                                        <p:strVal val="visible"/>
                                      </p:to>
                                    </p:set>
                                    <p:animEffect transition="in" filter="wipe(left)">
                                      <p:cBhvr>
                                        <p:cTn dur="500" id="11"/>
                                        <p:tgtEl>
                                          <p:spTgt spid="1050228">
                                            <p:txEl>
                                              <p:pRg st="0" end="0"/>
                                            </p:txEl>
                                          </p:spTgt>
                                        </p:tgtEl>
                                      </p:cBhvr>
                                    </p:animEffect>
                                  </p:childTnLst>
                                </p:cTn>
                              </p:par>
                            </p:childTnLst>
                          </p:cTn>
                        </p:par>
                        <p:par>
                          <p:cTn fill="hold" id="12">
                            <p:stCondLst>
                              <p:cond delay="500"/>
                            </p:stCondLst>
                            <p:childTnLst>
                              <p:par>
                                <p:cTn fill="hold" grpId="0" id="13" nodeType="afterEffect" presetClass="entr" presetID="22" presetSubtype="2">
                                  <p:stCondLst>
                                    <p:cond delay="0"/>
                                  </p:stCondLst>
                                  <p:childTnLst>
                                    <p:set>
                                      <p:cBhvr>
                                        <p:cTn dur="1" fill="hold" id="14">
                                          <p:stCondLst>
                                            <p:cond delay="0"/>
                                          </p:stCondLst>
                                        </p:cTn>
                                        <p:tgtEl>
                                          <p:spTgt spid="1050230"/>
                                        </p:tgtEl>
                                        <p:attrNameLst>
                                          <p:attrName>style.visibility</p:attrName>
                                        </p:attrNameLst>
                                      </p:cBhvr>
                                      <p:to>
                                        <p:strVal val="visible"/>
                                      </p:to>
                                    </p:set>
                                    <p:animEffect transition="in" filter="wipe(right)">
                                      <p:cBhvr>
                                        <p:cTn dur="500" id="15"/>
                                        <p:tgtEl>
                                          <p:spTgt spid="1050230"/>
                                        </p:tgtEl>
                                      </p:cBhvr>
                                    </p:animEffect>
                                  </p:childTnLst>
                                </p:cTn>
                              </p:par>
                              <p:par>
                                <p:cTn decel="100000" fill="hold" grpId="0" id="16" nodeType="withEffect" presetClass="entr" presetID="2" presetSubtype="4">
                                  <p:stCondLst>
                                    <p:cond delay="0"/>
                                  </p:stCondLst>
                                  <p:childTnLst>
                                    <p:set>
                                      <p:cBhvr>
                                        <p:cTn dur="1" fill="hold" id="17">
                                          <p:stCondLst>
                                            <p:cond delay="0"/>
                                          </p:stCondLst>
                                        </p:cTn>
                                        <p:tgtEl>
                                          <p:spTgt spid="1050235"/>
                                        </p:tgtEl>
                                        <p:attrNameLst>
                                          <p:attrName>style.visibility</p:attrName>
                                        </p:attrNameLst>
                                      </p:cBhvr>
                                      <p:to>
                                        <p:strVal val="visible"/>
                                      </p:to>
                                    </p:set>
                                    <p:anim calcmode="lin" valueType="num">
                                      <p:cBhvr additive="base">
                                        <p:cTn dur="500" fill="hold" id="18"/>
                                        <p:tgtEl>
                                          <p:spTgt spid="1050235"/>
                                        </p:tgtEl>
                                        <p:attrNameLst>
                                          <p:attrName>ppt_x</p:attrName>
                                        </p:attrNameLst>
                                      </p:cBhvr>
                                      <p:tavLst>
                                        <p:tav tm="0">
                                          <p:val>
                                            <p:strVal val="#ppt_x"/>
                                          </p:val>
                                        </p:tav>
                                        <p:tav tm="100000">
                                          <p:val>
                                            <p:strVal val="#ppt_x"/>
                                          </p:val>
                                        </p:tav>
                                      </p:tavLst>
                                    </p:anim>
                                    <p:anim calcmode="lin" valueType="num">
                                      <p:cBhvr additive="base">
                                        <p:cTn dur="500" fill="hold" id="19"/>
                                        <p:tgtEl>
                                          <p:spTgt spid="1050235"/>
                                        </p:tgtEl>
                                        <p:attrNameLst>
                                          <p:attrName>ppt_y</p:attrName>
                                        </p:attrNameLst>
                                      </p:cBhvr>
                                      <p:tavLst>
                                        <p:tav tm="0">
                                          <p:val>
                                            <p:strVal val="1+#ppt_h/2"/>
                                          </p:val>
                                        </p:tav>
                                        <p:tav tm="100000">
                                          <p:val>
                                            <p:strVal val="#ppt_y"/>
                                          </p:val>
                                        </p:tav>
                                      </p:tavLst>
                                    </p:anim>
                                  </p:childTnLst>
                                </p:cTn>
                              </p:par>
                            </p:childTnLst>
                          </p:cTn>
                        </p:par>
                        <p:par>
                          <p:cTn fill="hold" id="20">
                            <p:stCondLst>
                              <p:cond delay="1000"/>
                            </p:stCondLst>
                            <p:childTnLst>
                              <p:par>
                                <p:cTn fill="hold" grpId="0" id="21" nodeType="afterEffect" presetClass="entr" presetID="22" presetSubtype="8">
                                  <p:stCondLst>
                                    <p:cond delay="250"/>
                                  </p:stCondLst>
                                  <p:childTnLst>
                                    <p:set>
                                      <p:cBhvr>
                                        <p:cTn dur="1" fill="hold" id="22">
                                          <p:stCondLst>
                                            <p:cond delay="0"/>
                                          </p:stCondLst>
                                        </p:cTn>
                                        <p:tgtEl>
                                          <p:spTgt spid="1050231"/>
                                        </p:tgtEl>
                                        <p:attrNameLst>
                                          <p:attrName>style.visibility</p:attrName>
                                        </p:attrNameLst>
                                      </p:cBhvr>
                                      <p:to>
                                        <p:strVal val="visible"/>
                                      </p:to>
                                    </p:set>
                                    <p:animEffect transition="in" filter="wipe(left)">
                                      <p:cBhvr>
                                        <p:cTn dur="500" id="23"/>
                                        <p:tgtEl>
                                          <p:spTgt spid="1050231"/>
                                        </p:tgtEl>
                                      </p:cBhvr>
                                    </p:animEffect>
                                  </p:childTnLst>
                                </p:cTn>
                              </p:par>
                              <p:par>
                                <p:cTn decel="100000" fill="hold" grpId="0" id="24" nodeType="withEffect" presetClass="entr" presetID="2" presetSubtype="4">
                                  <p:stCondLst>
                                    <p:cond delay="250"/>
                                  </p:stCondLst>
                                  <p:childTnLst>
                                    <p:set>
                                      <p:cBhvr>
                                        <p:cTn dur="1" fill="hold" id="25">
                                          <p:stCondLst>
                                            <p:cond delay="0"/>
                                          </p:stCondLst>
                                        </p:cTn>
                                        <p:tgtEl>
                                          <p:spTgt spid="1050236"/>
                                        </p:tgtEl>
                                        <p:attrNameLst>
                                          <p:attrName>style.visibility</p:attrName>
                                        </p:attrNameLst>
                                      </p:cBhvr>
                                      <p:to>
                                        <p:strVal val="visible"/>
                                      </p:to>
                                    </p:set>
                                    <p:anim calcmode="lin" valueType="num">
                                      <p:cBhvr additive="base">
                                        <p:cTn dur="500" fill="hold" id="26"/>
                                        <p:tgtEl>
                                          <p:spTgt spid="1050236"/>
                                        </p:tgtEl>
                                        <p:attrNameLst>
                                          <p:attrName>ppt_x</p:attrName>
                                        </p:attrNameLst>
                                      </p:cBhvr>
                                      <p:tavLst>
                                        <p:tav tm="0">
                                          <p:val>
                                            <p:strVal val="#ppt_x"/>
                                          </p:val>
                                        </p:tav>
                                        <p:tav tm="100000">
                                          <p:val>
                                            <p:strVal val="#ppt_x"/>
                                          </p:val>
                                        </p:tav>
                                      </p:tavLst>
                                    </p:anim>
                                    <p:anim calcmode="lin" valueType="num">
                                      <p:cBhvr additive="base">
                                        <p:cTn dur="500" fill="hold" id="27"/>
                                        <p:tgtEl>
                                          <p:spTgt spid="1050236"/>
                                        </p:tgtEl>
                                        <p:attrNameLst>
                                          <p:attrName>ppt_y</p:attrName>
                                        </p:attrNameLst>
                                      </p:cBhvr>
                                      <p:tavLst>
                                        <p:tav tm="0">
                                          <p:val>
                                            <p:strVal val="1+#ppt_h/2"/>
                                          </p:val>
                                        </p:tav>
                                        <p:tav tm="100000">
                                          <p:val>
                                            <p:strVal val="#ppt_y"/>
                                          </p:val>
                                        </p:tav>
                                      </p:tavLst>
                                    </p:anim>
                                  </p:childTnLst>
                                </p:cTn>
                              </p:par>
                            </p:childTnLst>
                          </p:cTn>
                        </p:par>
                        <p:par>
                          <p:cTn fill="hold" id="28">
                            <p:stCondLst>
                              <p:cond delay="1750"/>
                            </p:stCondLst>
                            <p:childTnLst>
                              <p:par>
                                <p:cTn fill="hold" grpId="0" id="29" nodeType="afterEffect" presetClass="entr" presetID="22" presetSubtype="2">
                                  <p:stCondLst>
                                    <p:cond delay="250"/>
                                  </p:stCondLst>
                                  <p:childTnLst>
                                    <p:set>
                                      <p:cBhvr>
                                        <p:cTn dur="1" fill="hold" id="30">
                                          <p:stCondLst>
                                            <p:cond delay="0"/>
                                          </p:stCondLst>
                                        </p:cTn>
                                        <p:tgtEl>
                                          <p:spTgt spid="1050232"/>
                                        </p:tgtEl>
                                        <p:attrNameLst>
                                          <p:attrName>style.visibility</p:attrName>
                                        </p:attrNameLst>
                                      </p:cBhvr>
                                      <p:to>
                                        <p:strVal val="visible"/>
                                      </p:to>
                                    </p:set>
                                    <p:animEffect transition="in" filter="wipe(right)">
                                      <p:cBhvr>
                                        <p:cTn dur="500" id="31"/>
                                        <p:tgtEl>
                                          <p:spTgt spid="1050232"/>
                                        </p:tgtEl>
                                      </p:cBhvr>
                                    </p:animEffect>
                                  </p:childTnLst>
                                </p:cTn>
                              </p:par>
                              <p:par>
                                <p:cTn decel="100000" fill="hold" grpId="0" id="32" nodeType="withEffect" presetClass="entr" presetID="2" presetSubtype="4">
                                  <p:stCondLst>
                                    <p:cond delay="250"/>
                                  </p:stCondLst>
                                  <p:childTnLst>
                                    <p:set>
                                      <p:cBhvr>
                                        <p:cTn dur="1" fill="hold" id="33">
                                          <p:stCondLst>
                                            <p:cond delay="0"/>
                                          </p:stCondLst>
                                        </p:cTn>
                                        <p:tgtEl>
                                          <p:spTgt spid="1050237"/>
                                        </p:tgtEl>
                                        <p:attrNameLst>
                                          <p:attrName>style.visibility</p:attrName>
                                        </p:attrNameLst>
                                      </p:cBhvr>
                                      <p:to>
                                        <p:strVal val="visible"/>
                                      </p:to>
                                    </p:set>
                                    <p:anim calcmode="lin" valueType="num">
                                      <p:cBhvr additive="base">
                                        <p:cTn dur="500" fill="hold" id="34"/>
                                        <p:tgtEl>
                                          <p:spTgt spid="1050237"/>
                                        </p:tgtEl>
                                        <p:attrNameLst>
                                          <p:attrName>ppt_x</p:attrName>
                                        </p:attrNameLst>
                                      </p:cBhvr>
                                      <p:tavLst>
                                        <p:tav tm="0">
                                          <p:val>
                                            <p:strVal val="#ppt_x"/>
                                          </p:val>
                                        </p:tav>
                                        <p:tav tm="100000">
                                          <p:val>
                                            <p:strVal val="#ppt_x"/>
                                          </p:val>
                                        </p:tav>
                                      </p:tavLst>
                                    </p:anim>
                                    <p:anim calcmode="lin" valueType="num">
                                      <p:cBhvr additive="base">
                                        <p:cTn dur="500" fill="hold" id="35"/>
                                        <p:tgtEl>
                                          <p:spTgt spid="1050237"/>
                                        </p:tgtEl>
                                        <p:attrNameLst>
                                          <p:attrName>ppt_y</p:attrName>
                                        </p:attrNameLst>
                                      </p:cBhvr>
                                      <p:tavLst>
                                        <p:tav tm="0">
                                          <p:val>
                                            <p:strVal val="1+#ppt_h/2"/>
                                          </p:val>
                                        </p:tav>
                                        <p:tav tm="100000">
                                          <p:val>
                                            <p:strVal val="#ppt_y"/>
                                          </p:val>
                                        </p:tav>
                                      </p:tavLst>
                                    </p:anim>
                                  </p:childTnLst>
                                </p:cTn>
                              </p:par>
                            </p:childTnLst>
                          </p:cTn>
                        </p:par>
                        <p:par>
                          <p:cTn fill="hold" id="36">
                            <p:stCondLst>
                              <p:cond delay="2500"/>
                            </p:stCondLst>
                            <p:childTnLst>
                              <p:par>
                                <p:cTn decel="100000" fill="hold" grpId="0" id="37" nodeType="afterEffect" presetClass="entr" presetID="2" presetSubtype="8">
                                  <p:stCondLst>
                                    <p:cond delay="500"/>
                                  </p:stCondLst>
                                  <p:childTnLst>
                                    <p:set>
                                      <p:cBhvr>
                                        <p:cTn dur="1" fill="hold" id="38">
                                          <p:stCondLst>
                                            <p:cond delay="0"/>
                                          </p:stCondLst>
                                        </p:cTn>
                                        <p:tgtEl>
                                          <p:spTgt spid="1050234"/>
                                        </p:tgtEl>
                                        <p:attrNameLst>
                                          <p:attrName>style.visibility</p:attrName>
                                        </p:attrNameLst>
                                      </p:cBhvr>
                                      <p:to>
                                        <p:strVal val="visible"/>
                                      </p:to>
                                    </p:set>
                                    <p:anim calcmode="lin" valueType="num">
                                      <p:cBhvr additive="base">
                                        <p:cTn dur="500" fill="hold" id="39"/>
                                        <p:tgtEl>
                                          <p:spTgt spid="1050234"/>
                                        </p:tgtEl>
                                        <p:attrNameLst>
                                          <p:attrName>ppt_x</p:attrName>
                                        </p:attrNameLst>
                                      </p:cBhvr>
                                      <p:tavLst>
                                        <p:tav tm="0">
                                          <p:val>
                                            <p:strVal val="0-#ppt_w/2"/>
                                          </p:val>
                                        </p:tav>
                                        <p:tav tm="100000">
                                          <p:val>
                                            <p:strVal val="#ppt_x"/>
                                          </p:val>
                                        </p:tav>
                                      </p:tavLst>
                                    </p:anim>
                                    <p:anim calcmode="lin" valueType="num">
                                      <p:cBhvr additive="base">
                                        <p:cTn dur="500" fill="hold" id="40"/>
                                        <p:tgtEl>
                                          <p:spTgt spid="1050234"/>
                                        </p:tgtEl>
                                        <p:attrNameLst>
                                          <p:attrName>ppt_y</p:attrName>
                                        </p:attrNameLst>
                                      </p:cBhvr>
                                      <p:tavLst>
                                        <p:tav tm="0">
                                          <p:val>
                                            <p:strVal val="#ppt_y"/>
                                          </p:val>
                                        </p:tav>
                                        <p:tav tm="100000">
                                          <p:val>
                                            <p:strVal val="#ppt_y"/>
                                          </p:val>
                                        </p:tav>
                                      </p:tavLst>
                                    </p:anim>
                                  </p:childTnLst>
                                </p:cTn>
                              </p:par>
                              <p:par>
                                <p:cTn decel="100000" fill="hold" grpId="0" id="41" nodeType="withEffect" presetClass="entr" presetID="2" presetSubtype="2">
                                  <p:stCondLst>
                                    <p:cond delay="500"/>
                                  </p:stCondLst>
                                  <p:childTnLst>
                                    <p:set>
                                      <p:cBhvr>
                                        <p:cTn dur="1" fill="hold" id="42">
                                          <p:stCondLst>
                                            <p:cond delay="0"/>
                                          </p:stCondLst>
                                        </p:cTn>
                                        <p:tgtEl>
                                          <p:spTgt spid="1050233">
                                            <p:txEl>
                                              <p:pRg st="0" end="0"/>
                                            </p:txEl>
                                          </p:spTgt>
                                        </p:tgtEl>
                                        <p:attrNameLst>
                                          <p:attrName>style.visibility</p:attrName>
                                        </p:attrNameLst>
                                      </p:cBhvr>
                                      <p:to>
                                        <p:strVal val="visible"/>
                                      </p:to>
                                    </p:set>
                                    <p:anim calcmode="lin" valueType="num">
                                      <p:cBhvr additive="base">
                                        <p:cTn dur="500" fill="hold" id="43"/>
                                        <p:tgtEl>
                                          <p:spTgt spid="1050233">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44"/>
                                        <p:tgtEl>
                                          <p:spTgt spid="105023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228" grpId="0" build="p">
        <p:tmplLst>
          <p:tmpl lvl="1">
            <p:tnLst>
              <p:par>
                <p:cTn fill="hold" nodeType="withEffect" presetClass="entr" presetID="22" presetSubtype="8">
                  <p:stCondLst>
                    <p:cond delay="0"/>
                  </p:stCondLst>
                  <p:childTnLst>
                    <p:set>
                      <p:cBhvr>
                        <p:cTn dur="1" fill="hold">
                          <p:stCondLst>
                            <p:cond delay="0"/>
                          </p:stCondLst>
                        </p:cTn>
                        <p:tgtEl>
                          <p:spTgt spid="1050228"/>
                        </p:tgtEl>
                        <p:attrNameLst>
                          <p:attrName>style.visibility</p:attrName>
                        </p:attrNameLst>
                      </p:cBhvr>
                      <p:to>
                        <p:strVal val="visible"/>
                      </p:to>
                    </p:set>
                    <p:animEffect transition="in" filter="wipe(left)">
                      <p:cBhvr>
                        <p:cTn dur="500"/>
                        <p:tgtEl>
                          <p:spTgt spid="1050228"/>
                        </p:tgtEl>
                      </p:cBhvr>
                    </p:animEffect>
                  </p:childTnLst>
                </p:cTn>
              </p:par>
            </p:tnLst>
          </p:tmpl>
        </p:tmplLst>
      </p:bldP>
      <p:bldP spid="1050229" grpId="0" animBg="1"/>
      <p:bldP spid="1050230" grpId="0" animBg="1"/>
      <p:bldP spid="1050231" grpId="0" animBg="1"/>
      <p:bldP spid="1050232" grpId="0" animBg="1"/>
      <p:bldP spid="1050233" grpId="0" build="allAtOnce">
        <p:tmplLst>
          <p:tmpl lvl="1">
            <p:tnLst>
              <p:par>
                <p:cTn decel="100000" fill="hold" nodeType="withEffect" presetClass="entr" presetID="2" presetSubtype="2">
                  <p:stCondLst>
                    <p:cond delay="500"/>
                  </p:stCondLst>
                  <p:childTnLst>
                    <p:set>
                      <p:cBhvr>
                        <p:cTn dur="1" fill="hold">
                          <p:stCondLst>
                            <p:cond delay="0"/>
                          </p:stCondLst>
                        </p:cTn>
                        <p:tgtEl>
                          <p:spTgt spid="1050233"/>
                        </p:tgtEl>
                        <p:attrNameLst>
                          <p:attrName>style.visibility</p:attrName>
                        </p:attrNameLst>
                      </p:cBhvr>
                      <p:to>
                        <p:strVal val="visible"/>
                      </p:to>
                    </p:set>
                    <p:anim calcmode="lin" valueType="num">
                      <p:cBhvr additive="base">
                        <p:cTn dur="500" fill="hold"/>
                        <p:tgtEl>
                          <p:spTgt spid="1050233"/>
                        </p:tgtEl>
                        <p:attrNameLst>
                          <p:attrName>ppt_x</p:attrName>
                        </p:attrNameLst>
                      </p:cBhvr>
                      <p:tavLst>
                        <p:tav tm="0">
                          <p:val>
                            <p:strVal val="1+#ppt_w/2"/>
                          </p:val>
                        </p:tav>
                        <p:tav tm="100000">
                          <p:val>
                            <p:strVal val="#ppt_x"/>
                          </p:val>
                        </p:tav>
                      </p:tavLst>
                    </p:anim>
                    <p:anim calcmode="lin" valueType="num">
                      <p:cBhvr additive="base">
                        <p:cTn dur="500" fill="hold"/>
                        <p:tgtEl>
                          <p:spTgt spid="1050233"/>
                        </p:tgtEl>
                        <p:attrNameLst>
                          <p:attrName>ppt_y</p:attrName>
                        </p:attrNameLst>
                      </p:cBhvr>
                      <p:tavLst>
                        <p:tav tm="0">
                          <p:val>
                            <p:strVal val="#ppt_y"/>
                          </p:val>
                        </p:tav>
                        <p:tav tm="100000">
                          <p:val>
                            <p:strVal val="#ppt_y"/>
                          </p:val>
                        </p:tav>
                      </p:tavLst>
                    </p:anim>
                  </p:childTnLst>
                </p:cTn>
              </p:par>
            </p:tnLst>
          </p:tmpl>
        </p:tmplLst>
      </p:bldP>
      <p:bldP spid="1050234" grpId="0" animBg="1"/>
      <p:bldP spid="1050235" grpId="0" animBg="1"/>
      <p:bldP spid="1050236" grpId="0" animBg="1"/>
      <p:bldP spid="1050237"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Icons and Items">
    <p:spTree>
      <p:nvGrpSpPr>
        <p:cNvPr id="193" name=""/>
        <p:cNvGrpSpPr/>
        <p:nvPr/>
      </p:nvGrpSpPr>
      <p:grpSpPr>
        <a:xfrm>
          <a:off x="0" y="0"/>
          <a:ext cx="0" cy="0"/>
          <a:chOff x="0" y="0"/>
          <a:chExt cx="0" cy="0"/>
        </a:xfrm>
      </p:grpSpPr>
      <p:sp>
        <p:nvSpPr>
          <p:cNvPr id="1049327" name="円/楕円 52"/>
          <p:cNvSpPr/>
          <p:nvPr userDrawn="1"/>
        </p:nvSpPr>
        <p:spPr>
          <a:xfrm>
            <a:off x="6076328" y="3034060"/>
            <a:ext cx="2367069" cy="2367069"/>
          </a:xfrm>
          <a:prstGeom prst="ellipse"/>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328" name="円/楕円 53"/>
          <p:cNvSpPr/>
          <p:nvPr userDrawn="1"/>
        </p:nvSpPr>
        <p:spPr>
          <a:xfrm>
            <a:off x="10005897" y="3034059"/>
            <a:ext cx="2367069" cy="2367069"/>
          </a:xfrm>
          <a:prstGeom prst="ellipse"/>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329" name="円/楕円 54"/>
          <p:cNvSpPr/>
          <p:nvPr userDrawn="1"/>
        </p:nvSpPr>
        <p:spPr>
          <a:xfrm>
            <a:off x="13935465" y="3034058"/>
            <a:ext cx="2367069" cy="2367069"/>
          </a:xfrm>
          <a:prstGeom prst="ellipse"/>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330" name="円/楕円 55"/>
          <p:cNvSpPr/>
          <p:nvPr userDrawn="1"/>
        </p:nvSpPr>
        <p:spPr>
          <a:xfrm>
            <a:off x="2143915" y="3034057"/>
            <a:ext cx="2367069" cy="2367069"/>
          </a:xfrm>
          <a:prstGeom prst="ellipse"/>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331" name="円/楕円 48"/>
          <p:cNvSpPr/>
          <p:nvPr userDrawn="1"/>
        </p:nvSpPr>
        <p:spPr>
          <a:xfrm>
            <a:off x="5923928" y="2932460"/>
            <a:ext cx="2367069" cy="2367069"/>
          </a:xfrm>
          <a:prstGeom prst="ellipse"/>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332" name="円/楕円 49"/>
          <p:cNvSpPr/>
          <p:nvPr userDrawn="1"/>
        </p:nvSpPr>
        <p:spPr>
          <a:xfrm>
            <a:off x="9853497" y="2932459"/>
            <a:ext cx="2367069" cy="2367069"/>
          </a:xfrm>
          <a:prstGeom prst="ellipse"/>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333" name="円/楕円 50"/>
          <p:cNvSpPr/>
          <p:nvPr userDrawn="1"/>
        </p:nvSpPr>
        <p:spPr>
          <a:xfrm>
            <a:off x="13783065" y="2932458"/>
            <a:ext cx="2367069" cy="2367069"/>
          </a:xfrm>
          <a:prstGeom prst="ellipse"/>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334" name="円/楕円 51"/>
          <p:cNvSpPr/>
          <p:nvPr userDrawn="1"/>
        </p:nvSpPr>
        <p:spPr>
          <a:xfrm>
            <a:off x="1991515" y="2932457"/>
            <a:ext cx="2367069" cy="2367069"/>
          </a:xfrm>
          <a:prstGeom prst="ellipse"/>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335" name="円/楕円 9"/>
          <p:cNvSpPr/>
          <p:nvPr userDrawn="1"/>
        </p:nvSpPr>
        <p:spPr>
          <a:xfrm>
            <a:off x="5994888" y="2983263"/>
            <a:ext cx="2367069" cy="2367069"/>
          </a:xfrm>
          <a:prstGeom prst="ellipse"/>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336" name="円/楕円 11"/>
          <p:cNvSpPr/>
          <p:nvPr userDrawn="1"/>
        </p:nvSpPr>
        <p:spPr>
          <a:xfrm>
            <a:off x="9924457" y="2983262"/>
            <a:ext cx="2367069" cy="2367069"/>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337" name="円/楕円 12"/>
          <p:cNvSpPr/>
          <p:nvPr userDrawn="1"/>
        </p:nvSpPr>
        <p:spPr>
          <a:xfrm>
            <a:off x="13854025" y="2983261"/>
            <a:ext cx="2367069" cy="2367069"/>
          </a:xfrm>
          <a:prstGeom prst="ellips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338" name="円/楕円 18"/>
          <p:cNvSpPr/>
          <p:nvPr userDrawn="1"/>
        </p:nvSpPr>
        <p:spPr>
          <a:xfrm>
            <a:off x="2062475" y="2983260"/>
            <a:ext cx="2367069" cy="2367069"/>
          </a:xfrm>
          <a:prstGeom prst="ellips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339" name="タイトル 1"/>
          <p:cNvSpPr>
            <a:spLocks noGrp="1"/>
          </p:cNvSpPr>
          <p:nvPr userDrawn="1">
            <p:ph type="title" hasCustomPrompt="1"/>
          </p:nvPr>
        </p:nvSpPr>
        <p:spPr/>
        <p:txBody>
          <a:bodyPr/>
          <a:p>
            <a:r>
              <a:rPr altLang="ja-JP" dirty="0" kumimoji="1" lang="en-US"/>
              <a:t>Slide Title Goes Here</a:t>
            </a:r>
            <a:endParaRPr altLang="en-US" dirty="0" kumimoji="1" lang="ja-JP"/>
          </a:p>
        </p:txBody>
      </p:sp>
      <p:sp>
        <p:nvSpPr>
          <p:cNvPr id="1049340" name="フッター プレースホルダー 2"/>
          <p:cNvSpPr>
            <a:spLocks noGrp="1"/>
          </p:cNvSpPr>
          <p:nvPr userDrawn="1">
            <p:ph type="ftr" sz="quarter" idx="10"/>
          </p:nvPr>
        </p:nvSpPr>
        <p:spPr/>
        <p:txBody>
          <a:bodyPr/>
          <a:p>
            <a:r>
              <a:rPr altLang="ja-JP" lang="en-US"/>
              <a:t>The Power of PowerPoint | thepopp.com</a:t>
            </a:r>
            <a:endParaRPr altLang="en-US" dirty="0" lang="ja-JP"/>
          </a:p>
        </p:txBody>
      </p:sp>
      <p:sp>
        <p:nvSpPr>
          <p:cNvPr id="1049341" name="スライド番号プレースホルダー 3"/>
          <p:cNvSpPr>
            <a:spLocks noGrp="1"/>
          </p:cNvSpPr>
          <p:nvPr userDrawn="1">
            <p:ph type="sldNum" sz="quarter" idx="11"/>
          </p:nvPr>
        </p:nvSpPr>
        <p:spPr/>
        <p:txBody>
          <a:bodyPr/>
          <a:p>
            <a:fld id="{E6459DFB-86F3-43FA-8567-2EA6E426AE90}" type="slidenum">
              <a:rPr altLang="en-US" lang="ja-JP" smtClean="0"/>
              <a:t>‹#›</a:t>
            </a:fld>
            <a:endParaRPr altLang="en-US" lang="ja-JP"/>
          </a:p>
        </p:txBody>
      </p:sp>
      <p:sp>
        <p:nvSpPr>
          <p:cNvPr id="1049342" name="テキスト プレースホルダー 6"/>
          <p:cNvSpPr>
            <a:spLocks noGrp="1"/>
          </p:cNvSpPr>
          <p:nvPr userDrawn="1">
            <p:ph type="body" sz="quarter" idx="13" hasCustomPrompt="1"/>
          </p:nvPr>
        </p:nvSpPr>
        <p:spPr>
          <a:xfrm>
            <a:off x="3166542" y="1543100"/>
            <a:ext cx="14329592" cy="504056"/>
          </a:xfrm>
        </p:spPr>
        <p:txBody>
          <a:bodyPr/>
          <a:lstStyle>
            <a:lvl1pPr>
              <a:defRPr altLang="ja-JP" baseline="0" dirty="0" sz="2400" i="1" kern="1200" kumimoji="1" lang="en-US" smtClean="0">
                <a:solidFill>
                  <a:schemeClr val="tx1">
                    <a:lumMod val="50000"/>
                    <a:lumOff val="50000"/>
                  </a:schemeClr>
                </a:solidFill>
                <a:latin typeface="+mn-lt"/>
                <a:ea typeface="+mn-ea"/>
                <a:cs typeface="Open Sans Light" panose="020B0306030504020204" pitchFamily="34" charset="0"/>
              </a:defRPr>
            </a:lvl1pPr>
          </a:lstStyle>
          <a:p>
            <a:pPr lvl="0"/>
            <a:r>
              <a:rPr altLang="ja-JP" dirty="0" kumimoji="1" lang="en-US"/>
              <a:t>Short description goes here</a:t>
            </a:r>
            <a:endParaRPr altLang="en-US" dirty="0" kumimoji="1" lang="ja-JP"/>
          </a:p>
        </p:txBody>
      </p:sp>
      <p:sp>
        <p:nvSpPr>
          <p:cNvPr id="1049343" name="正方形/長方形 7"/>
          <p:cNvSpPr/>
          <p:nvPr userDrawn="1"/>
        </p:nvSpPr>
        <p:spPr>
          <a:xfrm>
            <a:off x="3238550" y="1399084"/>
            <a:ext cx="3240360" cy="7200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344" name="図プレースホルダー 12"/>
          <p:cNvSpPr>
            <a:spLocks noGrp="1"/>
          </p:cNvSpPr>
          <p:nvPr userDrawn="1">
            <p:ph type="pic" sz="quarter" idx="17" hasCustomPrompt="1"/>
          </p:nvPr>
        </p:nvSpPr>
        <p:spPr>
          <a:xfrm>
            <a:off x="6754393" y="3742768"/>
            <a:ext cx="848058" cy="848058"/>
          </a:xfrm>
        </p:spPr>
        <p:txBody>
          <a:bodyPr>
            <a:normAutofit/>
          </a:bodyPr>
          <a:lstStyle>
            <a:lvl1pPr>
              <a:defRPr sz="1600"/>
            </a:lvl1pPr>
          </a:lstStyle>
          <a:p>
            <a:r>
              <a:rPr altLang="ja-JP" dirty="0" kumimoji="1" lang="en-US"/>
              <a:t>Icon</a:t>
            </a:r>
            <a:endParaRPr altLang="en-US" dirty="0" kumimoji="1" lang="ja-JP"/>
          </a:p>
        </p:txBody>
      </p:sp>
      <p:sp>
        <p:nvSpPr>
          <p:cNvPr id="1049345" name="図プレースホルダー 12"/>
          <p:cNvSpPr>
            <a:spLocks noGrp="1"/>
          </p:cNvSpPr>
          <p:nvPr userDrawn="1">
            <p:ph type="pic" sz="quarter" idx="18" hasCustomPrompt="1"/>
          </p:nvPr>
        </p:nvSpPr>
        <p:spPr>
          <a:xfrm>
            <a:off x="10683962" y="3742767"/>
            <a:ext cx="848058" cy="848058"/>
          </a:xfrm>
        </p:spPr>
        <p:txBody>
          <a:bodyPr>
            <a:normAutofit/>
          </a:bodyPr>
          <a:lstStyle>
            <a:lvl1pPr>
              <a:defRPr sz="1600"/>
            </a:lvl1pPr>
          </a:lstStyle>
          <a:p>
            <a:r>
              <a:rPr altLang="ja-JP" dirty="0" kumimoji="1" lang="en-US"/>
              <a:t>Icon</a:t>
            </a:r>
            <a:endParaRPr altLang="en-US" dirty="0" kumimoji="1" lang="ja-JP"/>
          </a:p>
        </p:txBody>
      </p:sp>
      <p:sp>
        <p:nvSpPr>
          <p:cNvPr id="1049346" name="図プレースホルダー 12"/>
          <p:cNvSpPr>
            <a:spLocks noGrp="1"/>
          </p:cNvSpPr>
          <p:nvPr userDrawn="1">
            <p:ph type="pic" sz="quarter" idx="19" hasCustomPrompt="1"/>
          </p:nvPr>
        </p:nvSpPr>
        <p:spPr>
          <a:xfrm>
            <a:off x="14613530" y="3742766"/>
            <a:ext cx="848058" cy="848058"/>
          </a:xfrm>
        </p:spPr>
        <p:txBody>
          <a:bodyPr>
            <a:normAutofit/>
          </a:bodyPr>
          <a:lstStyle>
            <a:lvl1pPr>
              <a:defRPr sz="1600"/>
            </a:lvl1pPr>
          </a:lstStyle>
          <a:p>
            <a:r>
              <a:rPr altLang="ja-JP" dirty="0" kumimoji="1" lang="en-US"/>
              <a:t>Icon</a:t>
            </a:r>
            <a:endParaRPr altLang="en-US" dirty="0" kumimoji="1" lang="ja-JP"/>
          </a:p>
        </p:txBody>
      </p:sp>
      <p:sp>
        <p:nvSpPr>
          <p:cNvPr id="1049347" name="図プレースホルダー 12"/>
          <p:cNvSpPr>
            <a:spLocks noGrp="1"/>
          </p:cNvSpPr>
          <p:nvPr userDrawn="1">
            <p:ph type="pic" sz="quarter" idx="20" hasCustomPrompt="1"/>
          </p:nvPr>
        </p:nvSpPr>
        <p:spPr>
          <a:xfrm>
            <a:off x="2821980" y="3742765"/>
            <a:ext cx="848058" cy="848058"/>
          </a:xfrm>
        </p:spPr>
        <p:txBody>
          <a:bodyPr>
            <a:normAutofit/>
          </a:bodyPr>
          <a:lstStyle>
            <a:lvl1pPr>
              <a:defRPr sz="1600"/>
            </a:lvl1pPr>
          </a:lstStyle>
          <a:p>
            <a:r>
              <a:rPr altLang="ja-JP" dirty="0" kumimoji="1" lang="en-US"/>
              <a:t>Icon</a:t>
            </a:r>
            <a:endParaRPr altLang="en-US" dirty="0" kumimoji="1" lang="ja-JP"/>
          </a:p>
        </p:txBody>
      </p:sp>
      <p:sp>
        <p:nvSpPr>
          <p:cNvPr id="1049348" name="テキスト プレースホルダー 6"/>
          <p:cNvSpPr>
            <a:spLocks noGrp="1"/>
          </p:cNvSpPr>
          <p:nvPr>
            <p:ph type="body" sz="quarter" idx="21" hasCustomPrompt="1"/>
          </p:nvPr>
        </p:nvSpPr>
        <p:spPr>
          <a:xfrm>
            <a:off x="1404504" y="5501527"/>
            <a:ext cx="3683011" cy="720080"/>
          </a:xfrm>
        </p:spPr>
        <p:txBody>
          <a:bodyPr anchor="t">
            <a:noAutofit/>
          </a:bodyPr>
          <a:lstStyle>
            <a:lvl1pPr algn="ctr">
              <a:defRPr baseline="0" sz="3200" i="0">
                <a:solidFill>
                  <a:schemeClr val="accent1"/>
                </a:solidFill>
                <a:latin typeface="Route 159 SemiBold" pitchFamily="50" charset="0"/>
              </a:defRPr>
            </a:lvl1pPr>
          </a:lstStyle>
          <a:p>
            <a:pPr lvl="0"/>
            <a:r>
              <a:rPr altLang="ja-JP" dirty="0" kumimoji="1" lang="en-US"/>
              <a:t>Text goes here</a:t>
            </a:r>
            <a:endParaRPr altLang="en-US" dirty="0" kumimoji="1" lang="ja-JP"/>
          </a:p>
        </p:txBody>
      </p:sp>
      <p:sp>
        <p:nvSpPr>
          <p:cNvPr id="1049349" name="テキスト プレースホルダー 6"/>
          <p:cNvSpPr>
            <a:spLocks noGrp="1"/>
          </p:cNvSpPr>
          <p:nvPr>
            <p:ph type="body" sz="quarter" idx="24" hasCustomPrompt="1"/>
          </p:nvPr>
        </p:nvSpPr>
        <p:spPr>
          <a:xfrm>
            <a:off x="1388170" y="6380880"/>
            <a:ext cx="3715678" cy="2143030"/>
          </a:xfrm>
        </p:spPr>
        <p:txBody>
          <a:bodyPr anchor="t">
            <a:noAutofit/>
          </a:bodyPr>
          <a:lstStyle>
            <a:lvl1pPr algn="ctr">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9350" name="正方形/長方形 28"/>
          <p:cNvSpPr/>
          <p:nvPr userDrawn="1"/>
        </p:nvSpPr>
        <p:spPr>
          <a:xfrm>
            <a:off x="1625829" y="6293615"/>
            <a:ext cx="3240360" cy="7200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351" name="テキスト プレースホルダー 6"/>
          <p:cNvSpPr>
            <a:spLocks noGrp="1"/>
          </p:cNvSpPr>
          <p:nvPr>
            <p:ph type="body" sz="quarter" idx="25" hasCustomPrompt="1"/>
          </p:nvPr>
        </p:nvSpPr>
        <p:spPr>
          <a:xfrm>
            <a:off x="5307798" y="5499183"/>
            <a:ext cx="3715678" cy="720080"/>
          </a:xfrm>
        </p:spPr>
        <p:txBody>
          <a:bodyPr anchor="t">
            <a:noAutofit/>
          </a:bodyPr>
          <a:lstStyle>
            <a:lvl1pPr algn="ctr">
              <a:defRPr baseline="0" sz="3200" i="0">
                <a:solidFill>
                  <a:schemeClr val="accent3"/>
                </a:solidFill>
                <a:latin typeface="Route 159 SemiBold" pitchFamily="50" charset="0"/>
              </a:defRPr>
            </a:lvl1pPr>
          </a:lstStyle>
          <a:p>
            <a:pPr lvl="0"/>
            <a:r>
              <a:rPr altLang="ja-JP" dirty="0" kumimoji="1" lang="en-US"/>
              <a:t>Text goes here</a:t>
            </a:r>
            <a:endParaRPr altLang="en-US" dirty="0" kumimoji="1" lang="ja-JP"/>
          </a:p>
        </p:txBody>
      </p:sp>
      <p:sp>
        <p:nvSpPr>
          <p:cNvPr id="1049352" name="テキスト プレースホルダー 6"/>
          <p:cNvSpPr>
            <a:spLocks noGrp="1"/>
          </p:cNvSpPr>
          <p:nvPr>
            <p:ph type="body" sz="quarter" idx="26" hasCustomPrompt="1"/>
          </p:nvPr>
        </p:nvSpPr>
        <p:spPr>
          <a:xfrm>
            <a:off x="5318687" y="6378536"/>
            <a:ext cx="3715678" cy="2143030"/>
          </a:xfrm>
        </p:spPr>
        <p:txBody>
          <a:bodyPr anchor="t">
            <a:noAutofit/>
          </a:bodyPr>
          <a:lstStyle>
            <a:lvl1pPr algn="ctr">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9353" name="正方形/長方形 33"/>
          <p:cNvSpPr/>
          <p:nvPr userDrawn="1"/>
        </p:nvSpPr>
        <p:spPr>
          <a:xfrm>
            <a:off x="5556346" y="6291271"/>
            <a:ext cx="3240360" cy="72008"/>
          </a:xfrm>
          <a:prstGeom prst="rect"/>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354" name="テキスト プレースホルダー 6"/>
          <p:cNvSpPr>
            <a:spLocks noGrp="1"/>
          </p:cNvSpPr>
          <p:nvPr>
            <p:ph type="body" sz="quarter" idx="27" hasCustomPrompt="1"/>
          </p:nvPr>
        </p:nvSpPr>
        <p:spPr>
          <a:xfrm>
            <a:off x="9243759" y="5501527"/>
            <a:ext cx="3715678" cy="720080"/>
          </a:xfrm>
        </p:spPr>
        <p:txBody>
          <a:bodyPr anchor="t">
            <a:noAutofit/>
          </a:bodyPr>
          <a:lstStyle>
            <a:lvl1pPr algn="ctr">
              <a:defRPr baseline="0" sz="3200" i="0">
                <a:solidFill>
                  <a:schemeClr val="accent2"/>
                </a:solidFill>
                <a:latin typeface="Route 159 SemiBold" pitchFamily="50" charset="0"/>
              </a:defRPr>
            </a:lvl1pPr>
          </a:lstStyle>
          <a:p>
            <a:pPr lvl="0"/>
            <a:r>
              <a:rPr altLang="ja-JP" dirty="0" kumimoji="1" lang="en-US"/>
              <a:t>Text goes here</a:t>
            </a:r>
            <a:endParaRPr altLang="en-US" dirty="0" kumimoji="1" lang="ja-JP"/>
          </a:p>
        </p:txBody>
      </p:sp>
      <p:sp>
        <p:nvSpPr>
          <p:cNvPr id="1049355" name="テキスト プレースホルダー 6"/>
          <p:cNvSpPr>
            <a:spLocks noGrp="1"/>
          </p:cNvSpPr>
          <p:nvPr>
            <p:ph type="body" sz="quarter" idx="28" hasCustomPrompt="1"/>
          </p:nvPr>
        </p:nvSpPr>
        <p:spPr>
          <a:xfrm>
            <a:off x="9249204" y="6380880"/>
            <a:ext cx="3715678" cy="2143030"/>
          </a:xfrm>
        </p:spPr>
        <p:txBody>
          <a:bodyPr anchor="t">
            <a:noAutofit/>
          </a:bodyPr>
          <a:lstStyle>
            <a:lvl1pPr algn="ctr">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9356" name="正方形/長方形 36"/>
          <p:cNvSpPr/>
          <p:nvPr userDrawn="1"/>
        </p:nvSpPr>
        <p:spPr>
          <a:xfrm>
            <a:off x="9486863" y="6293615"/>
            <a:ext cx="3240360" cy="72008"/>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357" name="テキスト プレースホルダー 6"/>
          <p:cNvSpPr>
            <a:spLocks noGrp="1"/>
          </p:cNvSpPr>
          <p:nvPr>
            <p:ph type="body" sz="quarter" idx="29" hasCustomPrompt="1"/>
          </p:nvPr>
        </p:nvSpPr>
        <p:spPr>
          <a:xfrm>
            <a:off x="13179720" y="5501527"/>
            <a:ext cx="3715678" cy="720080"/>
          </a:xfrm>
        </p:spPr>
        <p:txBody>
          <a:bodyPr anchor="t">
            <a:noAutofit/>
          </a:bodyPr>
          <a:lstStyle>
            <a:lvl1pPr algn="ctr">
              <a:defRPr baseline="0" sz="3200" i="0">
                <a:solidFill>
                  <a:schemeClr val="accent4"/>
                </a:solidFill>
                <a:latin typeface="Route 159 SemiBold" pitchFamily="50" charset="0"/>
              </a:defRPr>
            </a:lvl1pPr>
          </a:lstStyle>
          <a:p>
            <a:pPr lvl="0"/>
            <a:r>
              <a:rPr altLang="ja-JP" dirty="0" kumimoji="1" lang="en-US"/>
              <a:t>Text goes here</a:t>
            </a:r>
            <a:endParaRPr altLang="en-US" dirty="0" kumimoji="1" lang="ja-JP"/>
          </a:p>
        </p:txBody>
      </p:sp>
      <p:sp>
        <p:nvSpPr>
          <p:cNvPr id="1049358" name="テキスト プレースホルダー 6"/>
          <p:cNvSpPr>
            <a:spLocks noGrp="1"/>
          </p:cNvSpPr>
          <p:nvPr>
            <p:ph type="body" sz="quarter" idx="30" hasCustomPrompt="1"/>
          </p:nvPr>
        </p:nvSpPr>
        <p:spPr>
          <a:xfrm>
            <a:off x="13179720" y="6380880"/>
            <a:ext cx="3715678" cy="2143030"/>
          </a:xfrm>
        </p:spPr>
        <p:txBody>
          <a:bodyPr anchor="t">
            <a:noAutofit/>
          </a:bodyPr>
          <a:lstStyle>
            <a:lvl1pPr algn="ctr">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9359" name="正方形/長方形 39"/>
          <p:cNvSpPr/>
          <p:nvPr userDrawn="1"/>
        </p:nvSpPr>
        <p:spPr>
          <a:xfrm>
            <a:off x="13417379" y="6293615"/>
            <a:ext cx="3240360" cy="72008"/>
          </a:xfrm>
          <a:prstGeom prst="rect"/>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afterEffect" presetClass="entr" presetID="2" presetSubtype="2">
                                  <p:stCondLst>
                                    <p:cond delay="0"/>
                                  </p:stCondLst>
                                  <p:childTnLst>
                                    <p:set>
                                      <p:cBhvr>
                                        <p:cTn dur="1" fill="hold" id="6">
                                          <p:stCondLst>
                                            <p:cond delay="0"/>
                                          </p:stCondLst>
                                        </p:cTn>
                                        <p:tgtEl>
                                          <p:spTgt spid="1049343"/>
                                        </p:tgtEl>
                                        <p:attrNameLst>
                                          <p:attrName>style.visibility</p:attrName>
                                        </p:attrNameLst>
                                      </p:cBhvr>
                                      <p:to>
                                        <p:strVal val="visible"/>
                                      </p:to>
                                    </p:set>
                                    <p:anim calcmode="lin" valueType="num">
                                      <p:cBhvr additive="base">
                                        <p:cTn dur="500" fill="hold" id="7"/>
                                        <p:tgtEl>
                                          <p:spTgt spid="1049343"/>
                                        </p:tgtEl>
                                        <p:attrNameLst>
                                          <p:attrName>ppt_x</p:attrName>
                                        </p:attrNameLst>
                                      </p:cBhvr>
                                      <p:tavLst>
                                        <p:tav tm="0">
                                          <p:val>
                                            <p:strVal val="1+#ppt_w/2"/>
                                          </p:val>
                                        </p:tav>
                                        <p:tav tm="100000">
                                          <p:val>
                                            <p:strVal val="#ppt_x"/>
                                          </p:val>
                                        </p:tav>
                                      </p:tavLst>
                                    </p:anim>
                                    <p:anim calcmode="lin" valueType="num">
                                      <p:cBhvr additive="base">
                                        <p:cTn dur="500" fill="hold" id="8"/>
                                        <p:tgtEl>
                                          <p:spTgt spid="1049343"/>
                                        </p:tgtEl>
                                        <p:attrNameLst>
                                          <p:attrName>ppt_y</p:attrName>
                                        </p:attrNameLst>
                                      </p:cBhvr>
                                      <p:tavLst>
                                        <p:tav tm="0">
                                          <p:val>
                                            <p:strVal val="#ppt_y"/>
                                          </p:val>
                                        </p:tav>
                                        <p:tav tm="100000">
                                          <p:val>
                                            <p:strVal val="#ppt_y"/>
                                          </p:val>
                                        </p:tav>
                                      </p:tavLst>
                                    </p:anim>
                                  </p:childTnLst>
                                </p:cTn>
                              </p:par>
                              <p:par>
                                <p:cTn fill="hold" grpId="0" id="9" nodeType="withEffect" presetClass="entr" presetID="22" presetSubtype="8">
                                  <p:stCondLst>
                                    <p:cond delay="0"/>
                                  </p:stCondLst>
                                  <p:childTnLst>
                                    <p:set>
                                      <p:cBhvr>
                                        <p:cTn dur="1" fill="hold" id="10">
                                          <p:stCondLst>
                                            <p:cond delay="0"/>
                                          </p:stCondLst>
                                        </p:cTn>
                                        <p:tgtEl>
                                          <p:spTgt spid="1049342">
                                            <p:txEl>
                                              <p:pRg st="0" end="0"/>
                                            </p:txEl>
                                          </p:spTgt>
                                        </p:tgtEl>
                                        <p:attrNameLst>
                                          <p:attrName>style.visibility</p:attrName>
                                        </p:attrNameLst>
                                      </p:cBhvr>
                                      <p:to>
                                        <p:strVal val="visible"/>
                                      </p:to>
                                    </p:set>
                                    <p:animEffect transition="in" filter="wipe(left)">
                                      <p:cBhvr>
                                        <p:cTn dur="500" id="11"/>
                                        <p:tgtEl>
                                          <p:spTgt spid="1049342">
                                            <p:txEl>
                                              <p:pRg st="0" end="0"/>
                                            </p:txEl>
                                          </p:spTgt>
                                        </p:tgtEl>
                                      </p:cBhvr>
                                    </p:animEffect>
                                  </p:childTnLst>
                                </p:cTn>
                              </p:par>
                            </p:childTnLst>
                          </p:cTn>
                        </p:par>
                        <p:par>
                          <p:cTn fill="hold" id="12">
                            <p:stCondLst>
                              <p:cond delay="500"/>
                            </p:stCondLst>
                            <p:childTnLst>
                              <p:par>
                                <p:cTn fill="hold" grpId="0" id="13" nodeType="afterEffect" presetClass="entr" presetID="10" presetSubtype="0">
                                  <p:stCondLst>
                                    <p:cond delay="0"/>
                                  </p:stCondLst>
                                  <p:childTnLst>
                                    <p:set>
                                      <p:cBhvr>
                                        <p:cTn dur="1" fill="hold" id="14">
                                          <p:stCondLst>
                                            <p:cond delay="0"/>
                                          </p:stCondLst>
                                        </p:cTn>
                                        <p:tgtEl>
                                          <p:spTgt spid="1049330"/>
                                        </p:tgtEl>
                                        <p:attrNameLst>
                                          <p:attrName>style.visibility</p:attrName>
                                        </p:attrNameLst>
                                      </p:cBhvr>
                                      <p:to>
                                        <p:strVal val="visible"/>
                                      </p:to>
                                    </p:set>
                                    <p:animEffect transition="in" filter="fade">
                                      <p:cBhvr>
                                        <p:cTn dur="750" id="15"/>
                                        <p:tgtEl>
                                          <p:spTgt spid="1049330"/>
                                        </p:tgtEl>
                                      </p:cBhvr>
                                    </p:animEffect>
                                  </p:childTnLst>
                                </p:cTn>
                              </p:par>
                              <p:par>
                                <p:cTn fill="hold" grpId="0" id="16" nodeType="withEffect" presetClass="entr" presetID="10" presetSubtype="0">
                                  <p:stCondLst>
                                    <p:cond delay="100"/>
                                  </p:stCondLst>
                                  <p:childTnLst>
                                    <p:set>
                                      <p:cBhvr>
                                        <p:cTn dur="1" fill="hold" id="17">
                                          <p:stCondLst>
                                            <p:cond delay="0"/>
                                          </p:stCondLst>
                                        </p:cTn>
                                        <p:tgtEl>
                                          <p:spTgt spid="1049334"/>
                                        </p:tgtEl>
                                        <p:attrNameLst>
                                          <p:attrName>style.visibility</p:attrName>
                                        </p:attrNameLst>
                                      </p:cBhvr>
                                      <p:to>
                                        <p:strVal val="visible"/>
                                      </p:to>
                                    </p:set>
                                    <p:animEffect transition="in" filter="fade">
                                      <p:cBhvr>
                                        <p:cTn dur="750" id="18"/>
                                        <p:tgtEl>
                                          <p:spTgt spid="1049334"/>
                                        </p:tgtEl>
                                      </p:cBhvr>
                                    </p:animEffect>
                                  </p:childTnLst>
                                </p:cTn>
                              </p:par>
                              <p:par>
                                <p:cTn fill="hold" grpId="0" id="19" nodeType="withEffect" presetClass="entr" presetID="10" presetSubtype="0">
                                  <p:stCondLst>
                                    <p:cond delay="200"/>
                                  </p:stCondLst>
                                  <p:childTnLst>
                                    <p:set>
                                      <p:cBhvr>
                                        <p:cTn dur="1" fill="hold" id="20">
                                          <p:stCondLst>
                                            <p:cond delay="0"/>
                                          </p:stCondLst>
                                        </p:cTn>
                                        <p:tgtEl>
                                          <p:spTgt spid="1049338"/>
                                        </p:tgtEl>
                                        <p:attrNameLst>
                                          <p:attrName>style.visibility</p:attrName>
                                        </p:attrNameLst>
                                      </p:cBhvr>
                                      <p:to>
                                        <p:strVal val="visible"/>
                                      </p:to>
                                    </p:set>
                                    <p:animEffect transition="in" filter="fade">
                                      <p:cBhvr>
                                        <p:cTn dur="750" id="21"/>
                                        <p:tgtEl>
                                          <p:spTgt spid="1049338"/>
                                        </p:tgtEl>
                                      </p:cBhvr>
                                    </p:animEffect>
                                  </p:childTnLst>
                                </p:cTn>
                              </p:par>
                              <p:par>
                                <p:cTn fill="hold" grpId="0" id="22" nodeType="withEffect" presetClass="entr" presetID="10" presetSubtype="0">
                                  <p:stCondLst>
                                    <p:cond delay="200"/>
                                  </p:stCondLst>
                                  <p:childTnLst>
                                    <p:set>
                                      <p:cBhvr>
                                        <p:cTn dur="1" fill="hold" id="23">
                                          <p:stCondLst>
                                            <p:cond delay="0"/>
                                          </p:stCondLst>
                                        </p:cTn>
                                        <p:tgtEl>
                                          <p:spTgt spid="1049347"/>
                                        </p:tgtEl>
                                        <p:attrNameLst>
                                          <p:attrName>style.visibility</p:attrName>
                                        </p:attrNameLst>
                                      </p:cBhvr>
                                      <p:to>
                                        <p:strVal val="visible"/>
                                      </p:to>
                                    </p:set>
                                    <p:animEffect transition="in" filter="fade">
                                      <p:cBhvr>
                                        <p:cTn dur="750" id="24"/>
                                        <p:tgtEl>
                                          <p:spTgt spid="1049347"/>
                                        </p:tgtEl>
                                      </p:cBhvr>
                                    </p:animEffect>
                                  </p:childTnLst>
                                </p:cTn>
                              </p:par>
                              <p:par>
                                <p:cTn decel="100000" fill="hold" grpId="1" id="25" nodeType="withEffect" presetClass="entr" presetID="2" presetSubtype="1">
                                  <p:stCondLst>
                                    <p:cond delay="0"/>
                                  </p:stCondLst>
                                  <p:childTnLst>
                                    <p:set>
                                      <p:cBhvr>
                                        <p:cTn dur="1" fill="hold" id="26">
                                          <p:stCondLst>
                                            <p:cond delay="0"/>
                                          </p:stCondLst>
                                        </p:cTn>
                                        <p:tgtEl>
                                          <p:spTgt spid="1049330"/>
                                        </p:tgtEl>
                                        <p:attrNameLst>
                                          <p:attrName>style.visibility</p:attrName>
                                        </p:attrNameLst>
                                      </p:cBhvr>
                                      <p:to>
                                        <p:strVal val="visible"/>
                                      </p:to>
                                    </p:set>
                                    <p:anim calcmode="lin" valueType="num">
                                      <p:cBhvr additive="base">
                                        <p:cTn dur="750" fill="hold" id="27"/>
                                        <p:tgtEl>
                                          <p:spTgt spid="1049330"/>
                                        </p:tgtEl>
                                        <p:attrNameLst>
                                          <p:attrName>ppt_x</p:attrName>
                                        </p:attrNameLst>
                                      </p:cBhvr>
                                      <p:tavLst>
                                        <p:tav tm="0">
                                          <p:val>
                                            <p:strVal val="#ppt_x"/>
                                          </p:val>
                                        </p:tav>
                                        <p:tav tm="100000">
                                          <p:val>
                                            <p:strVal val="#ppt_x"/>
                                          </p:val>
                                        </p:tav>
                                      </p:tavLst>
                                    </p:anim>
                                    <p:anim calcmode="lin" valueType="num">
                                      <p:cBhvr additive="base">
                                        <p:cTn dur="750" fill="hold" id="28"/>
                                        <p:tgtEl>
                                          <p:spTgt spid="1049330"/>
                                        </p:tgtEl>
                                        <p:attrNameLst>
                                          <p:attrName>ppt_y</p:attrName>
                                        </p:attrNameLst>
                                      </p:cBhvr>
                                      <p:tavLst>
                                        <p:tav tm="0">
                                          <p:val>
                                            <p:strVal val="0-#ppt_h/2"/>
                                          </p:val>
                                        </p:tav>
                                        <p:tav tm="100000">
                                          <p:val>
                                            <p:strVal val="#ppt_y"/>
                                          </p:val>
                                        </p:tav>
                                      </p:tavLst>
                                    </p:anim>
                                  </p:childTnLst>
                                </p:cTn>
                              </p:par>
                              <p:par>
                                <p:cTn decel="100000" fill="hold" grpId="1" id="29" nodeType="withEffect" presetClass="entr" presetID="2" presetSubtype="1">
                                  <p:stCondLst>
                                    <p:cond delay="100"/>
                                  </p:stCondLst>
                                  <p:childTnLst>
                                    <p:set>
                                      <p:cBhvr>
                                        <p:cTn dur="1" fill="hold" id="30">
                                          <p:stCondLst>
                                            <p:cond delay="0"/>
                                          </p:stCondLst>
                                        </p:cTn>
                                        <p:tgtEl>
                                          <p:spTgt spid="1049334"/>
                                        </p:tgtEl>
                                        <p:attrNameLst>
                                          <p:attrName>style.visibility</p:attrName>
                                        </p:attrNameLst>
                                      </p:cBhvr>
                                      <p:to>
                                        <p:strVal val="visible"/>
                                      </p:to>
                                    </p:set>
                                    <p:anim calcmode="lin" valueType="num">
                                      <p:cBhvr additive="base">
                                        <p:cTn dur="750" fill="hold" id="31"/>
                                        <p:tgtEl>
                                          <p:spTgt spid="1049334"/>
                                        </p:tgtEl>
                                        <p:attrNameLst>
                                          <p:attrName>ppt_x</p:attrName>
                                        </p:attrNameLst>
                                      </p:cBhvr>
                                      <p:tavLst>
                                        <p:tav tm="0">
                                          <p:val>
                                            <p:strVal val="#ppt_x"/>
                                          </p:val>
                                        </p:tav>
                                        <p:tav tm="100000">
                                          <p:val>
                                            <p:strVal val="#ppt_x"/>
                                          </p:val>
                                        </p:tav>
                                      </p:tavLst>
                                    </p:anim>
                                    <p:anim calcmode="lin" valueType="num">
                                      <p:cBhvr additive="base">
                                        <p:cTn dur="750" fill="hold" id="32"/>
                                        <p:tgtEl>
                                          <p:spTgt spid="1049334"/>
                                        </p:tgtEl>
                                        <p:attrNameLst>
                                          <p:attrName>ppt_y</p:attrName>
                                        </p:attrNameLst>
                                      </p:cBhvr>
                                      <p:tavLst>
                                        <p:tav tm="0">
                                          <p:val>
                                            <p:strVal val="0-#ppt_h/2"/>
                                          </p:val>
                                        </p:tav>
                                        <p:tav tm="100000">
                                          <p:val>
                                            <p:strVal val="#ppt_y"/>
                                          </p:val>
                                        </p:tav>
                                      </p:tavLst>
                                    </p:anim>
                                  </p:childTnLst>
                                </p:cTn>
                              </p:par>
                              <p:par>
                                <p:cTn decel="100000" fill="hold" grpId="1" id="33" nodeType="withEffect" presetClass="entr" presetID="2" presetSubtype="1">
                                  <p:stCondLst>
                                    <p:cond delay="200"/>
                                  </p:stCondLst>
                                  <p:childTnLst>
                                    <p:set>
                                      <p:cBhvr>
                                        <p:cTn dur="1" fill="hold" id="34">
                                          <p:stCondLst>
                                            <p:cond delay="0"/>
                                          </p:stCondLst>
                                        </p:cTn>
                                        <p:tgtEl>
                                          <p:spTgt spid="1049338"/>
                                        </p:tgtEl>
                                        <p:attrNameLst>
                                          <p:attrName>style.visibility</p:attrName>
                                        </p:attrNameLst>
                                      </p:cBhvr>
                                      <p:to>
                                        <p:strVal val="visible"/>
                                      </p:to>
                                    </p:set>
                                    <p:anim calcmode="lin" valueType="num">
                                      <p:cBhvr additive="base">
                                        <p:cTn dur="750" fill="hold" id="35"/>
                                        <p:tgtEl>
                                          <p:spTgt spid="1049338"/>
                                        </p:tgtEl>
                                        <p:attrNameLst>
                                          <p:attrName>ppt_x</p:attrName>
                                        </p:attrNameLst>
                                      </p:cBhvr>
                                      <p:tavLst>
                                        <p:tav tm="0">
                                          <p:val>
                                            <p:strVal val="#ppt_x"/>
                                          </p:val>
                                        </p:tav>
                                        <p:tav tm="100000">
                                          <p:val>
                                            <p:strVal val="#ppt_x"/>
                                          </p:val>
                                        </p:tav>
                                      </p:tavLst>
                                    </p:anim>
                                    <p:anim calcmode="lin" valueType="num">
                                      <p:cBhvr additive="base">
                                        <p:cTn dur="750" fill="hold" id="36"/>
                                        <p:tgtEl>
                                          <p:spTgt spid="1049338"/>
                                        </p:tgtEl>
                                        <p:attrNameLst>
                                          <p:attrName>ppt_y</p:attrName>
                                        </p:attrNameLst>
                                      </p:cBhvr>
                                      <p:tavLst>
                                        <p:tav tm="0">
                                          <p:val>
                                            <p:strVal val="0-#ppt_h/2"/>
                                          </p:val>
                                        </p:tav>
                                        <p:tav tm="100000">
                                          <p:val>
                                            <p:strVal val="#ppt_y"/>
                                          </p:val>
                                        </p:tav>
                                      </p:tavLst>
                                    </p:anim>
                                  </p:childTnLst>
                                </p:cTn>
                              </p:par>
                              <p:par>
                                <p:cTn decel="100000" fill="hold" grpId="1" id="37" nodeType="withEffect" presetClass="entr" presetID="2" presetSubtype="1">
                                  <p:stCondLst>
                                    <p:cond delay="200"/>
                                  </p:stCondLst>
                                  <p:childTnLst>
                                    <p:set>
                                      <p:cBhvr>
                                        <p:cTn dur="1" fill="hold" id="38">
                                          <p:stCondLst>
                                            <p:cond delay="0"/>
                                          </p:stCondLst>
                                        </p:cTn>
                                        <p:tgtEl>
                                          <p:spTgt spid="1049347"/>
                                        </p:tgtEl>
                                        <p:attrNameLst>
                                          <p:attrName>style.visibility</p:attrName>
                                        </p:attrNameLst>
                                      </p:cBhvr>
                                      <p:to>
                                        <p:strVal val="visible"/>
                                      </p:to>
                                    </p:set>
                                    <p:anim calcmode="lin" valueType="num">
                                      <p:cBhvr additive="base">
                                        <p:cTn dur="750" fill="hold" id="39"/>
                                        <p:tgtEl>
                                          <p:spTgt spid="1049347"/>
                                        </p:tgtEl>
                                        <p:attrNameLst>
                                          <p:attrName>ppt_x</p:attrName>
                                        </p:attrNameLst>
                                      </p:cBhvr>
                                      <p:tavLst>
                                        <p:tav tm="0">
                                          <p:val>
                                            <p:strVal val="#ppt_x"/>
                                          </p:val>
                                        </p:tav>
                                        <p:tav tm="100000">
                                          <p:val>
                                            <p:strVal val="#ppt_x"/>
                                          </p:val>
                                        </p:tav>
                                      </p:tavLst>
                                    </p:anim>
                                    <p:anim calcmode="lin" valueType="num">
                                      <p:cBhvr additive="base">
                                        <p:cTn dur="750" fill="hold" id="40"/>
                                        <p:tgtEl>
                                          <p:spTgt spid="1049347"/>
                                        </p:tgtEl>
                                        <p:attrNameLst>
                                          <p:attrName>ppt_y</p:attrName>
                                        </p:attrNameLst>
                                      </p:cBhvr>
                                      <p:tavLst>
                                        <p:tav tm="0">
                                          <p:val>
                                            <p:strVal val="0-#ppt_h/2"/>
                                          </p:val>
                                        </p:tav>
                                        <p:tav tm="100000">
                                          <p:val>
                                            <p:strVal val="#ppt_y"/>
                                          </p:val>
                                        </p:tav>
                                      </p:tavLst>
                                    </p:anim>
                                  </p:childTnLst>
                                </p:cTn>
                              </p:par>
                            </p:childTnLst>
                          </p:cTn>
                        </p:par>
                        <p:par>
                          <p:cTn fill="hold" id="41">
                            <p:stCondLst>
                              <p:cond delay="1450"/>
                            </p:stCondLst>
                            <p:childTnLst>
                              <p:par>
                                <p:cTn decel="100000" fill="hold" grpId="0" id="42" nodeType="afterEffect" presetClass="entr" presetID="2" presetSubtype="4">
                                  <p:stCondLst>
                                    <p:cond delay="0"/>
                                  </p:stCondLst>
                                  <p:childTnLst>
                                    <p:set>
                                      <p:cBhvr>
                                        <p:cTn dur="1" fill="hold" id="43">
                                          <p:stCondLst>
                                            <p:cond delay="0"/>
                                          </p:stCondLst>
                                        </p:cTn>
                                        <p:tgtEl>
                                          <p:spTgt spid="1049348">
                                            <p:txEl>
                                              <p:pRg st="0" end="0"/>
                                            </p:txEl>
                                          </p:spTgt>
                                        </p:tgtEl>
                                        <p:attrNameLst>
                                          <p:attrName>style.visibility</p:attrName>
                                        </p:attrNameLst>
                                      </p:cBhvr>
                                      <p:to>
                                        <p:strVal val="visible"/>
                                      </p:to>
                                    </p:set>
                                    <p:anim calcmode="lin" valueType="num">
                                      <p:cBhvr additive="base">
                                        <p:cTn dur="500" fill="hold" id="44"/>
                                        <p:tgtEl>
                                          <p:spTgt spid="1049348">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45"/>
                                        <p:tgtEl>
                                          <p:spTgt spid="1049348">
                                            <p:txEl>
                                              <p:pRg st="0" end="0"/>
                                            </p:txEl>
                                          </p:spTgt>
                                        </p:tgtEl>
                                        <p:attrNameLst>
                                          <p:attrName>ppt_y</p:attrName>
                                        </p:attrNameLst>
                                      </p:cBhvr>
                                      <p:tavLst>
                                        <p:tav tm="0">
                                          <p:val>
                                            <p:strVal val="1+#ppt_h/2"/>
                                          </p:val>
                                        </p:tav>
                                        <p:tav tm="100000">
                                          <p:val>
                                            <p:strVal val="#ppt_y"/>
                                          </p:val>
                                        </p:tav>
                                      </p:tavLst>
                                    </p:anim>
                                  </p:childTnLst>
                                </p:cTn>
                              </p:par>
                              <p:par>
                                <p:cTn decel="100000" fill="hold" grpId="0" id="46" nodeType="withEffect" presetClass="entr" presetID="2" presetSubtype="4">
                                  <p:stCondLst>
                                    <p:cond delay="0"/>
                                  </p:stCondLst>
                                  <p:childTnLst>
                                    <p:set>
                                      <p:cBhvr>
                                        <p:cTn dur="1" fill="hold" id="47">
                                          <p:stCondLst>
                                            <p:cond delay="0"/>
                                          </p:stCondLst>
                                        </p:cTn>
                                        <p:tgtEl>
                                          <p:spTgt spid="1049349">
                                            <p:txEl>
                                              <p:pRg st="0" end="0"/>
                                            </p:txEl>
                                          </p:spTgt>
                                        </p:tgtEl>
                                        <p:attrNameLst>
                                          <p:attrName>style.visibility</p:attrName>
                                        </p:attrNameLst>
                                      </p:cBhvr>
                                      <p:to>
                                        <p:strVal val="visible"/>
                                      </p:to>
                                    </p:set>
                                    <p:anim calcmode="lin" valueType="num">
                                      <p:cBhvr additive="base">
                                        <p:cTn dur="500" fill="hold" id="48"/>
                                        <p:tgtEl>
                                          <p:spTgt spid="1049349">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49"/>
                                        <p:tgtEl>
                                          <p:spTgt spid="1049349">
                                            <p:txEl>
                                              <p:pRg st="0" end="0"/>
                                            </p:txEl>
                                          </p:spTgt>
                                        </p:tgtEl>
                                        <p:attrNameLst>
                                          <p:attrName>ppt_y</p:attrName>
                                        </p:attrNameLst>
                                      </p:cBhvr>
                                      <p:tavLst>
                                        <p:tav tm="0">
                                          <p:val>
                                            <p:strVal val="1+#ppt_h/2"/>
                                          </p:val>
                                        </p:tav>
                                        <p:tav tm="100000">
                                          <p:val>
                                            <p:strVal val="#ppt_y"/>
                                          </p:val>
                                        </p:tav>
                                      </p:tavLst>
                                    </p:anim>
                                  </p:childTnLst>
                                </p:cTn>
                              </p:par>
                              <p:par>
                                <p:cTn decel="100000" fill="hold" grpId="0" id="50" nodeType="withEffect" presetClass="entr" presetID="2" presetSubtype="4">
                                  <p:stCondLst>
                                    <p:cond delay="0"/>
                                  </p:stCondLst>
                                  <p:childTnLst>
                                    <p:set>
                                      <p:cBhvr>
                                        <p:cTn dur="1" fill="hold" id="51">
                                          <p:stCondLst>
                                            <p:cond delay="0"/>
                                          </p:stCondLst>
                                        </p:cTn>
                                        <p:tgtEl>
                                          <p:spTgt spid="1049350"/>
                                        </p:tgtEl>
                                        <p:attrNameLst>
                                          <p:attrName>style.visibility</p:attrName>
                                        </p:attrNameLst>
                                      </p:cBhvr>
                                      <p:to>
                                        <p:strVal val="visible"/>
                                      </p:to>
                                    </p:set>
                                    <p:anim calcmode="lin" valueType="num">
                                      <p:cBhvr additive="base">
                                        <p:cTn dur="500" fill="hold" id="52"/>
                                        <p:tgtEl>
                                          <p:spTgt spid="1049350"/>
                                        </p:tgtEl>
                                        <p:attrNameLst>
                                          <p:attrName>ppt_x</p:attrName>
                                        </p:attrNameLst>
                                      </p:cBhvr>
                                      <p:tavLst>
                                        <p:tav tm="0">
                                          <p:val>
                                            <p:strVal val="#ppt_x"/>
                                          </p:val>
                                        </p:tav>
                                        <p:tav tm="100000">
                                          <p:val>
                                            <p:strVal val="#ppt_x"/>
                                          </p:val>
                                        </p:tav>
                                      </p:tavLst>
                                    </p:anim>
                                    <p:anim calcmode="lin" valueType="num">
                                      <p:cBhvr additive="base">
                                        <p:cTn dur="500" fill="hold" id="53"/>
                                        <p:tgtEl>
                                          <p:spTgt spid="1049350"/>
                                        </p:tgtEl>
                                        <p:attrNameLst>
                                          <p:attrName>ppt_y</p:attrName>
                                        </p:attrNameLst>
                                      </p:cBhvr>
                                      <p:tavLst>
                                        <p:tav tm="0">
                                          <p:val>
                                            <p:strVal val="1+#ppt_h/2"/>
                                          </p:val>
                                        </p:tav>
                                        <p:tav tm="100000">
                                          <p:val>
                                            <p:strVal val="#ppt_y"/>
                                          </p:val>
                                        </p:tav>
                                      </p:tavLst>
                                    </p:anim>
                                  </p:childTnLst>
                                </p:cTn>
                              </p:par>
                            </p:childTnLst>
                          </p:cTn>
                        </p:par>
                        <p:par>
                          <p:cTn fill="hold" id="54">
                            <p:stCondLst>
                              <p:cond delay="1950"/>
                            </p:stCondLst>
                            <p:childTnLst>
                              <p:par>
                                <p:cTn fill="hold" grpId="0" id="55" nodeType="afterEffect" presetClass="entr" presetID="10" presetSubtype="0">
                                  <p:stCondLst>
                                    <p:cond delay="0"/>
                                  </p:stCondLst>
                                  <p:childTnLst>
                                    <p:set>
                                      <p:cBhvr>
                                        <p:cTn dur="1" fill="hold" id="56">
                                          <p:stCondLst>
                                            <p:cond delay="0"/>
                                          </p:stCondLst>
                                        </p:cTn>
                                        <p:tgtEl>
                                          <p:spTgt spid="1049327"/>
                                        </p:tgtEl>
                                        <p:attrNameLst>
                                          <p:attrName>style.visibility</p:attrName>
                                        </p:attrNameLst>
                                      </p:cBhvr>
                                      <p:to>
                                        <p:strVal val="visible"/>
                                      </p:to>
                                    </p:set>
                                    <p:animEffect transition="in" filter="fade">
                                      <p:cBhvr>
                                        <p:cTn dur="750" id="57"/>
                                        <p:tgtEl>
                                          <p:spTgt spid="1049327"/>
                                        </p:tgtEl>
                                      </p:cBhvr>
                                    </p:animEffect>
                                  </p:childTnLst>
                                </p:cTn>
                              </p:par>
                              <p:par>
                                <p:cTn fill="hold" grpId="0" id="58" nodeType="withEffect" presetClass="entr" presetID="10" presetSubtype="0">
                                  <p:stCondLst>
                                    <p:cond delay="100"/>
                                  </p:stCondLst>
                                  <p:childTnLst>
                                    <p:set>
                                      <p:cBhvr>
                                        <p:cTn dur="1" fill="hold" id="59">
                                          <p:stCondLst>
                                            <p:cond delay="0"/>
                                          </p:stCondLst>
                                        </p:cTn>
                                        <p:tgtEl>
                                          <p:spTgt spid="1049331"/>
                                        </p:tgtEl>
                                        <p:attrNameLst>
                                          <p:attrName>style.visibility</p:attrName>
                                        </p:attrNameLst>
                                      </p:cBhvr>
                                      <p:to>
                                        <p:strVal val="visible"/>
                                      </p:to>
                                    </p:set>
                                    <p:animEffect transition="in" filter="fade">
                                      <p:cBhvr>
                                        <p:cTn dur="750" id="60"/>
                                        <p:tgtEl>
                                          <p:spTgt spid="1049331"/>
                                        </p:tgtEl>
                                      </p:cBhvr>
                                    </p:animEffect>
                                  </p:childTnLst>
                                </p:cTn>
                              </p:par>
                              <p:par>
                                <p:cTn fill="hold" grpId="0" id="61" nodeType="withEffect" presetClass="entr" presetID="10" presetSubtype="0">
                                  <p:stCondLst>
                                    <p:cond delay="200"/>
                                  </p:stCondLst>
                                  <p:childTnLst>
                                    <p:set>
                                      <p:cBhvr>
                                        <p:cTn dur="1" fill="hold" id="62">
                                          <p:stCondLst>
                                            <p:cond delay="0"/>
                                          </p:stCondLst>
                                        </p:cTn>
                                        <p:tgtEl>
                                          <p:spTgt spid="1049335"/>
                                        </p:tgtEl>
                                        <p:attrNameLst>
                                          <p:attrName>style.visibility</p:attrName>
                                        </p:attrNameLst>
                                      </p:cBhvr>
                                      <p:to>
                                        <p:strVal val="visible"/>
                                      </p:to>
                                    </p:set>
                                    <p:animEffect transition="in" filter="fade">
                                      <p:cBhvr>
                                        <p:cTn dur="750" id="63"/>
                                        <p:tgtEl>
                                          <p:spTgt spid="1049335"/>
                                        </p:tgtEl>
                                      </p:cBhvr>
                                    </p:animEffect>
                                  </p:childTnLst>
                                </p:cTn>
                              </p:par>
                              <p:par>
                                <p:cTn fill="hold" grpId="0" id="64" nodeType="withEffect" presetClass="entr" presetID="10" presetSubtype="0">
                                  <p:stCondLst>
                                    <p:cond delay="200"/>
                                  </p:stCondLst>
                                  <p:childTnLst>
                                    <p:set>
                                      <p:cBhvr>
                                        <p:cTn dur="1" fill="hold" id="65">
                                          <p:stCondLst>
                                            <p:cond delay="0"/>
                                          </p:stCondLst>
                                        </p:cTn>
                                        <p:tgtEl>
                                          <p:spTgt spid="1049344"/>
                                        </p:tgtEl>
                                        <p:attrNameLst>
                                          <p:attrName>style.visibility</p:attrName>
                                        </p:attrNameLst>
                                      </p:cBhvr>
                                      <p:to>
                                        <p:strVal val="visible"/>
                                      </p:to>
                                    </p:set>
                                    <p:animEffect transition="in" filter="fade">
                                      <p:cBhvr>
                                        <p:cTn dur="750" id="66"/>
                                        <p:tgtEl>
                                          <p:spTgt spid="1049344"/>
                                        </p:tgtEl>
                                      </p:cBhvr>
                                    </p:animEffect>
                                  </p:childTnLst>
                                </p:cTn>
                              </p:par>
                              <p:par>
                                <p:cTn decel="100000" fill="hold" grpId="1" id="67" nodeType="withEffect" presetClass="entr" presetID="2" presetSubtype="1">
                                  <p:stCondLst>
                                    <p:cond delay="0"/>
                                  </p:stCondLst>
                                  <p:childTnLst>
                                    <p:set>
                                      <p:cBhvr>
                                        <p:cTn dur="1" fill="hold" id="68">
                                          <p:stCondLst>
                                            <p:cond delay="0"/>
                                          </p:stCondLst>
                                        </p:cTn>
                                        <p:tgtEl>
                                          <p:spTgt spid="1049327"/>
                                        </p:tgtEl>
                                        <p:attrNameLst>
                                          <p:attrName>style.visibility</p:attrName>
                                        </p:attrNameLst>
                                      </p:cBhvr>
                                      <p:to>
                                        <p:strVal val="visible"/>
                                      </p:to>
                                    </p:set>
                                    <p:anim calcmode="lin" valueType="num">
                                      <p:cBhvr additive="base">
                                        <p:cTn dur="750" fill="hold" id="69"/>
                                        <p:tgtEl>
                                          <p:spTgt spid="1049327"/>
                                        </p:tgtEl>
                                        <p:attrNameLst>
                                          <p:attrName>ppt_x</p:attrName>
                                        </p:attrNameLst>
                                      </p:cBhvr>
                                      <p:tavLst>
                                        <p:tav tm="0">
                                          <p:val>
                                            <p:strVal val="#ppt_x"/>
                                          </p:val>
                                        </p:tav>
                                        <p:tav tm="100000">
                                          <p:val>
                                            <p:strVal val="#ppt_x"/>
                                          </p:val>
                                        </p:tav>
                                      </p:tavLst>
                                    </p:anim>
                                    <p:anim calcmode="lin" valueType="num">
                                      <p:cBhvr additive="base">
                                        <p:cTn dur="750" fill="hold" id="70"/>
                                        <p:tgtEl>
                                          <p:spTgt spid="1049327"/>
                                        </p:tgtEl>
                                        <p:attrNameLst>
                                          <p:attrName>ppt_y</p:attrName>
                                        </p:attrNameLst>
                                      </p:cBhvr>
                                      <p:tavLst>
                                        <p:tav tm="0">
                                          <p:val>
                                            <p:strVal val="0-#ppt_h/2"/>
                                          </p:val>
                                        </p:tav>
                                        <p:tav tm="100000">
                                          <p:val>
                                            <p:strVal val="#ppt_y"/>
                                          </p:val>
                                        </p:tav>
                                      </p:tavLst>
                                    </p:anim>
                                  </p:childTnLst>
                                </p:cTn>
                              </p:par>
                              <p:par>
                                <p:cTn decel="100000" fill="hold" grpId="1" id="71" nodeType="withEffect" presetClass="entr" presetID="2" presetSubtype="1">
                                  <p:stCondLst>
                                    <p:cond delay="100"/>
                                  </p:stCondLst>
                                  <p:childTnLst>
                                    <p:set>
                                      <p:cBhvr>
                                        <p:cTn dur="1" fill="hold" id="72">
                                          <p:stCondLst>
                                            <p:cond delay="0"/>
                                          </p:stCondLst>
                                        </p:cTn>
                                        <p:tgtEl>
                                          <p:spTgt spid="1049331"/>
                                        </p:tgtEl>
                                        <p:attrNameLst>
                                          <p:attrName>style.visibility</p:attrName>
                                        </p:attrNameLst>
                                      </p:cBhvr>
                                      <p:to>
                                        <p:strVal val="visible"/>
                                      </p:to>
                                    </p:set>
                                    <p:anim calcmode="lin" valueType="num">
                                      <p:cBhvr additive="base">
                                        <p:cTn dur="750" fill="hold" id="73"/>
                                        <p:tgtEl>
                                          <p:spTgt spid="1049331"/>
                                        </p:tgtEl>
                                        <p:attrNameLst>
                                          <p:attrName>ppt_x</p:attrName>
                                        </p:attrNameLst>
                                      </p:cBhvr>
                                      <p:tavLst>
                                        <p:tav tm="0">
                                          <p:val>
                                            <p:strVal val="#ppt_x"/>
                                          </p:val>
                                        </p:tav>
                                        <p:tav tm="100000">
                                          <p:val>
                                            <p:strVal val="#ppt_x"/>
                                          </p:val>
                                        </p:tav>
                                      </p:tavLst>
                                    </p:anim>
                                    <p:anim calcmode="lin" valueType="num">
                                      <p:cBhvr additive="base">
                                        <p:cTn dur="750" fill="hold" id="74"/>
                                        <p:tgtEl>
                                          <p:spTgt spid="1049331"/>
                                        </p:tgtEl>
                                        <p:attrNameLst>
                                          <p:attrName>ppt_y</p:attrName>
                                        </p:attrNameLst>
                                      </p:cBhvr>
                                      <p:tavLst>
                                        <p:tav tm="0">
                                          <p:val>
                                            <p:strVal val="0-#ppt_h/2"/>
                                          </p:val>
                                        </p:tav>
                                        <p:tav tm="100000">
                                          <p:val>
                                            <p:strVal val="#ppt_y"/>
                                          </p:val>
                                        </p:tav>
                                      </p:tavLst>
                                    </p:anim>
                                  </p:childTnLst>
                                </p:cTn>
                              </p:par>
                              <p:par>
                                <p:cTn decel="100000" fill="hold" grpId="1" id="75" nodeType="withEffect" presetClass="entr" presetID="2" presetSubtype="1">
                                  <p:stCondLst>
                                    <p:cond delay="200"/>
                                  </p:stCondLst>
                                  <p:childTnLst>
                                    <p:set>
                                      <p:cBhvr>
                                        <p:cTn dur="1" fill="hold" id="76">
                                          <p:stCondLst>
                                            <p:cond delay="0"/>
                                          </p:stCondLst>
                                        </p:cTn>
                                        <p:tgtEl>
                                          <p:spTgt spid="1049335"/>
                                        </p:tgtEl>
                                        <p:attrNameLst>
                                          <p:attrName>style.visibility</p:attrName>
                                        </p:attrNameLst>
                                      </p:cBhvr>
                                      <p:to>
                                        <p:strVal val="visible"/>
                                      </p:to>
                                    </p:set>
                                    <p:anim calcmode="lin" valueType="num">
                                      <p:cBhvr additive="base">
                                        <p:cTn dur="750" fill="hold" id="77"/>
                                        <p:tgtEl>
                                          <p:spTgt spid="1049335"/>
                                        </p:tgtEl>
                                        <p:attrNameLst>
                                          <p:attrName>ppt_x</p:attrName>
                                        </p:attrNameLst>
                                      </p:cBhvr>
                                      <p:tavLst>
                                        <p:tav tm="0">
                                          <p:val>
                                            <p:strVal val="#ppt_x"/>
                                          </p:val>
                                        </p:tav>
                                        <p:tav tm="100000">
                                          <p:val>
                                            <p:strVal val="#ppt_x"/>
                                          </p:val>
                                        </p:tav>
                                      </p:tavLst>
                                    </p:anim>
                                    <p:anim calcmode="lin" valueType="num">
                                      <p:cBhvr additive="base">
                                        <p:cTn dur="750" fill="hold" id="78"/>
                                        <p:tgtEl>
                                          <p:spTgt spid="1049335"/>
                                        </p:tgtEl>
                                        <p:attrNameLst>
                                          <p:attrName>ppt_y</p:attrName>
                                        </p:attrNameLst>
                                      </p:cBhvr>
                                      <p:tavLst>
                                        <p:tav tm="0">
                                          <p:val>
                                            <p:strVal val="0-#ppt_h/2"/>
                                          </p:val>
                                        </p:tav>
                                        <p:tav tm="100000">
                                          <p:val>
                                            <p:strVal val="#ppt_y"/>
                                          </p:val>
                                        </p:tav>
                                      </p:tavLst>
                                    </p:anim>
                                  </p:childTnLst>
                                </p:cTn>
                              </p:par>
                              <p:par>
                                <p:cTn decel="100000" fill="hold" grpId="1" id="79" nodeType="withEffect" presetClass="entr" presetID="2" presetSubtype="1">
                                  <p:stCondLst>
                                    <p:cond delay="200"/>
                                  </p:stCondLst>
                                  <p:childTnLst>
                                    <p:set>
                                      <p:cBhvr>
                                        <p:cTn dur="1" fill="hold" id="80">
                                          <p:stCondLst>
                                            <p:cond delay="0"/>
                                          </p:stCondLst>
                                        </p:cTn>
                                        <p:tgtEl>
                                          <p:spTgt spid="1049344"/>
                                        </p:tgtEl>
                                        <p:attrNameLst>
                                          <p:attrName>style.visibility</p:attrName>
                                        </p:attrNameLst>
                                      </p:cBhvr>
                                      <p:to>
                                        <p:strVal val="visible"/>
                                      </p:to>
                                    </p:set>
                                    <p:anim calcmode="lin" valueType="num">
                                      <p:cBhvr additive="base">
                                        <p:cTn dur="750" fill="hold" id="81"/>
                                        <p:tgtEl>
                                          <p:spTgt spid="1049344"/>
                                        </p:tgtEl>
                                        <p:attrNameLst>
                                          <p:attrName>ppt_x</p:attrName>
                                        </p:attrNameLst>
                                      </p:cBhvr>
                                      <p:tavLst>
                                        <p:tav tm="0">
                                          <p:val>
                                            <p:strVal val="#ppt_x"/>
                                          </p:val>
                                        </p:tav>
                                        <p:tav tm="100000">
                                          <p:val>
                                            <p:strVal val="#ppt_x"/>
                                          </p:val>
                                        </p:tav>
                                      </p:tavLst>
                                    </p:anim>
                                    <p:anim calcmode="lin" valueType="num">
                                      <p:cBhvr additive="base">
                                        <p:cTn dur="750" fill="hold" id="82"/>
                                        <p:tgtEl>
                                          <p:spTgt spid="1049344"/>
                                        </p:tgtEl>
                                        <p:attrNameLst>
                                          <p:attrName>ppt_y</p:attrName>
                                        </p:attrNameLst>
                                      </p:cBhvr>
                                      <p:tavLst>
                                        <p:tav tm="0">
                                          <p:val>
                                            <p:strVal val="0-#ppt_h/2"/>
                                          </p:val>
                                        </p:tav>
                                        <p:tav tm="100000">
                                          <p:val>
                                            <p:strVal val="#ppt_y"/>
                                          </p:val>
                                        </p:tav>
                                      </p:tavLst>
                                    </p:anim>
                                  </p:childTnLst>
                                </p:cTn>
                              </p:par>
                            </p:childTnLst>
                          </p:cTn>
                        </p:par>
                        <p:par>
                          <p:cTn fill="hold" id="83">
                            <p:stCondLst>
                              <p:cond delay="2900"/>
                            </p:stCondLst>
                            <p:childTnLst>
                              <p:par>
                                <p:cTn decel="100000" fill="hold" grpId="0" id="84" nodeType="afterEffect" presetClass="entr" presetID="2" presetSubtype="4">
                                  <p:stCondLst>
                                    <p:cond delay="0"/>
                                  </p:stCondLst>
                                  <p:childTnLst>
                                    <p:set>
                                      <p:cBhvr>
                                        <p:cTn dur="1" fill="hold" id="85">
                                          <p:stCondLst>
                                            <p:cond delay="0"/>
                                          </p:stCondLst>
                                        </p:cTn>
                                        <p:tgtEl>
                                          <p:spTgt spid="1049351">
                                            <p:txEl>
                                              <p:pRg st="0" end="0"/>
                                            </p:txEl>
                                          </p:spTgt>
                                        </p:tgtEl>
                                        <p:attrNameLst>
                                          <p:attrName>style.visibility</p:attrName>
                                        </p:attrNameLst>
                                      </p:cBhvr>
                                      <p:to>
                                        <p:strVal val="visible"/>
                                      </p:to>
                                    </p:set>
                                    <p:anim calcmode="lin" valueType="num">
                                      <p:cBhvr additive="base">
                                        <p:cTn dur="500" fill="hold" id="86"/>
                                        <p:tgtEl>
                                          <p:spTgt spid="1049351">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7"/>
                                        <p:tgtEl>
                                          <p:spTgt spid="1049351">
                                            <p:txEl>
                                              <p:pRg st="0" end="0"/>
                                            </p:txEl>
                                          </p:spTgt>
                                        </p:tgtEl>
                                        <p:attrNameLst>
                                          <p:attrName>ppt_y</p:attrName>
                                        </p:attrNameLst>
                                      </p:cBhvr>
                                      <p:tavLst>
                                        <p:tav tm="0">
                                          <p:val>
                                            <p:strVal val="1+#ppt_h/2"/>
                                          </p:val>
                                        </p:tav>
                                        <p:tav tm="100000">
                                          <p:val>
                                            <p:strVal val="#ppt_y"/>
                                          </p:val>
                                        </p:tav>
                                      </p:tavLst>
                                    </p:anim>
                                  </p:childTnLst>
                                </p:cTn>
                              </p:par>
                              <p:par>
                                <p:cTn decel="100000" fill="hold" grpId="0" id="88" nodeType="withEffect" presetClass="entr" presetID="2" presetSubtype="4">
                                  <p:stCondLst>
                                    <p:cond delay="0"/>
                                  </p:stCondLst>
                                  <p:childTnLst>
                                    <p:set>
                                      <p:cBhvr>
                                        <p:cTn dur="1" fill="hold" id="89">
                                          <p:stCondLst>
                                            <p:cond delay="0"/>
                                          </p:stCondLst>
                                        </p:cTn>
                                        <p:tgtEl>
                                          <p:spTgt spid="1049352">
                                            <p:txEl>
                                              <p:pRg st="0" end="0"/>
                                            </p:txEl>
                                          </p:spTgt>
                                        </p:tgtEl>
                                        <p:attrNameLst>
                                          <p:attrName>style.visibility</p:attrName>
                                        </p:attrNameLst>
                                      </p:cBhvr>
                                      <p:to>
                                        <p:strVal val="visible"/>
                                      </p:to>
                                    </p:set>
                                    <p:anim calcmode="lin" valueType="num">
                                      <p:cBhvr additive="base">
                                        <p:cTn dur="500" fill="hold" id="90"/>
                                        <p:tgtEl>
                                          <p:spTgt spid="1049352">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91"/>
                                        <p:tgtEl>
                                          <p:spTgt spid="1049352">
                                            <p:txEl>
                                              <p:pRg st="0" end="0"/>
                                            </p:txEl>
                                          </p:spTgt>
                                        </p:tgtEl>
                                        <p:attrNameLst>
                                          <p:attrName>ppt_y</p:attrName>
                                        </p:attrNameLst>
                                      </p:cBhvr>
                                      <p:tavLst>
                                        <p:tav tm="0">
                                          <p:val>
                                            <p:strVal val="1+#ppt_h/2"/>
                                          </p:val>
                                        </p:tav>
                                        <p:tav tm="100000">
                                          <p:val>
                                            <p:strVal val="#ppt_y"/>
                                          </p:val>
                                        </p:tav>
                                      </p:tavLst>
                                    </p:anim>
                                  </p:childTnLst>
                                </p:cTn>
                              </p:par>
                              <p:par>
                                <p:cTn decel="100000" fill="hold" grpId="0" id="92" nodeType="withEffect" presetClass="entr" presetID="2" presetSubtype="4">
                                  <p:stCondLst>
                                    <p:cond delay="0"/>
                                  </p:stCondLst>
                                  <p:childTnLst>
                                    <p:set>
                                      <p:cBhvr>
                                        <p:cTn dur="1" fill="hold" id="93">
                                          <p:stCondLst>
                                            <p:cond delay="0"/>
                                          </p:stCondLst>
                                        </p:cTn>
                                        <p:tgtEl>
                                          <p:spTgt spid="1049353"/>
                                        </p:tgtEl>
                                        <p:attrNameLst>
                                          <p:attrName>style.visibility</p:attrName>
                                        </p:attrNameLst>
                                      </p:cBhvr>
                                      <p:to>
                                        <p:strVal val="visible"/>
                                      </p:to>
                                    </p:set>
                                    <p:anim calcmode="lin" valueType="num">
                                      <p:cBhvr additive="base">
                                        <p:cTn dur="500" fill="hold" id="94"/>
                                        <p:tgtEl>
                                          <p:spTgt spid="1049353"/>
                                        </p:tgtEl>
                                        <p:attrNameLst>
                                          <p:attrName>ppt_x</p:attrName>
                                        </p:attrNameLst>
                                      </p:cBhvr>
                                      <p:tavLst>
                                        <p:tav tm="0">
                                          <p:val>
                                            <p:strVal val="#ppt_x"/>
                                          </p:val>
                                        </p:tav>
                                        <p:tav tm="100000">
                                          <p:val>
                                            <p:strVal val="#ppt_x"/>
                                          </p:val>
                                        </p:tav>
                                      </p:tavLst>
                                    </p:anim>
                                    <p:anim calcmode="lin" valueType="num">
                                      <p:cBhvr additive="base">
                                        <p:cTn dur="500" fill="hold" id="95"/>
                                        <p:tgtEl>
                                          <p:spTgt spid="1049353"/>
                                        </p:tgtEl>
                                        <p:attrNameLst>
                                          <p:attrName>ppt_y</p:attrName>
                                        </p:attrNameLst>
                                      </p:cBhvr>
                                      <p:tavLst>
                                        <p:tav tm="0">
                                          <p:val>
                                            <p:strVal val="1+#ppt_h/2"/>
                                          </p:val>
                                        </p:tav>
                                        <p:tav tm="100000">
                                          <p:val>
                                            <p:strVal val="#ppt_y"/>
                                          </p:val>
                                        </p:tav>
                                      </p:tavLst>
                                    </p:anim>
                                  </p:childTnLst>
                                </p:cTn>
                              </p:par>
                            </p:childTnLst>
                          </p:cTn>
                        </p:par>
                        <p:par>
                          <p:cTn fill="hold" id="96">
                            <p:stCondLst>
                              <p:cond delay="3400"/>
                            </p:stCondLst>
                            <p:childTnLst>
                              <p:par>
                                <p:cTn fill="hold" grpId="0" id="97" nodeType="afterEffect" presetClass="entr" presetID="10" presetSubtype="0">
                                  <p:stCondLst>
                                    <p:cond delay="0"/>
                                  </p:stCondLst>
                                  <p:childTnLst>
                                    <p:set>
                                      <p:cBhvr>
                                        <p:cTn dur="1" fill="hold" id="98">
                                          <p:stCondLst>
                                            <p:cond delay="0"/>
                                          </p:stCondLst>
                                        </p:cTn>
                                        <p:tgtEl>
                                          <p:spTgt spid="1049328"/>
                                        </p:tgtEl>
                                        <p:attrNameLst>
                                          <p:attrName>style.visibility</p:attrName>
                                        </p:attrNameLst>
                                      </p:cBhvr>
                                      <p:to>
                                        <p:strVal val="visible"/>
                                      </p:to>
                                    </p:set>
                                    <p:animEffect transition="in" filter="fade">
                                      <p:cBhvr>
                                        <p:cTn dur="750" id="99"/>
                                        <p:tgtEl>
                                          <p:spTgt spid="1049328"/>
                                        </p:tgtEl>
                                      </p:cBhvr>
                                    </p:animEffect>
                                  </p:childTnLst>
                                </p:cTn>
                              </p:par>
                              <p:par>
                                <p:cTn fill="hold" grpId="0" id="100" nodeType="withEffect" presetClass="entr" presetID="10" presetSubtype="0">
                                  <p:stCondLst>
                                    <p:cond delay="100"/>
                                  </p:stCondLst>
                                  <p:childTnLst>
                                    <p:set>
                                      <p:cBhvr>
                                        <p:cTn dur="1" fill="hold" id="101">
                                          <p:stCondLst>
                                            <p:cond delay="0"/>
                                          </p:stCondLst>
                                        </p:cTn>
                                        <p:tgtEl>
                                          <p:spTgt spid="1049332"/>
                                        </p:tgtEl>
                                        <p:attrNameLst>
                                          <p:attrName>style.visibility</p:attrName>
                                        </p:attrNameLst>
                                      </p:cBhvr>
                                      <p:to>
                                        <p:strVal val="visible"/>
                                      </p:to>
                                    </p:set>
                                    <p:animEffect transition="in" filter="fade">
                                      <p:cBhvr>
                                        <p:cTn dur="750" id="102"/>
                                        <p:tgtEl>
                                          <p:spTgt spid="1049332"/>
                                        </p:tgtEl>
                                      </p:cBhvr>
                                    </p:animEffect>
                                  </p:childTnLst>
                                </p:cTn>
                              </p:par>
                              <p:par>
                                <p:cTn fill="hold" grpId="0" id="103" nodeType="withEffect" presetClass="entr" presetID="10" presetSubtype="0">
                                  <p:stCondLst>
                                    <p:cond delay="200"/>
                                  </p:stCondLst>
                                  <p:childTnLst>
                                    <p:set>
                                      <p:cBhvr>
                                        <p:cTn dur="1" fill="hold" id="104">
                                          <p:stCondLst>
                                            <p:cond delay="0"/>
                                          </p:stCondLst>
                                        </p:cTn>
                                        <p:tgtEl>
                                          <p:spTgt spid="1049336"/>
                                        </p:tgtEl>
                                        <p:attrNameLst>
                                          <p:attrName>style.visibility</p:attrName>
                                        </p:attrNameLst>
                                      </p:cBhvr>
                                      <p:to>
                                        <p:strVal val="visible"/>
                                      </p:to>
                                    </p:set>
                                    <p:animEffect transition="in" filter="fade">
                                      <p:cBhvr>
                                        <p:cTn dur="750" id="105"/>
                                        <p:tgtEl>
                                          <p:spTgt spid="1049336"/>
                                        </p:tgtEl>
                                      </p:cBhvr>
                                    </p:animEffect>
                                  </p:childTnLst>
                                </p:cTn>
                              </p:par>
                              <p:par>
                                <p:cTn fill="hold" grpId="0" id="106" nodeType="withEffect" presetClass="entr" presetID="10" presetSubtype="0">
                                  <p:stCondLst>
                                    <p:cond delay="200"/>
                                  </p:stCondLst>
                                  <p:childTnLst>
                                    <p:set>
                                      <p:cBhvr>
                                        <p:cTn dur="1" fill="hold" id="107">
                                          <p:stCondLst>
                                            <p:cond delay="0"/>
                                          </p:stCondLst>
                                        </p:cTn>
                                        <p:tgtEl>
                                          <p:spTgt spid="1049345"/>
                                        </p:tgtEl>
                                        <p:attrNameLst>
                                          <p:attrName>style.visibility</p:attrName>
                                        </p:attrNameLst>
                                      </p:cBhvr>
                                      <p:to>
                                        <p:strVal val="visible"/>
                                      </p:to>
                                    </p:set>
                                    <p:animEffect transition="in" filter="fade">
                                      <p:cBhvr>
                                        <p:cTn dur="750" id="108"/>
                                        <p:tgtEl>
                                          <p:spTgt spid="1049345"/>
                                        </p:tgtEl>
                                      </p:cBhvr>
                                    </p:animEffect>
                                  </p:childTnLst>
                                </p:cTn>
                              </p:par>
                              <p:par>
                                <p:cTn decel="100000" fill="hold" grpId="1" id="109" nodeType="withEffect" presetClass="entr" presetID="2" presetSubtype="1">
                                  <p:stCondLst>
                                    <p:cond delay="0"/>
                                  </p:stCondLst>
                                  <p:childTnLst>
                                    <p:set>
                                      <p:cBhvr>
                                        <p:cTn dur="1" fill="hold" id="110">
                                          <p:stCondLst>
                                            <p:cond delay="0"/>
                                          </p:stCondLst>
                                        </p:cTn>
                                        <p:tgtEl>
                                          <p:spTgt spid="1049328"/>
                                        </p:tgtEl>
                                        <p:attrNameLst>
                                          <p:attrName>style.visibility</p:attrName>
                                        </p:attrNameLst>
                                      </p:cBhvr>
                                      <p:to>
                                        <p:strVal val="visible"/>
                                      </p:to>
                                    </p:set>
                                    <p:anim calcmode="lin" valueType="num">
                                      <p:cBhvr additive="base">
                                        <p:cTn dur="750" fill="hold" id="111"/>
                                        <p:tgtEl>
                                          <p:spTgt spid="1049328"/>
                                        </p:tgtEl>
                                        <p:attrNameLst>
                                          <p:attrName>ppt_x</p:attrName>
                                        </p:attrNameLst>
                                      </p:cBhvr>
                                      <p:tavLst>
                                        <p:tav tm="0">
                                          <p:val>
                                            <p:strVal val="#ppt_x"/>
                                          </p:val>
                                        </p:tav>
                                        <p:tav tm="100000">
                                          <p:val>
                                            <p:strVal val="#ppt_x"/>
                                          </p:val>
                                        </p:tav>
                                      </p:tavLst>
                                    </p:anim>
                                    <p:anim calcmode="lin" valueType="num">
                                      <p:cBhvr additive="base">
                                        <p:cTn dur="750" fill="hold" id="112"/>
                                        <p:tgtEl>
                                          <p:spTgt spid="1049328"/>
                                        </p:tgtEl>
                                        <p:attrNameLst>
                                          <p:attrName>ppt_y</p:attrName>
                                        </p:attrNameLst>
                                      </p:cBhvr>
                                      <p:tavLst>
                                        <p:tav tm="0">
                                          <p:val>
                                            <p:strVal val="0-#ppt_h/2"/>
                                          </p:val>
                                        </p:tav>
                                        <p:tav tm="100000">
                                          <p:val>
                                            <p:strVal val="#ppt_y"/>
                                          </p:val>
                                        </p:tav>
                                      </p:tavLst>
                                    </p:anim>
                                  </p:childTnLst>
                                </p:cTn>
                              </p:par>
                              <p:par>
                                <p:cTn decel="100000" fill="hold" grpId="1" id="113" nodeType="withEffect" presetClass="entr" presetID="2" presetSubtype="1">
                                  <p:stCondLst>
                                    <p:cond delay="100"/>
                                  </p:stCondLst>
                                  <p:childTnLst>
                                    <p:set>
                                      <p:cBhvr>
                                        <p:cTn dur="1" fill="hold" id="114">
                                          <p:stCondLst>
                                            <p:cond delay="0"/>
                                          </p:stCondLst>
                                        </p:cTn>
                                        <p:tgtEl>
                                          <p:spTgt spid="1049332"/>
                                        </p:tgtEl>
                                        <p:attrNameLst>
                                          <p:attrName>style.visibility</p:attrName>
                                        </p:attrNameLst>
                                      </p:cBhvr>
                                      <p:to>
                                        <p:strVal val="visible"/>
                                      </p:to>
                                    </p:set>
                                    <p:anim calcmode="lin" valueType="num">
                                      <p:cBhvr additive="base">
                                        <p:cTn dur="750" fill="hold" id="115"/>
                                        <p:tgtEl>
                                          <p:spTgt spid="1049332"/>
                                        </p:tgtEl>
                                        <p:attrNameLst>
                                          <p:attrName>ppt_x</p:attrName>
                                        </p:attrNameLst>
                                      </p:cBhvr>
                                      <p:tavLst>
                                        <p:tav tm="0">
                                          <p:val>
                                            <p:strVal val="#ppt_x"/>
                                          </p:val>
                                        </p:tav>
                                        <p:tav tm="100000">
                                          <p:val>
                                            <p:strVal val="#ppt_x"/>
                                          </p:val>
                                        </p:tav>
                                      </p:tavLst>
                                    </p:anim>
                                    <p:anim calcmode="lin" valueType="num">
                                      <p:cBhvr additive="base">
                                        <p:cTn dur="750" fill="hold" id="116"/>
                                        <p:tgtEl>
                                          <p:spTgt spid="1049332"/>
                                        </p:tgtEl>
                                        <p:attrNameLst>
                                          <p:attrName>ppt_y</p:attrName>
                                        </p:attrNameLst>
                                      </p:cBhvr>
                                      <p:tavLst>
                                        <p:tav tm="0">
                                          <p:val>
                                            <p:strVal val="0-#ppt_h/2"/>
                                          </p:val>
                                        </p:tav>
                                        <p:tav tm="100000">
                                          <p:val>
                                            <p:strVal val="#ppt_y"/>
                                          </p:val>
                                        </p:tav>
                                      </p:tavLst>
                                    </p:anim>
                                  </p:childTnLst>
                                </p:cTn>
                              </p:par>
                              <p:par>
                                <p:cTn decel="100000" fill="hold" grpId="1" id="117" nodeType="withEffect" presetClass="entr" presetID="2" presetSubtype="1">
                                  <p:stCondLst>
                                    <p:cond delay="200"/>
                                  </p:stCondLst>
                                  <p:childTnLst>
                                    <p:set>
                                      <p:cBhvr>
                                        <p:cTn dur="1" fill="hold" id="118">
                                          <p:stCondLst>
                                            <p:cond delay="0"/>
                                          </p:stCondLst>
                                        </p:cTn>
                                        <p:tgtEl>
                                          <p:spTgt spid="1049336"/>
                                        </p:tgtEl>
                                        <p:attrNameLst>
                                          <p:attrName>style.visibility</p:attrName>
                                        </p:attrNameLst>
                                      </p:cBhvr>
                                      <p:to>
                                        <p:strVal val="visible"/>
                                      </p:to>
                                    </p:set>
                                    <p:anim calcmode="lin" valueType="num">
                                      <p:cBhvr additive="base">
                                        <p:cTn dur="750" fill="hold" id="119"/>
                                        <p:tgtEl>
                                          <p:spTgt spid="1049336"/>
                                        </p:tgtEl>
                                        <p:attrNameLst>
                                          <p:attrName>ppt_x</p:attrName>
                                        </p:attrNameLst>
                                      </p:cBhvr>
                                      <p:tavLst>
                                        <p:tav tm="0">
                                          <p:val>
                                            <p:strVal val="#ppt_x"/>
                                          </p:val>
                                        </p:tav>
                                        <p:tav tm="100000">
                                          <p:val>
                                            <p:strVal val="#ppt_x"/>
                                          </p:val>
                                        </p:tav>
                                      </p:tavLst>
                                    </p:anim>
                                    <p:anim calcmode="lin" valueType="num">
                                      <p:cBhvr additive="base">
                                        <p:cTn dur="750" fill="hold" id="120"/>
                                        <p:tgtEl>
                                          <p:spTgt spid="1049336"/>
                                        </p:tgtEl>
                                        <p:attrNameLst>
                                          <p:attrName>ppt_y</p:attrName>
                                        </p:attrNameLst>
                                      </p:cBhvr>
                                      <p:tavLst>
                                        <p:tav tm="0">
                                          <p:val>
                                            <p:strVal val="0-#ppt_h/2"/>
                                          </p:val>
                                        </p:tav>
                                        <p:tav tm="100000">
                                          <p:val>
                                            <p:strVal val="#ppt_y"/>
                                          </p:val>
                                        </p:tav>
                                      </p:tavLst>
                                    </p:anim>
                                  </p:childTnLst>
                                </p:cTn>
                              </p:par>
                              <p:par>
                                <p:cTn decel="100000" fill="hold" grpId="1" id="121" nodeType="withEffect" presetClass="entr" presetID="2" presetSubtype="1">
                                  <p:stCondLst>
                                    <p:cond delay="200"/>
                                  </p:stCondLst>
                                  <p:childTnLst>
                                    <p:set>
                                      <p:cBhvr>
                                        <p:cTn dur="1" fill="hold" id="122">
                                          <p:stCondLst>
                                            <p:cond delay="0"/>
                                          </p:stCondLst>
                                        </p:cTn>
                                        <p:tgtEl>
                                          <p:spTgt spid="1049345"/>
                                        </p:tgtEl>
                                        <p:attrNameLst>
                                          <p:attrName>style.visibility</p:attrName>
                                        </p:attrNameLst>
                                      </p:cBhvr>
                                      <p:to>
                                        <p:strVal val="visible"/>
                                      </p:to>
                                    </p:set>
                                    <p:anim calcmode="lin" valueType="num">
                                      <p:cBhvr additive="base">
                                        <p:cTn dur="750" fill="hold" id="123"/>
                                        <p:tgtEl>
                                          <p:spTgt spid="1049345"/>
                                        </p:tgtEl>
                                        <p:attrNameLst>
                                          <p:attrName>ppt_x</p:attrName>
                                        </p:attrNameLst>
                                      </p:cBhvr>
                                      <p:tavLst>
                                        <p:tav tm="0">
                                          <p:val>
                                            <p:strVal val="#ppt_x"/>
                                          </p:val>
                                        </p:tav>
                                        <p:tav tm="100000">
                                          <p:val>
                                            <p:strVal val="#ppt_x"/>
                                          </p:val>
                                        </p:tav>
                                      </p:tavLst>
                                    </p:anim>
                                    <p:anim calcmode="lin" valueType="num">
                                      <p:cBhvr additive="base">
                                        <p:cTn dur="750" fill="hold" id="124"/>
                                        <p:tgtEl>
                                          <p:spTgt spid="1049345"/>
                                        </p:tgtEl>
                                        <p:attrNameLst>
                                          <p:attrName>ppt_y</p:attrName>
                                        </p:attrNameLst>
                                      </p:cBhvr>
                                      <p:tavLst>
                                        <p:tav tm="0">
                                          <p:val>
                                            <p:strVal val="0-#ppt_h/2"/>
                                          </p:val>
                                        </p:tav>
                                        <p:tav tm="100000">
                                          <p:val>
                                            <p:strVal val="#ppt_y"/>
                                          </p:val>
                                        </p:tav>
                                      </p:tavLst>
                                    </p:anim>
                                  </p:childTnLst>
                                </p:cTn>
                              </p:par>
                            </p:childTnLst>
                          </p:cTn>
                        </p:par>
                        <p:par>
                          <p:cTn fill="hold" id="125">
                            <p:stCondLst>
                              <p:cond delay="4350"/>
                            </p:stCondLst>
                            <p:childTnLst>
                              <p:par>
                                <p:cTn decel="100000" fill="hold" grpId="0" id="126" nodeType="afterEffect" presetClass="entr" presetID="2" presetSubtype="4">
                                  <p:stCondLst>
                                    <p:cond delay="0"/>
                                  </p:stCondLst>
                                  <p:childTnLst>
                                    <p:set>
                                      <p:cBhvr>
                                        <p:cTn dur="1" fill="hold" id="127">
                                          <p:stCondLst>
                                            <p:cond delay="0"/>
                                          </p:stCondLst>
                                        </p:cTn>
                                        <p:tgtEl>
                                          <p:spTgt spid="1049354">
                                            <p:txEl>
                                              <p:pRg st="0" end="0"/>
                                            </p:txEl>
                                          </p:spTgt>
                                        </p:tgtEl>
                                        <p:attrNameLst>
                                          <p:attrName>style.visibility</p:attrName>
                                        </p:attrNameLst>
                                      </p:cBhvr>
                                      <p:to>
                                        <p:strVal val="visible"/>
                                      </p:to>
                                    </p:set>
                                    <p:anim calcmode="lin" valueType="num">
                                      <p:cBhvr additive="base">
                                        <p:cTn dur="500" fill="hold" id="128"/>
                                        <p:tgtEl>
                                          <p:spTgt spid="1049354">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129"/>
                                        <p:tgtEl>
                                          <p:spTgt spid="1049354">
                                            <p:txEl>
                                              <p:pRg st="0" end="0"/>
                                            </p:txEl>
                                          </p:spTgt>
                                        </p:tgtEl>
                                        <p:attrNameLst>
                                          <p:attrName>ppt_y</p:attrName>
                                        </p:attrNameLst>
                                      </p:cBhvr>
                                      <p:tavLst>
                                        <p:tav tm="0">
                                          <p:val>
                                            <p:strVal val="1+#ppt_h/2"/>
                                          </p:val>
                                        </p:tav>
                                        <p:tav tm="100000">
                                          <p:val>
                                            <p:strVal val="#ppt_y"/>
                                          </p:val>
                                        </p:tav>
                                      </p:tavLst>
                                    </p:anim>
                                  </p:childTnLst>
                                </p:cTn>
                              </p:par>
                              <p:par>
                                <p:cTn decel="100000" fill="hold" grpId="0" id="130" nodeType="withEffect" presetClass="entr" presetID="2" presetSubtype="4">
                                  <p:stCondLst>
                                    <p:cond delay="0"/>
                                  </p:stCondLst>
                                  <p:childTnLst>
                                    <p:set>
                                      <p:cBhvr>
                                        <p:cTn dur="1" fill="hold" id="131">
                                          <p:stCondLst>
                                            <p:cond delay="0"/>
                                          </p:stCondLst>
                                        </p:cTn>
                                        <p:tgtEl>
                                          <p:spTgt spid="1049355">
                                            <p:txEl>
                                              <p:pRg st="0" end="0"/>
                                            </p:txEl>
                                          </p:spTgt>
                                        </p:tgtEl>
                                        <p:attrNameLst>
                                          <p:attrName>style.visibility</p:attrName>
                                        </p:attrNameLst>
                                      </p:cBhvr>
                                      <p:to>
                                        <p:strVal val="visible"/>
                                      </p:to>
                                    </p:set>
                                    <p:anim calcmode="lin" valueType="num">
                                      <p:cBhvr additive="base">
                                        <p:cTn dur="500" fill="hold" id="132"/>
                                        <p:tgtEl>
                                          <p:spTgt spid="1049355">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133"/>
                                        <p:tgtEl>
                                          <p:spTgt spid="1049355">
                                            <p:txEl>
                                              <p:pRg st="0" end="0"/>
                                            </p:txEl>
                                          </p:spTgt>
                                        </p:tgtEl>
                                        <p:attrNameLst>
                                          <p:attrName>ppt_y</p:attrName>
                                        </p:attrNameLst>
                                      </p:cBhvr>
                                      <p:tavLst>
                                        <p:tav tm="0">
                                          <p:val>
                                            <p:strVal val="1+#ppt_h/2"/>
                                          </p:val>
                                        </p:tav>
                                        <p:tav tm="100000">
                                          <p:val>
                                            <p:strVal val="#ppt_y"/>
                                          </p:val>
                                        </p:tav>
                                      </p:tavLst>
                                    </p:anim>
                                  </p:childTnLst>
                                </p:cTn>
                              </p:par>
                              <p:par>
                                <p:cTn decel="100000" fill="hold" grpId="0" id="134" nodeType="withEffect" presetClass="entr" presetID="2" presetSubtype="4">
                                  <p:stCondLst>
                                    <p:cond delay="0"/>
                                  </p:stCondLst>
                                  <p:childTnLst>
                                    <p:set>
                                      <p:cBhvr>
                                        <p:cTn dur="1" fill="hold" id="135">
                                          <p:stCondLst>
                                            <p:cond delay="0"/>
                                          </p:stCondLst>
                                        </p:cTn>
                                        <p:tgtEl>
                                          <p:spTgt spid="1049356"/>
                                        </p:tgtEl>
                                        <p:attrNameLst>
                                          <p:attrName>style.visibility</p:attrName>
                                        </p:attrNameLst>
                                      </p:cBhvr>
                                      <p:to>
                                        <p:strVal val="visible"/>
                                      </p:to>
                                    </p:set>
                                    <p:anim calcmode="lin" valueType="num">
                                      <p:cBhvr additive="base">
                                        <p:cTn dur="500" fill="hold" id="136"/>
                                        <p:tgtEl>
                                          <p:spTgt spid="1049356"/>
                                        </p:tgtEl>
                                        <p:attrNameLst>
                                          <p:attrName>ppt_x</p:attrName>
                                        </p:attrNameLst>
                                      </p:cBhvr>
                                      <p:tavLst>
                                        <p:tav tm="0">
                                          <p:val>
                                            <p:strVal val="#ppt_x"/>
                                          </p:val>
                                        </p:tav>
                                        <p:tav tm="100000">
                                          <p:val>
                                            <p:strVal val="#ppt_x"/>
                                          </p:val>
                                        </p:tav>
                                      </p:tavLst>
                                    </p:anim>
                                    <p:anim calcmode="lin" valueType="num">
                                      <p:cBhvr additive="base">
                                        <p:cTn dur="500" fill="hold" id="137"/>
                                        <p:tgtEl>
                                          <p:spTgt spid="1049356"/>
                                        </p:tgtEl>
                                        <p:attrNameLst>
                                          <p:attrName>ppt_y</p:attrName>
                                        </p:attrNameLst>
                                      </p:cBhvr>
                                      <p:tavLst>
                                        <p:tav tm="0">
                                          <p:val>
                                            <p:strVal val="1+#ppt_h/2"/>
                                          </p:val>
                                        </p:tav>
                                        <p:tav tm="100000">
                                          <p:val>
                                            <p:strVal val="#ppt_y"/>
                                          </p:val>
                                        </p:tav>
                                      </p:tavLst>
                                    </p:anim>
                                  </p:childTnLst>
                                </p:cTn>
                              </p:par>
                            </p:childTnLst>
                          </p:cTn>
                        </p:par>
                        <p:par>
                          <p:cTn fill="hold" id="138">
                            <p:stCondLst>
                              <p:cond delay="4850"/>
                            </p:stCondLst>
                            <p:childTnLst>
                              <p:par>
                                <p:cTn fill="hold" grpId="0" id="139" nodeType="afterEffect" presetClass="entr" presetID="10" presetSubtype="0">
                                  <p:stCondLst>
                                    <p:cond delay="0"/>
                                  </p:stCondLst>
                                  <p:childTnLst>
                                    <p:set>
                                      <p:cBhvr>
                                        <p:cTn dur="1" fill="hold" id="140">
                                          <p:stCondLst>
                                            <p:cond delay="0"/>
                                          </p:stCondLst>
                                        </p:cTn>
                                        <p:tgtEl>
                                          <p:spTgt spid="1049329"/>
                                        </p:tgtEl>
                                        <p:attrNameLst>
                                          <p:attrName>style.visibility</p:attrName>
                                        </p:attrNameLst>
                                      </p:cBhvr>
                                      <p:to>
                                        <p:strVal val="visible"/>
                                      </p:to>
                                    </p:set>
                                    <p:animEffect transition="in" filter="fade">
                                      <p:cBhvr>
                                        <p:cTn dur="750" id="141"/>
                                        <p:tgtEl>
                                          <p:spTgt spid="1049329"/>
                                        </p:tgtEl>
                                      </p:cBhvr>
                                    </p:animEffect>
                                  </p:childTnLst>
                                </p:cTn>
                              </p:par>
                              <p:par>
                                <p:cTn fill="hold" grpId="0" id="142" nodeType="withEffect" presetClass="entr" presetID="10" presetSubtype="0">
                                  <p:stCondLst>
                                    <p:cond delay="0"/>
                                  </p:stCondLst>
                                  <p:childTnLst>
                                    <p:set>
                                      <p:cBhvr>
                                        <p:cTn dur="1" fill="hold" id="143">
                                          <p:stCondLst>
                                            <p:cond delay="0"/>
                                          </p:stCondLst>
                                        </p:cTn>
                                        <p:tgtEl>
                                          <p:spTgt spid="1049333"/>
                                        </p:tgtEl>
                                        <p:attrNameLst>
                                          <p:attrName>style.visibility</p:attrName>
                                        </p:attrNameLst>
                                      </p:cBhvr>
                                      <p:to>
                                        <p:strVal val="visible"/>
                                      </p:to>
                                    </p:set>
                                    <p:animEffect transition="in" filter="fade">
                                      <p:cBhvr>
                                        <p:cTn dur="750" id="144"/>
                                        <p:tgtEl>
                                          <p:spTgt spid="1049333"/>
                                        </p:tgtEl>
                                      </p:cBhvr>
                                    </p:animEffect>
                                  </p:childTnLst>
                                </p:cTn>
                              </p:par>
                              <p:par>
                                <p:cTn fill="hold" grpId="0" id="145" nodeType="withEffect" presetClass="entr" presetID="10" presetSubtype="0">
                                  <p:stCondLst>
                                    <p:cond delay="200"/>
                                  </p:stCondLst>
                                  <p:childTnLst>
                                    <p:set>
                                      <p:cBhvr>
                                        <p:cTn dur="1" fill="hold" id="146">
                                          <p:stCondLst>
                                            <p:cond delay="0"/>
                                          </p:stCondLst>
                                        </p:cTn>
                                        <p:tgtEl>
                                          <p:spTgt spid="1049337"/>
                                        </p:tgtEl>
                                        <p:attrNameLst>
                                          <p:attrName>style.visibility</p:attrName>
                                        </p:attrNameLst>
                                      </p:cBhvr>
                                      <p:to>
                                        <p:strVal val="visible"/>
                                      </p:to>
                                    </p:set>
                                    <p:animEffect transition="in" filter="fade">
                                      <p:cBhvr>
                                        <p:cTn dur="750" id="147"/>
                                        <p:tgtEl>
                                          <p:spTgt spid="1049337"/>
                                        </p:tgtEl>
                                      </p:cBhvr>
                                    </p:animEffect>
                                  </p:childTnLst>
                                </p:cTn>
                              </p:par>
                              <p:par>
                                <p:cTn fill="hold" grpId="0" id="148" nodeType="withEffect" presetClass="entr" presetID="10" presetSubtype="0">
                                  <p:stCondLst>
                                    <p:cond delay="200"/>
                                  </p:stCondLst>
                                  <p:childTnLst>
                                    <p:set>
                                      <p:cBhvr>
                                        <p:cTn dur="1" fill="hold" id="149">
                                          <p:stCondLst>
                                            <p:cond delay="0"/>
                                          </p:stCondLst>
                                        </p:cTn>
                                        <p:tgtEl>
                                          <p:spTgt spid="1049346"/>
                                        </p:tgtEl>
                                        <p:attrNameLst>
                                          <p:attrName>style.visibility</p:attrName>
                                        </p:attrNameLst>
                                      </p:cBhvr>
                                      <p:to>
                                        <p:strVal val="visible"/>
                                      </p:to>
                                    </p:set>
                                    <p:animEffect transition="in" filter="fade">
                                      <p:cBhvr>
                                        <p:cTn dur="750" id="150"/>
                                        <p:tgtEl>
                                          <p:spTgt spid="1049346"/>
                                        </p:tgtEl>
                                      </p:cBhvr>
                                    </p:animEffect>
                                  </p:childTnLst>
                                </p:cTn>
                              </p:par>
                              <p:par>
                                <p:cTn decel="100000" fill="hold" grpId="1" id="151" nodeType="withEffect" presetClass="entr" presetID="2" presetSubtype="1">
                                  <p:stCondLst>
                                    <p:cond delay="0"/>
                                  </p:stCondLst>
                                  <p:childTnLst>
                                    <p:set>
                                      <p:cBhvr>
                                        <p:cTn dur="1" fill="hold" id="152">
                                          <p:stCondLst>
                                            <p:cond delay="0"/>
                                          </p:stCondLst>
                                        </p:cTn>
                                        <p:tgtEl>
                                          <p:spTgt spid="1049329"/>
                                        </p:tgtEl>
                                        <p:attrNameLst>
                                          <p:attrName>style.visibility</p:attrName>
                                        </p:attrNameLst>
                                      </p:cBhvr>
                                      <p:to>
                                        <p:strVal val="visible"/>
                                      </p:to>
                                    </p:set>
                                    <p:anim calcmode="lin" valueType="num">
                                      <p:cBhvr additive="base">
                                        <p:cTn dur="750" fill="hold" id="153"/>
                                        <p:tgtEl>
                                          <p:spTgt spid="1049329"/>
                                        </p:tgtEl>
                                        <p:attrNameLst>
                                          <p:attrName>ppt_x</p:attrName>
                                        </p:attrNameLst>
                                      </p:cBhvr>
                                      <p:tavLst>
                                        <p:tav tm="0">
                                          <p:val>
                                            <p:strVal val="#ppt_x"/>
                                          </p:val>
                                        </p:tav>
                                        <p:tav tm="100000">
                                          <p:val>
                                            <p:strVal val="#ppt_x"/>
                                          </p:val>
                                        </p:tav>
                                      </p:tavLst>
                                    </p:anim>
                                    <p:anim calcmode="lin" valueType="num">
                                      <p:cBhvr additive="base">
                                        <p:cTn dur="750" fill="hold" id="154"/>
                                        <p:tgtEl>
                                          <p:spTgt spid="1049329"/>
                                        </p:tgtEl>
                                        <p:attrNameLst>
                                          <p:attrName>ppt_y</p:attrName>
                                        </p:attrNameLst>
                                      </p:cBhvr>
                                      <p:tavLst>
                                        <p:tav tm="0">
                                          <p:val>
                                            <p:strVal val="0-#ppt_h/2"/>
                                          </p:val>
                                        </p:tav>
                                        <p:tav tm="100000">
                                          <p:val>
                                            <p:strVal val="#ppt_y"/>
                                          </p:val>
                                        </p:tav>
                                      </p:tavLst>
                                    </p:anim>
                                  </p:childTnLst>
                                </p:cTn>
                              </p:par>
                              <p:par>
                                <p:cTn decel="100000" fill="hold" grpId="1" id="155" nodeType="withEffect" presetClass="entr" presetID="2" presetSubtype="1">
                                  <p:stCondLst>
                                    <p:cond delay="0"/>
                                  </p:stCondLst>
                                  <p:childTnLst>
                                    <p:set>
                                      <p:cBhvr>
                                        <p:cTn dur="1" fill="hold" id="156">
                                          <p:stCondLst>
                                            <p:cond delay="0"/>
                                          </p:stCondLst>
                                        </p:cTn>
                                        <p:tgtEl>
                                          <p:spTgt spid="1049333"/>
                                        </p:tgtEl>
                                        <p:attrNameLst>
                                          <p:attrName>style.visibility</p:attrName>
                                        </p:attrNameLst>
                                      </p:cBhvr>
                                      <p:to>
                                        <p:strVal val="visible"/>
                                      </p:to>
                                    </p:set>
                                    <p:anim calcmode="lin" valueType="num">
                                      <p:cBhvr additive="base">
                                        <p:cTn dur="750" fill="hold" id="157"/>
                                        <p:tgtEl>
                                          <p:spTgt spid="1049333"/>
                                        </p:tgtEl>
                                        <p:attrNameLst>
                                          <p:attrName>ppt_x</p:attrName>
                                        </p:attrNameLst>
                                      </p:cBhvr>
                                      <p:tavLst>
                                        <p:tav tm="0">
                                          <p:val>
                                            <p:strVal val="#ppt_x"/>
                                          </p:val>
                                        </p:tav>
                                        <p:tav tm="100000">
                                          <p:val>
                                            <p:strVal val="#ppt_x"/>
                                          </p:val>
                                        </p:tav>
                                      </p:tavLst>
                                    </p:anim>
                                    <p:anim calcmode="lin" valueType="num">
                                      <p:cBhvr additive="base">
                                        <p:cTn dur="750" fill="hold" id="158"/>
                                        <p:tgtEl>
                                          <p:spTgt spid="1049333"/>
                                        </p:tgtEl>
                                        <p:attrNameLst>
                                          <p:attrName>ppt_y</p:attrName>
                                        </p:attrNameLst>
                                      </p:cBhvr>
                                      <p:tavLst>
                                        <p:tav tm="0">
                                          <p:val>
                                            <p:strVal val="0-#ppt_h/2"/>
                                          </p:val>
                                        </p:tav>
                                        <p:tav tm="100000">
                                          <p:val>
                                            <p:strVal val="#ppt_y"/>
                                          </p:val>
                                        </p:tav>
                                      </p:tavLst>
                                    </p:anim>
                                  </p:childTnLst>
                                </p:cTn>
                              </p:par>
                              <p:par>
                                <p:cTn decel="100000" fill="hold" grpId="1" id="159" nodeType="withEffect" presetClass="entr" presetID="2" presetSubtype="1">
                                  <p:stCondLst>
                                    <p:cond delay="200"/>
                                  </p:stCondLst>
                                  <p:childTnLst>
                                    <p:set>
                                      <p:cBhvr>
                                        <p:cTn dur="1" fill="hold" id="160">
                                          <p:stCondLst>
                                            <p:cond delay="0"/>
                                          </p:stCondLst>
                                        </p:cTn>
                                        <p:tgtEl>
                                          <p:spTgt spid="1049337"/>
                                        </p:tgtEl>
                                        <p:attrNameLst>
                                          <p:attrName>style.visibility</p:attrName>
                                        </p:attrNameLst>
                                      </p:cBhvr>
                                      <p:to>
                                        <p:strVal val="visible"/>
                                      </p:to>
                                    </p:set>
                                    <p:anim calcmode="lin" valueType="num">
                                      <p:cBhvr additive="base">
                                        <p:cTn dur="750" fill="hold" id="161"/>
                                        <p:tgtEl>
                                          <p:spTgt spid="1049337"/>
                                        </p:tgtEl>
                                        <p:attrNameLst>
                                          <p:attrName>ppt_x</p:attrName>
                                        </p:attrNameLst>
                                      </p:cBhvr>
                                      <p:tavLst>
                                        <p:tav tm="0">
                                          <p:val>
                                            <p:strVal val="#ppt_x"/>
                                          </p:val>
                                        </p:tav>
                                        <p:tav tm="100000">
                                          <p:val>
                                            <p:strVal val="#ppt_x"/>
                                          </p:val>
                                        </p:tav>
                                      </p:tavLst>
                                    </p:anim>
                                    <p:anim calcmode="lin" valueType="num">
                                      <p:cBhvr additive="base">
                                        <p:cTn dur="750" fill="hold" id="162"/>
                                        <p:tgtEl>
                                          <p:spTgt spid="1049337"/>
                                        </p:tgtEl>
                                        <p:attrNameLst>
                                          <p:attrName>ppt_y</p:attrName>
                                        </p:attrNameLst>
                                      </p:cBhvr>
                                      <p:tavLst>
                                        <p:tav tm="0">
                                          <p:val>
                                            <p:strVal val="0-#ppt_h/2"/>
                                          </p:val>
                                        </p:tav>
                                        <p:tav tm="100000">
                                          <p:val>
                                            <p:strVal val="#ppt_y"/>
                                          </p:val>
                                        </p:tav>
                                      </p:tavLst>
                                    </p:anim>
                                  </p:childTnLst>
                                </p:cTn>
                              </p:par>
                              <p:par>
                                <p:cTn decel="100000" fill="hold" grpId="1" id="163" nodeType="withEffect" presetClass="entr" presetID="2" presetSubtype="1">
                                  <p:stCondLst>
                                    <p:cond delay="200"/>
                                  </p:stCondLst>
                                  <p:childTnLst>
                                    <p:set>
                                      <p:cBhvr>
                                        <p:cTn dur="1" fill="hold" id="164">
                                          <p:stCondLst>
                                            <p:cond delay="0"/>
                                          </p:stCondLst>
                                        </p:cTn>
                                        <p:tgtEl>
                                          <p:spTgt spid="1049346"/>
                                        </p:tgtEl>
                                        <p:attrNameLst>
                                          <p:attrName>style.visibility</p:attrName>
                                        </p:attrNameLst>
                                      </p:cBhvr>
                                      <p:to>
                                        <p:strVal val="visible"/>
                                      </p:to>
                                    </p:set>
                                    <p:anim calcmode="lin" valueType="num">
                                      <p:cBhvr additive="base">
                                        <p:cTn dur="750" fill="hold" id="165"/>
                                        <p:tgtEl>
                                          <p:spTgt spid="1049346"/>
                                        </p:tgtEl>
                                        <p:attrNameLst>
                                          <p:attrName>ppt_x</p:attrName>
                                        </p:attrNameLst>
                                      </p:cBhvr>
                                      <p:tavLst>
                                        <p:tav tm="0">
                                          <p:val>
                                            <p:strVal val="#ppt_x"/>
                                          </p:val>
                                        </p:tav>
                                        <p:tav tm="100000">
                                          <p:val>
                                            <p:strVal val="#ppt_x"/>
                                          </p:val>
                                        </p:tav>
                                      </p:tavLst>
                                    </p:anim>
                                    <p:anim calcmode="lin" valueType="num">
                                      <p:cBhvr additive="base">
                                        <p:cTn dur="750" fill="hold" id="166"/>
                                        <p:tgtEl>
                                          <p:spTgt spid="1049346"/>
                                        </p:tgtEl>
                                        <p:attrNameLst>
                                          <p:attrName>ppt_y</p:attrName>
                                        </p:attrNameLst>
                                      </p:cBhvr>
                                      <p:tavLst>
                                        <p:tav tm="0">
                                          <p:val>
                                            <p:strVal val="0-#ppt_h/2"/>
                                          </p:val>
                                        </p:tav>
                                        <p:tav tm="100000">
                                          <p:val>
                                            <p:strVal val="#ppt_y"/>
                                          </p:val>
                                        </p:tav>
                                      </p:tavLst>
                                    </p:anim>
                                  </p:childTnLst>
                                </p:cTn>
                              </p:par>
                            </p:childTnLst>
                          </p:cTn>
                        </p:par>
                        <p:par>
                          <p:cTn fill="hold" id="167">
                            <p:stCondLst>
                              <p:cond delay="5800"/>
                            </p:stCondLst>
                            <p:childTnLst>
                              <p:par>
                                <p:cTn decel="100000" fill="hold" grpId="0" id="168" nodeType="afterEffect" presetClass="entr" presetID="2" presetSubtype="4">
                                  <p:stCondLst>
                                    <p:cond delay="0"/>
                                  </p:stCondLst>
                                  <p:childTnLst>
                                    <p:set>
                                      <p:cBhvr>
                                        <p:cTn dur="1" fill="hold" id="169">
                                          <p:stCondLst>
                                            <p:cond delay="0"/>
                                          </p:stCondLst>
                                        </p:cTn>
                                        <p:tgtEl>
                                          <p:spTgt spid="1049357">
                                            <p:txEl>
                                              <p:pRg st="0" end="0"/>
                                            </p:txEl>
                                          </p:spTgt>
                                        </p:tgtEl>
                                        <p:attrNameLst>
                                          <p:attrName>style.visibility</p:attrName>
                                        </p:attrNameLst>
                                      </p:cBhvr>
                                      <p:to>
                                        <p:strVal val="visible"/>
                                      </p:to>
                                    </p:set>
                                    <p:anim calcmode="lin" valueType="num">
                                      <p:cBhvr additive="base">
                                        <p:cTn dur="500" fill="hold" id="170"/>
                                        <p:tgtEl>
                                          <p:spTgt spid="1049357">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171"/>
                                        <p:tgtEl>
                                          <p:spTgt spid="1049357">
                                            <p:txEl>
                                              <p:pRg st="0" end="0"/>
                                            </p:txEl>
                                          </p:spTgt>
                                        </p:tgtEl>
                                        <p:attrNameLst>
                                          <p:attrName>ppt_y</p:attrName>
                                        </p:attrNameLst>
                                      </p:cBhvr>
                                      <p:tavLst>
                                        <p:tav tm="0">
                                          <p:val>
                                            <p:strVal val="1+#ppt_h/2"/>
                                          </p:val>
                                        </p:tav>
                                        <p:tav tm="100000">
                                          <p:val>
                                            <p:strVal val="#ppt_y"/>
                                          </p:val>
                                        </p:tav>
                                      </p:tavLst>
                                    </p:anim>
                                  </p:childTnLst>
                                </p:cTn>
                              </p:par>
                              <p:par>
                                <p:cTn decel="100000" fill="hold" grpId="0" id="172" nodeType="withEffect" presetClass="entr" presetID="2" presetSubtype="4">
                                  <p:stCondLst>
                                    <p:cond delay="0"/>
                                  </p:stCondLst>
                                  <p:childTnLst>
                                    <p:set>
                                      <p:cBhvr>
                                        <p:cTn dur="1" fill="hold" id="173">
                                          <p:stCondLst>
                                            <p:cond delay="0"/>
                                          </p:stCondLst>
                                        </p:cTn>
                                        <p:tgtEl>
                                          <p:spTgt spid="1049358">
                                            <p:txEl>
                                              <p:pRg st="0" end="0"/>
                                            </p:txEl>
                                          </p:spTgt>
                                        </p:tgtEl>
                                        <p:attrNameLst>
                                          <p:attrName>style.visibility</p:attrName>
                                        </p:attrNameLst>
                                      </p:cBhvr>
                                      <p:to>
                                        <p:strVal val="visible"/>
                                      </p:to>
                                    </p:set>
                                    <p:anim calcmode="lin" valueType="num">
                                      <p:cBhvr additive="base">
                                        <p:cTn dur="500" fill="hold" id="174"/>
                                        <p:tgtEl>
                                          <p:spTgt spid="1049358">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175"/>
                                        <p:tgtEl>
                                          <p:spTgt spid="1049358">
                                            <p:txEl>
                                              <p:pRg st="0" end="0"/>
                                            </p:txEl>
                                          </p:spTgt>
                                        </p:tgtEl>
                                        <p:attrNameLst>
                                          <p:attrName>ppt_y</p:attrName>
                                        </p:attrNameLst>
                                      </p:cBhvr>
                                      <p:tavLst>
                                        <p:tav tm="0">
                                          <p:val>
                                            <p:strVal val="1+#ppt_h/2"/>
                                          </p:val>
                                        </p:tav>
                                        <p:tav tm="100000">
                                          <p:val>
                                            <p:strVal val="#ppt_y"/>
                                          </p:val>
                                        </p:tav>
                                      </p:tavLst>
                                    </p:anim>
                                  </p:childTnLst>
                                </p:cTn>
                              </p:par>
                              <p:par>
                                <p:cTn decel="100000" fill="hold" grpId="0" id="176" nodeType="withEffect" presetClass="entr" presetID="2" presetSubtype="4">
                                  <p:stCondLst>
                                    <p:cond delay="0"/>
                                  </p:stCondLst>
                                  <p:childTnLst>
                                    <p:set>
                                      <p:cBhvr>
                                        <p:cTn dur="1" fill="hold" id="177">
                                          <p:stCondLst>
                                            <p:cond delay="0"/>
                                          </p:stCondLst>
                                        </p:cTn>
                                        <p:tgtEl>
                                          <p:spTgt spid="1049359"/>
                                        </p:tgtEl>
                                        <p:attrNameLst>
                                          <p:attrName>style.visibility</p:attrName>
                                        </p:attrNameLst>
                                      </p:cBhvr>
                                      <p:to>
                                        <p:strVal val="visible"/>
                                      </p:to>
                                    </p:set>
                                    <p:anim calcmode="lin" valueType="num">
                                      <p:cBhvr additive="base">
                                        <p:cTn dur="500" fill="hold" id="178"/>
                                        <p:tgtEl>
                                          <p:spTgt spid="1049359"/>
                                        </p:tgtEl>
                                        <p:attrNameLst>
                                          <p:attrName>ppt_x</p:attrName>
                                        </p:attrNameLst>
                                      </p:cBhvr>
                                      <p:tavLst>
                                        <p:tav tm="0">
                                          <p:val>
                                            <p:strVal val="#ppt_x"/>
                                          </p:val>
                                        </p:tav>
                                        <p:tav tm="100000">
                                          <p:val>
                                            <p:strVal val="#ppt_x"/>
                                          </p:val>
                                        </p:tav>
                                      </p:tavLst>
                                    </p:anim>
                                    <p:anim calcmode="lin" valueType="num">
                                      <p:cBhvr additive="base">
                                        <p:cTn dur="500" fill="hold" id="179"/>
                                        <p:tgtEl>
                                          <p:spTgt spid="10493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27" grpId="0" animBg="1"/>
      <p:bldP spid="1049327" grpId="1" animBg="1"/>
      <p:bldP spid="1049328" grpId="0" animBg="1"/>
      <p:bldP spid="1049328" grpId="1" animBg="1"/>
      <p:bldP spid="1049329" grpId="0" animBg="1"/>
      <p:bldP spid="1049329" grpId="1" animBg="1"/>
      <p:bldP spid="1049330" grpId="0" animBg="1"/>
      <p:bldP spid="1049330" grpId="1" animBg="1"/>
      <p:bldP spid="1049331" grpId="0" animBg="1"/>
      <p:bldP spid="1049331" grpId="1" animBg="1"/>
      <p:bldP spid="1049332" grpId="0" animBg="1"/>
      <p:bldP spid="1049332" grpId="1" animBg="1"/>
      <p:bldP spid="1049333" grpId="0" animBg="1"/>
      <p:bldP spid="1049333" grpId="1" animBg="1"/>
      <p:bldP spid="1049334" grpId="0" animBg="1"/>
      <p:bldP spid="1049334" grpId="1" animBg="1"/>
      <p:bldP spid="1049335" grpId="0" animBg="1"/>
      <p:bldP spid="1049335" grpId="1" animBg="1"/>
      <p:bldP spid="1049336" grpId="0" animBg="1"/>
      <p:bldP spid="1049336" grpId="1" animBg="1"/>
      <p:bldP spid="1049337" grpId="0" animBg="1"/>
      <p:bldP spid="1049337" grpId="1" animBg="1"/>
      <p:bldP spid="1049338" grpId="0" animBg="1"/>
      <p:bldP spid="1049338" grpId="1" animBg="1"/>
      <p:bldP spid="1049342" grpId="0" build="p">
        <p:tmplLst>
          <p:tmpl lvl="1">
            <p:tnLst>
              <p:par>
                <p:cTn fill="hold" nodeType="withEffect" presetClass="entr" presetID="22" presetSubtype="8">
                  <p:stCondLst>
                    <p:cond delay="0"/>
                  </p:stCondLst>
                  <p:childTnLst>
                    <p:set>
                      <p:cBhvr>
                        <p:cTn dur="1" fill="hold">
                          <p:stCondLst>
                            <p:cond delay="0"/>
                          </p:stCondLst>
                        </p:cTn>
                        <p:tgtEl>
                          <p:spTgt spid="1049342"/>
                        </p:tgtEl>
                        <p:attrNameLst>
                          <p:attrName>style.visibility</p:attrName>
                        </p:attrNameLst>
                      </p:cBhvr>
                      <p:to>
                        <p:strVal val="visible"/>
                      </p:to>
                    </p:set>
                    <p:animEffect transition="in" filter="wipe(left)">
                      <p:cBhvr>
                        <p:cTn dur="500"/>
                        <p:tgtEl>
                          <p:spTgt spid="1049342"/>
                        </p:tgtEl>
                      </p:cBhvr>
                    </p:animEffect>
                  </p:childTnLst>
                </p:cTn>
              </p:par>
            </p:tnLst>
          </p:tmpl>
        </p:tmplLst>
      </p:bldP>
      <p:bldP spid="1049343" grpId="0" animBg="1"/>
      <p:bldP spid="1049344" grpId="0"/>
      <p:bldP spid="1049344" grpId="1"/>
      <p:bldP spid="1049345" grpId="0"/>
      <p:bldP spid="1049345" grpId="1"/>
      <p:bldP spid="1049346" grpId="0"/>
      <p:bldP spid="1049346" grpId="1"/>
      <p:bldP spid="1049347" grpId="0"/>
      <p:bldP spid="1049347" grpId="1"/>
      <p:bldP spid="1049348" grpId="0" build="p">
        <p:tmplLst>
          <p:tmpl lvl="1">
            <p:tnLst>
              <p:par>
                <p:cTn decel="100000" fill="hold" nodeType="afterEffect" presetClass="entr" presetID="2" presetSubtype="4">
                  <p:stCondLst>
                    <p:cond delay="0"/>
                  </p:stCondLst>
                  <p:childTnLst>
                    <p:set>
                      <p:cBhvr>
                        <p:cTn dur="1" fill="hold">
                          <p:stCondLst>
                            <p:cond delay="0"/>
                          </p:stCondLst>
                        </p:cTn>
                        <p:tgtEl>
                          <p:spTgt spid="1049348"/>
                        </p:tgtEl>
                        <p:attrNameLst>
                          <p:attrName>style.visibility</p:attrName>
                        </p:attrNameLst>
                      </p:cBhvr>
                      <p:to>
                        <p:strVal val="visible"/>
                      </p:to>
                    </p:set>
                    <p:anim calcmode="lin" valueType="num">
                      <p:cBhvr additive="base">
                        <p:cTn dur="500" fill="hold"/>
                        <p:tgtEl>
                          <p:spTgt spid="1049348"/>
                        </p:tgtEl>
                        <p:attrNameLst>
                          <p:attrName>ppt_x</p:attrName>
                        </p:attrNameLst>
                      </p:cBhvr>
                      <p:tavLst>
                        <p:tav tm="0">
                          <p:val>
                            <p:strVal val="#ppt_x"/>
                          </p:val>
                        </p:tav>
                        <p:tav tm="100000">
                          <p:val>
                            <p:strVal val="#ppt_x"/>
                          </p:val>
                        </p:tav>
                      </p:tavLst>
                    </p:anim>
                    <p:anim calcmode="lin" valueType="num">
                      <p:cBhvr additive="base">
                        <p:cTn dur="500" fill="hold"/>
                        <p:tgtEl>
                          <p:spTgt spid="1049348"/>
                        </p:tgtEl>
                        <p:attrNameLst>
                          <p:attrName>ppt_y</p:attrName>
                        </p:attrNameLst>
                      </p:cBhvr>
                      <p:tavLst>
                        <p:tav tm="0">
                          <p:val>
                            <p:strVal val="1+#ppt_h/2"/>
                          </p:val>
                        </p:tav>
                        <p:tav tm="100000">
                          <p:val>
                            <p:strVal val="#ppt_y"/>
                          </p:val>
                        </p:tav>
                      </p:tavLst>
                    </p:anim>
                  </p:childTnLst>
                </p:cTn>
              </p:par>
            </p:tnLst>
          </p:tmpl>
        </p:tmplLst>
      </p:bldP>
      <p:bldP spid="1049349" grpId="0" build="p">
        <p:tmplLst>
          <p:tmpl lvl="1">
            <p:tnLst>
              <p:par>
                <p:cTn decel="100000" fill="hold" nodeType="withEffect" presetClass="entr" presetID="2" presetSubtype="4">
                  <p:stCondLst>
                    <p:cond delay="0"/>
                  </p:stCondLst>
                  <p:childTnLst>
                    <p:set>
                      <p:cBhvr>
                        <p:cTn dur="1" fill="hold">
                          <p:stCondLst>
                            <p:cond delay="0"/>
                          </p:stCondLst>
                        </p:cTn>
                        <p:tgtEl>
                          <p:spTgt spid="1049349"/>
                        </p:tgtEl>
                        <p:attrNameLst>
                          <p:attrName>style.visibility</p:attrName>
                        </p:attrNameLst>
                      </p:cBhvr>
                      <p:to>
                        <p:strVal val="visible"/>
                      </p:to>
                    </p:set>
                    <p:anim calcmode="lin" valueType="num">
                      <p:cBhvr additive="base">
                        <p:cTn dur="500" fill="hold"/>
                        <p:tgtEl>
                          <p:spTgt spid="1049349"/>
                        </p:tgtEl>
                        <p:attrNameLst>
                          <p:attrName>ppt_x</p:attrName>
                        </p:attrNameLst>
                      </p:cBhvr>
                      <p:tavLst>
                        <p:tav tm="0">
                          <p:val>
                            <p:strVal val="#ppt_x"/>
                          </p:val>
                        </p:tav>
                        <p:tav tm="100000">
                          <p:val>
                            <p:strVal val="#ppt_x"/>
                          </p:val>
                        </p:tav>
                      </p:tavLst>
                    </p:anim>
                    <p:anim calcmode="lin" valueType="num">
                      <p:cBhvr additive="base">
                        <p:cTn dur="500" fill="hold"/>
                        <p:tgtEl>
                          <p:spTgt spid="1049349"/>
                        </p:tgtEl>
                        <p:attrNameLst>
                          <p:attrName>ppt_y</p:attrName>
                        </p:attrNameLst>
                      </p:cBhvr>
                      <p:tavLst>
                        <p:tav tm="0">
                          <p:val>
                            <p:strVal val="1+#ppt_h/2"/>
                          </p:val>
                        </p:tav>
                        <p:tav tm="100000">
                          <p:val>
                            <p:strVal val="#ppt_y"/>
                          </p:val>
                        </p:tav>
                      </p:tavLst>
                    </p:anim>
                  </p:childTnLst>
                </p:cTn>
              </p:par>
            </p:tnLst>
          </p:tmpl>
        </p:tmplLst>
      </p:bldP>
      <p:bldP spid="1049350" grpId="0" animBg="1"/>
      <p:bldP spid="1049351" grpId="0" build="p">
        <p:tmplLst>
          <p:tmpl lvl="1">
            <p:tnLst>
              <p:par>
                <p:cTn decel="100000" fill="hold" nodeType="afterEffect" presetClass="entr" presetID="2" presetSubtype="4">
                  <p:stCondLst>
                    <p:cond delay="0"/>
                  </p:stCondLst>
                  <p:childTnLst>
                    <p:set>
                      <p:cBhvr>
                        <p:cTn dur="1" fill="hold">
                          <p:stCondLst>
                            <p:cond delay="0"/>
                          </p:stCondLst>
                        </p:cTn>
                        <p:tgtEl>
                          <p:spTgt spid="1049351"/>
                        </p:tgtEl>
                        <p:attrNameLst>
                          <p:attrName>style.visibility</p:attrName>
                        </p:attrNameLst>
                      </p:cBhvr>
                      <p:to>
                        <p:strVal val="visible"/>
                      </p:to>
                    </p:set>
                    <p:anim calcmode="lin" valueType="num">
                      <p:cBhvr additive="base">
                        <p:cTn dur="500" fill="hold"/>
                        <p:tgtEl>
                          <p:spTgt spid="1049351"/>
                        </p:tgtEl>
                        <p:attrNameLst>
                          <p:attrName>ppt_x</p:attrName>
                        </p:attrNameLst>
                      </p:cBhvr>
                      <p:tavLst>
                        <p:tav tm="0">
                          <p:val>
                            <p:strVal val="#ppt_x"/>
                          </p:val>
                        </p:tav>
                        <p:tav tm="100000">
                          <p:val>
                            <p:strVal val="#ppt_x"/>
                          </p:val>
                        </p:tav>
                      </p:tavLst>
                    </p:anim>
                    <p:anim calcmode="lin" valueType="num">
                      <p:cBhvr additive="base">
                        <p:cTn dur="500" fill="hold"/>
                        <p:tgtEl>
                          <p:spTgt spid="1049351"/>
                        </p:tgtEl>
                        <p:attrNameLst>
                          <p:attrName>ppt_y</p:attrName>
                        </p:attrNameLst>
                      </p:cBhvr>
                      <p:tavLst>
                        <p:tav tm="0">
                          <p:val>
                            <p:strVal val="1+#ppt_h/2"/>
                          </p:val>
                        </p:tav>
                        <p:tav tm="100000">
                          <p:val>
                            <p:strVal val="#ppt_y"/>
                          </p:val>
                        </p:tav>
                      </p:tavLst>
                    </p:anim>
                  </p:childTnLst>
                </p:cTn>
              </p:par>
            </p:tnLst>
          </p:tmpl>
        </p:tmplLst>
      </p:bldP>
      <p:bldP spid="1049352" grpId="0" build="p">
        <p:tmplLst>
          <p:tmpl lvl="1">
            <p:tnLst>
              <p:par>
                <p:cTn decel="100000" fill="hold" nodeType="withEffect" presetClass="entr" presetID="2" presetSubtype="4">
                  <p:stCondLst>
                    <p:cond delay="0"/>
                  </p:stCondLst>
                  <p:childTnLst>
                    <p:set>
                      <p:cBhvr>
                        <p:cTn dur="1" fill="hold">
                          <p:stCondLst>
                            <p:cond delay="0"/>
                          </p:stCondLst>
                        </p:cTn>
                        <p:tgtEl>
                          <p:spTgt spid="1049352"/>
                        </p:tgtEl>
                        <p:attrNameLst>
                          <p:attrName>style.visibility</p:attrName>
                        </p:attrNameLst>
                      </p:cBhvr>
                      <p:to>
                        <p:strVal val="visible"/>
                      </p:to>
                    </p:set>
                    <p:anim calcmode="lin" valueType="num">
                      <p:cBhvr additive="base">
                        <p:cTn dur="500" fill="hold"/>
                        <p:tgtEl>
                          <p:spTgt spid="1049352"/>
                        </p:tgtEl>
                        <p:attrNameLst>
                          <p:attrName>ppt_x</p:attrName>
                        </p:attrNameLst>
                      </p:cBhvr>
                      <p:tavLst>
                        <p:tav tm="0">
                          <p:val>
                            <p:strVal val="#ppt_x"/>
                          </p:val>
                        </p:tav>
                        <p:tav tm="100000">
                          <p:val>
                            <p:strVal val="#ppt_x"/>
                          </p:val>
                        </p:tav>
                      </p:tavLst>
                    </p:anim>
                    <p:anim calcmode="lin" valueType="num">
                      <p:cBhvr additive="base">
                        <p:cTn dur="500" fill="hold"/>
                        <p:tgtEl>
                          <p:spTgt spid="1049352"/>
                        </p:tgtEl>
                        <p:attrNameLst>
                          <p:attrName>ppt_y</p:attrName>
                        </p:attrNameLst>
                      </p:cBhvr>
                      <p:tavLst>
                        <p:tav tm="0">
                          <p:val>
                            <p:strVal val="1+#ppt_h/2"/>
                          </p:val>
                        </p:tav>
                        <p:tav tm="100000">
                          <p:val>
                            <p:strVal val="#ppt_y"/>
                          </p:val>
                        </p:tav>
                      </p:tavLst>
                    </p:anim>
                  </p:childTnLst>
                </p:cTn>
              </p:par>
            </p:tnLst>
          </p:tmpl>
        </p:tmplLst>
      </p:bldP>
      <p:bldP spid="1049353" grpId="0" animBg="1"/>
      <p:bldP spid="1049354" grpId="0" build="p">
        <p:tmplLst>
          <p:tmpl lvl="1">
            <p:tnLst>
              <p:par>
                <p:cTn decel="100000" fill="hold" nodeType="afterEffect" presetClass="entr" presetID="2" presetSubtype="4">
                  <p:stCondLst>
                    <p:cond delay="0"/>
                  </p:stCondLst>
                  <p:childTnLst>
                    <p:set>
                      <p:cBhvr>
                        <p:cTn dur="1" fill="hold">
                          <p:stCondLst>
                            <p:cond delay="0"/>
                          </p:stCondLst>
                        </p:cTn>
                        <p:tgtEl>
                          <p:spTgt spid="1049354"/>
                        </p:tgtEl>
                        <p:attrNameLst>
                          <p:attrName>style.visibility</p:attrName>
                        </p:attrNameLst>
                      </p:cBhvr>
                      <p:to>
                        <p:strVal val="visible"/>
                      </p:to>
                    </p:set>
                    <p:anim calcmode="lin" valueType="num">
                      <p:cBhvr additive="base">
                        <p:cTn dur="500" fill="hold"/>
                        <p:tgtEl>
                          <p:spTgt spid="1049354"/>
                        </p:tgtEl>
                        <p:attrNameLst>
                          <p:attrName>ppt_x</p:attrName>
                        </p:attrNameLst>
                      </p:cBhvr>
                      <p:tavLst>
                        <p:tav tm="0">
                          <p:val>
                            <p:strVal val="#ppt_x"/>
                          </p:val>
                        </p:tav>
                        <p:tav tm="100000">
                          <p:val>
                            <p:strVal val="#ppt_x"/>
                          </p:val>
                        </p:tav>
                      </p:tavLst>
                    </p:anim>
                    <p:anim calcmode="lin" valueType="num">
                      <p:cBhvr additive="base">
                        <p:cTn dur="500" fill="hold"/>
                        <p:tgtEl>
                          <p:spTgt spid="1049354"/>
                        </p:tgtEl>
                        <p:attrNameLst>
                          <p:attrName>ppt_y</p:attrName>
                        </p:attrNameLst>
                      </p:cBhvr>
                      <p:tavLst>
                        <p:tav tm="0">
                          <p:val>
                            <p:strVal val="1+#ppt_h/2"/>
                          </p:val>
                        </p:tav>
                        <p:tav tm="100000">
                          <p:val>
                            <p:strVal val="#ppt_y"/>
                          </p:val>
                        </p:tav>
                      </p:tavLst>
                    </p:anim>
                  </p:childTnLst>
                </p:cTn>
              </p:par>
            </p:tnLst>
          </p:tmpl>
        </p:tmplLst>
      </p:bldP>
      <p:bldP spid="1049355" grpId="0" build="p">
        <p:tmplLst>
          <p:tmpl lvl="1">
            <p:tnLst>
              <p:par>
                <p:cTn decel="100000" fill="hold" nodeType="withEffect" presetClass="entr" presetID="2" presetSubtype="4">
                  <p:stCondLst>
                    <p:cond delay="0"/>
                  </p:stCondLst>
                  <p:childTnLst>
                    <p:set>
                      <p:cBhvr>
                        <p:cTn dur="1" fill="hold">
                          <p:stCondLst>
                            <p:cond delay="0"/>
                          </p:stCondLst>
                        </p:cTn>
                        <p:tgtEl>
                          <p:spTgt spid="1049355"/>
                        </p:tgtEl>
                        <p:attrNameLst>
                          <p:attrName>style.visibility</p:attrName>
                        </p:attrNameLst>
                      </p:cBhvr>
                      <p:to>
                        <p:strVal val="visible"/>
                      </p:to>
                    </p:set>
                    <p:anim calcmode="lin" valueType="num">
                      <p:cBhvr additive="base">
                        <p:cTn dur="500" fill="hold"/>
                        <p:tgtEl>
                          <p:spTgt spid="1049355"/>
                        </p:tgtEl>
                        <p:attrNameLst>
                          <p:attrName>ppt_x</p:attrName>
                        </p:attrNameLst>
                      </p:cBhvr>
                      <p:tavLst>
                        <p:tav tm="0">
                          <p:val>
                            <p:strVal val="#ppt_x"/>
                          </p:val>
                        </p:tav>
                        <p:tav tm="100000">
                          <p:val>
                            <p:strVal val="#ppt_x"/>
                          </p:val>
                        </p:tav>
                      </p:tavLst>
                    </p:anim>
                    <p:anim calcmode="lin" valueType="num">
                      <p:cBhvr additive="base">
                        <p:cTn dur="500" fill="hold"/>
                        <p:tgtEl>
                          <p:spTgt spid="1049355"/>
                        </p:tgtEl>
                        <p:attrNameLst>
                          <p:attrName>ppt_y</p:attrName>
                        </p:attrNameLst>
                      </p:cBhvr>
                      <p:tavLst>
                        <p:tav tm="0">
                          <p:val>
                            <p:strVal val="1+#ppt_h/2"/>
                          </p:val>
                        </p:tav>
                        <p:tav tm="100000">
                          <p:val>
                            <p:strVal val="#ppt_y"/>
                          </p:val>
                        </p:tav>
                      </p:tavLst>
                    </p:anim>
                  </p:childTnLst>
                </p:cTn>
              </p:par>
            </p:tnLst>
          </p:tmpl>
        </p:tmplLst>
      </p:bldP>
      <p:bldP spid="1049356" grpId="0" animBg="1"/>
      <p:bldP spid="1049357" grpId="0" build="p">
        <p:tmplLst>
          <p:tmpl lvl="1">
            <p:tnLst>
              <p:par>
                <p:cTn decel="100000" fill="hold" nodeType="afterEffect" presetClass="entr" presetID="2" presetSubtype="4">
                  <p:stCondLst>
                    <p:cond delay="0"/>
                  </p:stCondLst>
                  <p:childTnLst>
                    <p:set>
                      <p:cBhvr>
                        <p:cTn dur="1" fill="hold">
                          <p:stCondLst>
                            <p:cond delay="0"/>
                          </p:stCondLst>
                        </p:cTn>
                        <p:tgtEl>
                          <p:spTgt spid="1049357"/>
                        </p:tgtEl>
                        <p:attrNameLst>
                          <p:attrName>style.visibility</p:attrName>
                        </p:attrNameLst>
                      </p:cBhvr>
                      <p:to>
                        <p:strVal val="visible"/>
                      </p:to>
                    </p:set>
                    <p:anim calcmode="lin" valueType="num">
                      <p:cBhvr additive="base">
                        <p:cTn dur="500" fill="hold"/>
                        <p:tgtEl>
                          <p:spTgt spid="1049357"/>
                        </p:tgtEl>
                        <p:attrNameLst>
                          <p:attrName>ppt_x</p:attrName>
                        </p:attrNameLst>
                      </p:cBhvr>
                      <p:tavLst>
                        <p:tav tm="0">
                          <p:val>
                            <p:strVal val="#ppt_x"/>
                          </p:val>
                        </p:tav>
                        <p:tav tm="100000">
                          <p:val>
                            <p:strVal val="#ppt_x"/>
                          </p:val>
                        </p:tav>
                      </p:tavLst>
                    </p:anim>
                    <p:anim calcmode="lin" valueType="num">
                      <p:cBhvr additive="base">
                        <p:cTn dur="500" fill="hold"/>
                        <p:tgtEl>
                          <p:spTgt spid="1049357"/>
                        </p:tgtEl>
                        <p:attrNameLst>
                          <p:attrName>ppt_y</p:attrName>
                        </p:attrNameLst>
                      </p:cBhvr>
                      <p:tavLst>
                        <p:tav tm="0">
                          <p:val>
                            <p:strVal val="1+#ppt_h/2"/>
                          </p:val>
                        </p:tav>
                        <p:tav tm="100000">
                          <p:val>
                            <p:strVal val="#ppt_y"/>
                          </p:val>
                        </p:tav>
                      </p:tavLst>
                    </p:anim>
                  </p:childTnLst>
                </p:cTn>
              </p:par>
            </p:tnLst>
          </p:tmpl>
        </p:tmplLst>
      </p:bldP>
      <p:bldP spid="1049358" grpId="0" build="p">
        <p:tmplLst>
          <p:tmpl lvl="1">
            <p:tnLst>
              <p:par>
                <p:cTn decel="100000" fill="hold" nodeType="withEffect" presetClass="entr" presetID="2" presetSubtype="4">
                  <p:stCondLst>
                    <p:cond delay="0"/>
                  </p:stCondLst>
                  <p:childTnLst>
                    <p:set>
                      <p:cBhvr>
                        <p:cTn dur="1" fill="hold">
                          <p:stCondLst>
                            <p:cond delay="0"/>
                          </p:stCondLst>
                        </p:cTn>
                        <p:tgtEl>
                          <p:spTgt spid="1049358"/>
                        </p:tgtEl>
                        <p:attrNameLst>
                          <p:attrName>style.visibility</p:attrName>
                        </p:attrNameLst>
                      </p:cBhvr>
                      <p:to>
                        <p:strVal val="visible"/>
                      </p:to>
                    </p:set>
                    <p:anim calcmode="lin" valueType="num">
                      <p:cBhvr additive="base">
                        <p:cTn dur="500" fill="hold"/>
                        <p:tgtEl>
                          <p:spTgt spid="1049358"/>
                        </p:tgtEl>
                        <p:attrNameLst>
                          <p:attrName>ppt_x</p:attrName>
                        </p:attrNameLst>
                      </p:cBhvr>
                      <p:tavLst>
                        <p:tav tm="0">
                          <p:val>
                            <p:strVal val="#ppt_x"/>
                          </p:val>
                        </p:tav>
                        <p:tav tm="100000">
                          <p:val>
                            <p:strVal val="#ppt_x"/>
                          </p:val>
                        </p:tav>
                      </p:tavLst>
                    </p:anim>
                    <p:anim calcmode="lin" valueType="num">
                      <p:cBhvr additive="base">
                        <p:cTn dur="500" fill="hold"/>
                        <p:tgtEl>
                          <p:spTgt spid="1049358"/>
                        </p:tgtEl>
                        <p:attrNameLst>
                          <p:attrName>ppt_y</p:attrName>
                        </p:attrNameLst>
                      </p:cBhvr>
                      <p:tavLst>
                        <p:tav tm="0">
                          <p:val>
                            <p:strVal val="1+#ppt_h/2"/>
                          </p:val>
                        </p:tav>
                        <p:tav tm="100000">
                          <p:val>
                            <p:strVal val="#ppt_y"/>
                          </p:val>
                        </p:tav>
                      </p:tavLst>
                    </p:anim>
                  </p:childTnLst>
                </p:cTn>
              </p:par>
            </p:tnLst>
          </p:tmpl>
        </p:tmplLst>
      </p:bldP>
      <p:bldP spid="1049359"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00" name=""/>
        <p:cNvGrpSpPr/>
        <p:nvPr/>
      </p:nvGrpSpPr>
      <p:grpSpPr>
        <a:xfrm>
          <a:off x="0" y="0"/>
          <a:ext cx="0" cy="0"/>
          <a:chOff x="0" y="0"/>
          <a:chExt cx="0" cy="0"/>
        </a:xfrm>
      </p:grpSpPr>
      <p:sp>
        <p:nvSpPr>
          <p:cNvPr id="1048645" name="円/楕円 52"/>
          <p:cNvSpPr/>
          <p:nvPr userDrawn="1"/>
        </p:nvSpPr>
        <p:spPr>
          <a:xfrm>
            <a:off x="7746028" y="2830860"/>
            <a:ext cx="2950599" cy="2950599"/>
          </a:xfrm>
          <a:prstGeom prst="ellipse"/>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646" name="円/楕円 53"/>
          <p:cNvSpPr/>
          <p:nvPr userDrawn="1"/>
        </p:nvSpPr>
        <p:spPr>
          <a:xfrm>
            <a:off x="12906466" y="2830859"/>
            <a:ext cx="2950599" cy="2950599"/>
          </a:xfrm>
          <a:prstGeom prst="ellipse"/>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647" name="円/楕円 55"/>
          <p:cNvSpPr/>
          <p:nvPr userDrawn="1"/>
        </p:nvSpPr>
        <p:spPr>
          <a:xfrm>
            <a:off x="2585589" y="2830857"/>
            <a:ext cx="2950599" cy="2950599"/>
          </a:xfrm>
          <a:prstGeom prst="ellipse"/>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648" name="円/楕円 48"/>
          <p:cNvSpPr/>
          <p:nvPr userDrawn="1"/>
        </p:nvSpPr>
        <p:spPr>
          <a:xfrm>
            <a:off x="7593628" y="2729260"/>
            <a:ext cx="2950599" cy="2950599"/>
          </a:xfrm>
          <a:prstGeom prst="ellipse"/>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649" name="円/楕円 49"/>
          <p:cNvSpPr/>
          <p:nvPr userDrawn="1"/>
        </p:nvSpPr>
        <p:spPr>
          <a:xfrm>
            <a:off x="12754066" y="2729259"/>
            <a:ext cx="2950599" cy="2950599"/>
          </a:xfrm>
          <a:prstGeom prst="ellipse"/>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650" name="円/楕円 51"/>
          <p:cNvSpPr/>
          <p:nvPr userDrawn="1"/>
        </p:nvSpPr>
        <p:spPr>
          <a:xfrm>
            <a:off x="2433189" y="2729257"/>
            <a:ext cx="2950599" cy="2950599"/>
          </a:xfrm>
          <a:prstGeom prst="ellipse"/>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651" name="円/楕円 9"/>
          <p:cNvSpPr/>
          <p:nvPr userDrawn="1"/>
        </p:nvSpPr>
        <p:spPr>
          <a:xfrm>
            <a:off x="7664588" y="2780063"/>
            <a:ext cx="2950599" cy="2950599"/>
          </a:xfrm>
          <a:prstGeom prst="ellipse"/>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652" name="円/楕円 11"/>
          <p:cNvSpPr/>
          <p:nvPr userDrawn="1"/>
        </p:nvSpPr>
        <p:spPr>
          <a:xfrm>
            <a:off x="12825026" y="2780062"/>
            <a:ext cx="2950599" cy="2950599"/>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653" name="円/楕円 18"/>
          <p:cNvSpPr/>
          <p:nvPr userDrawn="1"/>
        </p:nvSpPr>
        <p:spPr>
          <a:xfrm>
            <a:off x="2504149" y="2780060"/>
            <a:ext cx="2950599" cy="2950599"/>
          </a:xfrm>
          <a:prstGeom prst="ellips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654" name="タイトル 1"/>
          <p:cNvSpPr>
            <a:spLocks noGrp="1"/>
          </p:cNvSpPr>
          <p:nvPr userDrawn="1">
            <p:ph type="title" hasCustomPrompt="1"/>
          </p:nvPr>
        </p:nvSpPr>
        <p:spPr/>
        <p:txBody>
          <a:bodyPr/>
          <a:p>
            <a:r>
              <a:rPr altLang="ja-JP" dirty="0" kumimoji="1" lang="en-US"/>
              <a:t>Slide Title Goes Here</a:t>
            </a:r>
            <a:endParaRPr altLang="en-US" dirty="0" kumimoji="1" lang="ja-JP"/>
          </a:p>
        </p:txBody>
      </p:sp>
      <p:sp>
        <p:nvSpPr>
          <p:cNvPr id="1048655" name="フッター プレースホルダー 2"/>
          <p:cNvSpPr>
            <a:spLocks noGrp="1"/>
          </p:cNvSpPr>
          <p:nvPr userDrawn="1">
            <p:ph type="ftr" sz="quarter" idx="10"/>
          </p:nvPr>
        </p:nvSpPr>
        <p:spPr/>
        <p:txBody>
          <a:bodyPr/>
          <a:p>
            <a:r>
              <a:rPr altLang="ja-JP" lang="en-US"/>
              <a:t>The Power of PowerPoint | thepopp.com</a:t>
            </a:r>
            <a:endParaRPr altLang="en-US" dirty="0" lang="ja-JP"/>
          </a:p>
        </p:txBody>
      </p:sp>
      <p:sp>
        <p:nvSpPr>
          <p:cNvPr id="1048656" name="スライド番号プレースホルダー 3"/>
          <p:cNvSpPr>
            <a:spLocks noGrp="1"/>
          </p:cNvSpPr>
          <p:nvPr userDrawn="1">
            <p:ph type="sldNum" sz="quarter" idx="11"/>
          </p:nvPr>
        </p:nvSpPr>
        <p:spPr/>
        <p:txBody>
          <a:bodyPr/>
          <a:p>
            <a:fld id="{E6459DFB-86F3-43FA-8567-2EA6E426AE90}" type="slidenum">
              <a:rPr altLang="en-US" lang="ja-JP" smtClean="0"/>
              <a:t>‹#›</a:t>
            </a:fld>
            <a:endParaRPr altLang="en-US" lang="ja-JP"/>
          </a:p>
        </p:txBody>
      </p:sp>
      <p:sp>
        <p:nvSpPr>
          <p:cNvPr id="1048657" name="テキスト プレースホルダー 6"/>
          <p:cNvSpPr>
            <a:spLocks noGrp="1"/>
          </p:cNvSpPr>
          <p:nvPr userDrawn="1">
            <p:ph type="body" sz="quarter" idx="13" hasCustomPrompt="1"/>
          </p:nvPr>
        </p:nvSpPr>
        <p:spPr>
          <a:xfrm>
            <a:off x="3166542" y="1543100"/>
            <a:ext cx="14329592" cy="504056"/>
          </a:xfrm>
        </p:spPr>
        <p:txBody>
          <a:bodyPr/>
          <a:lstStyle>
            <a:lvl1pPr>
              <a:defRPr altLang="ja-JP" baseline="0" dirty="0" sz="2400" i="1" kern="1200" kumimoji="1" lang="en-US" smtClean="0">
                <a:solidFill>
                  <a:schemeClr val="tx1">
                    <a:lumMod val="50000"/>
                    <a:lumOff val="50000"/>
                  </a:schemeClr>
                </a:solidFill>
                <a:latin typeface="+mn-lt"/>
                <a:ea typeface="+mn-ea"/>
                <a:cs typeface="Open Sans Light" panose="020B0306030504020204" pitchFamily="34" charset="0"/>
              </a:defRPr>
            </a:lvl1pPr>
          </a:lstStyle>
          <a:p>
            <a:pPr lvl="0"/>
            <a:r>
              <a:rPr altLang="ja-JP" dirty="0" kumimoji="1" lang="en-US"/>
              <a:t>Short description goes here</a:t>
            </a:r>
            <a:endParaRPr altLang="en-US" dirty="0" kumimoji="1" lang="ja-JP"/>
          </a:p>
        </p:txBody>
      </p:sp>
      <p:sp>
        <p:nvSpPr>
          <p:cNvPr id="1048658" name="正方形/長方形 7"/>
          <p:cNvSpPr/>
          <p:nvPr userDrawn="1"/>
        </p:nvSpPr>
        <p:spPr>
          <a:xfrm>
            <a:off x="3238550" y="1399084"/>
            <a:ext cx="3240360" cy="7200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659" name="テキスト プレースホルダー 6"/>
          <p:cNvSpPr>
            <a:spLocks noGrp="1"/>
          </p:cNvSpPr>
          <p:nvPr>
            <p:ph type="body" sz="quarter" idx="21" hasCustomPrompt="1"/>
          </p:nvPr>
        </p:nvSpPr>
        <p:spPr>
          <a:xfrm>
            <a:off x="1644014" y="5856370"/>
            <a:ext cx="4635777" cy="720080"/>
          </a:xfrm>
        </p:spPr>
        <p:txBody>
          <a:bodyPr anchor="t">
            <a:noAutofit/>
          </a:bodyPr>
          <a:lstStyle>
            <a:lvl1pPr algn="ctr">
              <a:defRPr baseline="0" sz="3200" i="0">
                <a:solidFill>
                  <a:schemeClr val="accent1"/>
                </a:solidFill>
                <a:latin typeface="Route 159 SemiBold" pitchFamily="50" charset="0"/>
              </a:defRPr>
            </a:lvl1pPr>
          </a:lstStyle>
          <a:p>
            <a:pPr lvl="0"/>
            <a:r>
              <a:rPr altLang="ja-JP" dirty="0" kumimoji="1" lang="en-US"/>
              <a:t>Text goes here</a:t>
            </a:r>
            <a:endParaRPr altLang="en-US" dirty="0" kumimoji="1" lang="ja-JP"/>
          </a:p>
        </p:txBody>
      </p:sp>
      <p:sp>
        <p:nvSpPr>
          <p:cNvPr id="1048660" name="テキスト プレースホルダー 6"/>
          <p:cNvSpPr>
            <a:spLocks noGrp="1"/>
          </p:cNvSpPr>
          <p:nvPr>
            <p:ph type="body" sz="quarter" idx="24" hasCustomPrompt="1"/>
          </p:nvPr>
        </p:nvSpPr>
        <p:spPr>
          <a:xfrm>
            <a:off x="1611086" y="6735723"/>
            <a:ext cx="4702628" cy="2143030"/>
          </a:xfrm>
        </p:spPr>
        <p:txBody>
          <a:bodyPr anchor="t">
            <a:noAutofit/>
          </a:bodyPr>
          <a:lstStyle>
            <a:lvl1pPr algn="ctr">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8661" name="正方形/長方形 28"/>
          <p:cNvSpPr/>
          <p:nvPr userDrawn="1"/>
        </p:nvSpPr>
        <p:spPr>
          <a:xfrm>
            <a:off x="2366057" y="6648458"/>
            <a:ext cx="3240360" cy="7200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662" name="テキスト プレースホルダー 6"/>
          <p:cNvSpPr>
            <a:spLocks noGrp="1"/>
          </p:cNvSpPr>
          <p:nvPr>
            <p:ph type="body" sz="quarter" idx="25" hasCustomPrompt="1"/>
          </p:nvPr>
        </p:nvSpPr>
        <p:spPr>
          <a:xfrm>
            <a:off x="6801600" y="5854026"/>
            <a:ext cx="4676895" cy="720080"/>
          </a:xfrm>
        </p:spPr>
        <p:txBody>
          <a:bodyPr anchor="t">
            <a:noAutofit/>
          </a:bodyPr>
          <a:lstStyle>
            <a:lvl1pPr algn="ctr">
              <a:defRPr baseline="0" sz="3200" i="0">
                <a:solidFill>
                  <a:schemeClr val="accent3"/>
                </a:solidFill>
                <a:latin typeface="Route 159 SemiBold" pitchFamily="50" charset="0"/>
              </a:defRPr>
            </a:lvl1pPr>
          </a:lstStyle>
          <a:p>
            <a:pPr lvl="0"/>
            <a:r>
              <a:rPr altLang="ja-JP" dirty="0" kumimoji="1" lang="en-US"/>
              <a:t>Text goes here</a:t>
            </a:r>
            <a:endParaRPr altLang="en-US" dirty="0" kumimoji="1" lang="ja-JP"/>
          </a:p>
        </p:txBody>
      </p:sp>
      <p:sp>
        <p:nvSpPr>
          <p:cNvPr id="1048663" name="テキスト プレースホルダー 6"/>
          <p:cNvSpPr>
            <a:spLocks noGrp="1"/>
          </p:cNvSpPr>
          <p:nvPr>
            <p:ph type="body" sz="quarter" idx="26" hasCustomPrompt="1"/>
          </p:nvPr>
        </p:nvSpPr>
        <p:spPr>
          <a:xfrm>
            <a:off x="6804346" y="6733379"/>
            <a:ext cx="4702628" cy="2143030"/>
          </a:xfrm>
        </p:spPr>
        <p:txBody>
          <a:bodyPr anchor="t">
            <a:noAutofit/>
          </a:bodyPr>
          <a:lstStyle>
            <a:lvl1pPr algn="ctr">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8664" name="正方形/長方形 33"/>
          <p:cNvSpPr/>
          <p:nvPr userDrawn="1"/>
        </p:nvSpPr>
        <p:spPr>
          <a:xfrm>
            <a:off x="7559317" y="6646114"/>
            <a:ext cx="3240360" cy="72008"/>
          </a:xfrm>
          <a:prstGeom prst="rect"/>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665" name="テキスト プレースホルダー 6"/>
          <p:cNvSpPr>
            <a:spLocks noGrp="1"/>
          </p:cNvSpPr>
          <p:nvPr>
            <p:ph type="body" sz="quarter" idx="27" hasCustomPrompt="1"/>
          </p:nvPr>
        </p:nvSpPr>
        <p:spPr>
          <a:xfrm>
            <a:off x="11961877" y="5856370"/>
            <a:ext cx="4676895" cy="720080"/>
          </a:xfrm>
        </p:spPr>
        <p:txBody>
          <a:bodyPr anchor="t">
            <a:noAutofit/>
          </a:bodyPr>
          <a:lstStyle>
            <a:lvl1pPr algn="ctr">
              <a:defRPr baseline="0" sz="3200" i="0">
                <a:solidFill>
                  <a:schemeClr val="accent2"/>
                </a:solidFill>
                <a:latin typeface="Route 159 SemiBold" pitchFamily="50" charset="0"/>
              </a:defRPr>
            </a:lvl1pPr>
          </a:lstStyle>
          <a:p>
            <a:pPr lvl="0"/>
            <a:r>
              <a:rPr altLang="ja-JP" dirty="0" kumimoji="1" lang="en-US"/>
              <a:t>Text goes here</a:t>
            </a:r>
            <a:endParaRPr altLang="en-US" dirty="0" kumimoji="1" lang="ja-JP"/>
          </a:p>
        </p:txBody>
      </p:sp>
      <p:sp>
        <p:nvSpPr>
          <p:cNvPr id="1048666" name="テキスト プレースホルダー 6"/>
          <p:cNvSpPr>
            <a:spLocks noGrp="1"/>
          </p:cNvSpPr>
          <p:nvPr>
            <p:ph type="body" sz="quarter" idx="28" hasCustomPrompt="1"/>
          </p:nvPr>
        </p:nvSpPr>
        <p:spPr>
          <a:xfrm>
            <a:off x="11959179" y="6735723"/>
            <a:ext cx="4702628" cy="2143030"/>
          </a:xfrm>
        </p:spPr>
        <p:txBody>
          <a:bodyPr anchor="t">
            <a:noAutofit/>
          </a:bodyPr>
          <a:lstStyle>
            <a:lvl1pPr algn="ctr">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8667" name="正方形/長方形 36"/>
          <p:cNvSpPr/>
          <p:nvPr userDrawn="1"/>
        </p:nvSpPr>
        <p:spPr>
          <a:xfrm>
            <a:off x="12714150" y="6648458"/>
            <a:ext cx="3240360" cy="72008"/>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668" name="テキスト プレースホルダー 6"/>
          <p:cNvSpPr>
            <a:spLocks noGrp="1"/>
          </p:cNvSpPr>
          <p:nvPr>
            <p:ph type="body" sz="quarter" idx="29" hasCustomPrompt="1"/>
          </p:nvPr>
        </p:nvSpPr>
        <p:spPr>
          <a:xfrm>
            <a:off x="2571075" y="3844516"/>
            <a:ext cx="2798199" cy="720080"/>
          </a:xfrm>
        </p:spPr>
        <p:txBody>
          <a:bodyPr anchor="t">
            <a:noAutofit/>
          </a:bodyPr>
          <a:lstStyle>
            <a:lvl1pPr algn="ctr">
              <a:defRPr baseline="0" sz="3200" i="0">
                <a:solidFill>
                  <a:schemeClr val="bg1"/>
                </a:solidFill>
                <a:latin typeface="Route 159 SemiBold" pitchFamily="50" charset="0"/>
              </a:defRPr>
            </a:lvl1pPr>
          </a:lstStyle>
          <a:p>
            <a:pPr lvl="0"/>
            <a:r>
              <a:rPr altLang="ja-JP" dirty="0" kumimoji="1" lang="en-US"/>
              <a:t>Word</a:t>
            </a:r>
            <a:endParaRPr altLang="en-US" dirty="0" kumimoji="1" lang="ja-JP"/>
          </a:p>
        </p:txBody>
      </p:sp>
      <p:sp>
        <p:nvSpPr>
          <p:cNvPr id="1048669" name="テキスト プレースホルダー 6"/>
          <p:cNvSpPr>
            <a:spLocks noGrp="1"/>
          </p:cNvSpPr>
          <p:nvPr>
            <p:ph type="body" sz="quarter" idx="30" hasCustomPrompt="1"/>
          </p:nvPr>
        </p:nvSpPr>
        <p:spPr>
          <a:xfrm>
            <a:off x="7736150" y="3844516"/>
            <a:ext cx="2798199" cy="720080"/>
          </a:xfrm>
        </p:spPr>
        <p:txBody>
          <a:bodyPr anchor="t">
            <a:noAutofit/>
          </a:bodyPr>
          <a:lstStyle>
            <a:lvl1pPr algn="ctr">
              <a:defRPr baseline="0" sz="3200" i="0">
                <a:solidFill>
                  <a:schemeClr val="bg1"/>
                </a:solidFill>
                <a:latin typeface="Route 159 SemiBold" pitchFamily="50" charset="0"/>
              </a:defRPr>
            </a:lvl1pPr>
          </a:lstStyle>
          <a:p>
            <a:pPr lvl="0"/>
            <a:r>
              <a:rPr altLang="ja-JP" dirty="0" kumimoji="1" lang="en-US"/>
              <a:t>Word</a:t>
            </a:r>
            <a:endParaRPr altLang="en-US" dirty="0" kumimoji="1" lang="ja-JP"/>
          </a:p>
        </p:txBody>
      </p:sp>
      <p:sp>
        <p:nvSpPr>
          <p:cNvPr id="1048670" name="テキスト プレースホルダー 6"/>
          <p:cNvSpPr>
            <a:spLocks noGrp="1"/>
          </p:cNvSpPr>
          <p:nvPr>
            <p:ph type="body" sz="quarter" idx="31" hasCustomPrompt="1"/>
          </p:nvPr>
        </p:nvSpPr>
        <p:spPr>
          <a:xfrm>
            <a:off x="12901225" y="3844516"/>
            <a:ext cx="2798199" cy="720080"/>
          </a:xfrm>
        </p:spPr>
        <p:txBody>
          <a:bodyPr anchor="t">
            <a:noAutofit/>
          </a:bodyPr>
          <a:lstStyle>
            <a:lvl1pPr algn="ctr">
              <a:defRPr baseline="0" sz="3200" i="0">
                <a:solidFill>
                  <a:schemeClr val="bg1"/>
                </a:solidFill>
                <a:latin typeface="Route 159 SemiBold" pitchFamily="50" charset="0"/>
              </a:defRPr>
            </a:lvl1pPr>
          </a:lstStyle>
          <a:p>
            <a:pPr lvl="0"/>
            <a:r>
              <a:rPr altLang="ja-JP" dirty="0" kumimoji="1" lang="en-US"/>
              <a:t>Word</a:t>
            </a:r>
            <a:endParaRPr altLang="en-US" dirty="0"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afterEffect" presetClass="entr" presetID="2" presetSubtype="2">
                                  <p:stCondLst>
                                    <p:cond delay="0"/>
                                  </p:stCondLst>
                                  <p:childTnLst>
                                    <p:set>
                                      <p:cBhvr>
                                        <p:cTn dur="1" fill="hold" id="6">
                                          <p:stCondLst>
                                            <p:cond delay="0"/>
                                          </p:stCondLst>
                                        </p:cTn>
                                        <p:tgtEl>
                                          <p:spTgt spid="1048658"/>
                                        </p:tgtEl>
                                        <p:attrNameLst>
                                          <p:attrName>style.visibility</p:attrName>
                                        </p:attrNameLst>
                                      </p:cBhvr>
                                      <p:to>
                                        <p:strVal val="visible"/>
                                      </p:to>
                                    </p:set>
                                    <p:anim calcmode="lin" valueType="num">
                                      <p:cBhvr additive="base">
                                        <p:cTn dur="500" fill="hold" id="7"/>
                                        <p:tgtEl>
                                          <p:spTgt spid="1048658"/>
                                        </p:tgtEl>
                                        <p:attrNameLst>
                                          <p:attrName>ppt_x</p:attrName>
                                        </p:attrNameLst>
                                      </p:cBhvr>
                                      <p:tavLst>
                                        <p:tav tm="0">
                                          <p:val>
                                            <p:strVal val="1+#ppt_w/2"/>
                                          </p:val>
                                        </p:tav>
                                        <p:tav tm="100000">
                                          <p:val>
                                            <p:strVal val="#ppt_x"/>
                                          </p:val>
                                        </p:tav>
                                      </p:tavLst>
                                    </p:anim>
                                    <p:anim calcmode="lin" valueType="num">
                                      <p:cBhvr additive="base">
                                        <p:cTn dur="500" fill="hold" id="8"/>
                                        <p:tgtEl>
                                          <p:spTgt spid="1048658"/>
                                        </p:tgtEl>
                                        <p:attrNameLst>
                                          <p:attrName>ppt_y</p:attrName>
                                        </p:attrNameLst>
                                      </p:cBhvr>
                                      <p:tavLst>
                                        <p:tav tm="0">
                                          <p:val>
                                            <p:strVal val="#ppt_y"/>
                                          </p:val>
                                        </p:tav>
                                        <p:tav tm="100000">
                                          <p:val>
                                            <p:strVal val="#ppt_y"/>
                                          </p:val>
                                        </p:tav>
                                      </p:tavLst>
                                    </p:anim>
                                  </p:childTnLst>
                                </p:cTn>
                              </p:par>
                              <p:par>
                                <p:cTn fill="hold" grpId="0" id="9" nodeType="withEffect" presetClass="entr" presetID="22" presetSubtype="8">
                                  <p:stCondLst>
                                    <p:cond delay="0"/>
                                  </p:stCondLst>
                                  <p:childTnLst>
                                    <p:set>
                                      <p:cBhvr>
                                        <p:cTn dur="1" fill="hold" id="10">
                                          <p:stCondLst>
                                            <p:cond delay="0"/>
                                          </p:stCondLst>
                                        </p:cTn>
                                        <p:tgtEl>
                                          <p:spTgt spid="1048657">
                                            <p:txEl>
                                              <p:pRg st="0" end="0"/>
                                            </p:txEl>
                                          </p:spTgt>
                                        </p:tgtEl>
                                        <p:attrNameLst>
                                          <p:attrName>style.visibility</p:attrName>
                                        </p:attrNameLst>
                                      </p:cBhvr>
                                      <p:to>
                                        <p:strVal val="visible"/>
                                      </p:to>
                                    </p:set>
                                    <p:animEffect transition="in" filter="wipe(left)">
                                      <p:cBhvr>
                                        <p:cTn dur="500" id="11"/>
                                        <p:tgtEl>
                                          <p:spTgt spid="1048657">
                                            <p:txEl>
                                              <p:pRg st="0" end="0"/>
                                            </p:txEl>
                                          </p:spTgt>
                                        </p:tgtEl>
                                      </p:cBhvr>
                                    </p:animEffect>
                                  </p:childTnLst>
                                </p:cTn>
                              </p:par>
                            </p:childTnLst>
                          </p:cTn>
                        </p:par>
                        <p:par>
                          <p:cTn fill="hold" id="12">
                            <p:stCondLst>
                              <p:cond delay="500"/>
                            </p:stCondLst>
                            <p:childTnLst>
                              <p:par>
                                <p:cTn fill="hold" grpId="0" id="13" nodeType="afterEffect" presetClass="entr" presetID="10" presetSubtype="0">
                                  <p:stCondLst>
                                    <p:cond delay="0"/>
                                  </p:stCondLst>
                                  <p:childTnLst>
                                    <p:set>
                                      <p:cBhvr>
                                        <p:cTn dur="1" fill="hold" id="14">
                                          <p:stCondLst>
                                            <p:cond delay="0"/>
                                          </p:stCondLst>
                                        </p:cTn>
                                        <p:tgtEl>
                                          <p:spTgt spid="1048647"/>
                                        </p:tgtEl>
                                        <p:attrNameLst>
                                          <p:attrName>style.visibility</p:attrName>
                                        </p:attrNameLst>
                                      </p:cBhvr>
                                      <p:to>
                                        <p:strVal val="visible"/>
                                      </p:to>
                                    </p:set>
                                    <p:animEffect transition="in" filter="fade">
                                      <p:cBhvr>
                                        <p:cTn dur="750" id="15"/>
                                        <p:tgtEl>
                                          <p:spTgt spid="1048647"/>
                                        </p:tgtEl>
                                      </p:cBhvr>
                                    </p:animEffect>
                                  </p:childTnLst>
                                </p:cTn>
                              </p:par>
                              <p:par>
                                <p:cTn fill="hold" grpId="0" id="16" nodeType="withEffect" presetClass="entr" presetID="10" presetSubtype="0">
                                  <p:stCondLst>
                                    <p:cond delay="100"/>
                                  </p:stCondLst>
                                  <p:childTnLst>
                                    <p:set>
                                      <p:cBhvr>
                                        <p:cTn dur="1" fill="hold" id="17">
                                          <p:stCondLst>
                                            <p:cond delay="0"/>
                                          </p:stCondLst>
                                        </p:cTn>
                                        <p:tgtEl>
                                          <p:spTgt spid="1048650"/>
                                        </p:tgtEl>
                                        <p:attrNameLst>
                                          <p:attrName>style.visibility</p:attrName>
                                        </p:attrNameLst>
                                      </p:cBhvr>
                                      <p:to>
                                        <p:strVal val="visible"/>
                                      </p:to>
                                    </p:set>
                                    <p:animEffect transition="in" filter="fade">
                                      <p:cBhvr>
                                        <p:cTn dur="750" id="18"/>
                                        <p:tgtEl>
                                          <p:spTgt spid="1048650"/>
                                        </p:tgtEl>
                                      </p:cBhvr>
                                    </p:animEffect>
                                  </p:childTnLst>
                                </p:cTn>
                              </p:par>
                              <p:par>
                                <p:cTn fill="hold" grpId="0" id="19" nodeType="withEffect" presetClass="entr" presetID="10" presetSubtype="0">
                                  <p:stCondLst>
                                    <p:cond delay="200"/>
                                  </p:stCondLst>
                                  <p:childTnLst>
                                    <p:set>
                                      <p:cBhvr>
                                        <p:cTn dur="1" fill="hold" id="20">
                                          <p:stCondLst>
                                            <p:cond delay="0"/>
                                          </p:stCondLst>
                                        </p:cTn>
                                        <p:tgtEl>
                                          <p:spTgt spid="1048653"/>
                                        </p:tgtEl>
                                        <p:attrNameLst>
                                          <p:attrName>style.visibility</p:attrName>
                                        </p:attrNameLst>
                                      </p:cBhvr>
                                      <p:to>
                                        <p:strVal val="visible"/>
                                      </p:to>
                                    </p:set>
                                    <p:animEffect transition="in" filter="fade">
                                      <p:cBhvr>
                                        <p:cTn dur="750" id="21"/>
                                        <p:tgtEl>
                                          <p:spTgt spid="1048653"/>
                                        </p:tgtEl>
                                      </p:cBhvr>
                                    </p:animEffect>
                                  </p:childTnLst>
                                </p:cTn>
                              </p:par>
                              <p:par>
                                <p:cTn decel="100000" fill="hold" grpId="1" id="22" nodeType="withEffect" presetClass="entr" presetID="2" presetSubtype="1">
                                  <p:stCondLst>
                                    <p:cond delay="0"/>
                                  </p:stCondLst>
                                  <p:childTnLst>
                                    <p:set>
                                      <p:cBhvr>
                                        <p:cTn dur="1" fill="hold" id="23">
                                          <p:stCondLst>
                                            <p:cond delay="0"/>
                                          </p:stCondLst>
                                        </p:cTn>
                                        <p:tgtEl>
                                          <p:spTgt spid="1048647"/>
                                        </p:tgtEl>
                                        <p:attrNameLst>
                                          <p:attrName>style.visibility</p:attrName>
                                        </p:attrNameLst>
                                      </p:cBhvr>
                                      <p:to>
                                        <p:strVal val="visible"/>
                                      </p:to>
                                    </p:set>
                                    <p:anim calcmode="lin" valueType="num">
                                      <p:cBhvr additive="base">
                                        <p:cTn dur="750" fill="hold" id="24"/>
                                        <p:tgtEl>
                                          <p:spTgt spid="1048647"/>
                                        </p:tgtEl>
                                        <p:attrNameLst>
                                          <p:attrName>ppt_x</p:attrName>
                                        </p:attrNameLst>
                                      </p:cBhvr>
                                      <p:tavLst>
                                        <p:tav tm="0">
                                          <p:val>
                                            <p:strVal val="#ppt_x"/>
                                          </p:val>
                                        </p:tav>
                                        <p:tav tm="100000">
                                          <p:val>
                                            <p:strVal val="#ppt_x"/>
                                          </p:val>
                                        </p:tav>
                                      </p:tavLst>
                                    </p:anim>
                                    <p:anim calcmode="lin" valueType="num">
                                      <p:cBhvr additive="base">
                                        <p:cTn dur="750" fill="hold" id="25"/>
                                        <p:tgtEl>
                                          <p:spTgt spid="1048647"/>
                                        </p:tgtEl>
                                        <p:attrNameLst>
                                          <p:attrName>ppt_y</p:attrName>
                                        </p:attrNameLst>
                                      </p:cBhvr>
                                      <p:tavLst>
                                        <p:tav tm="0">
                                          <p:val>
                                            <p:strVal val="0-#ppt_h/2"/>
                                          </p:val>
                                        </p:tav>
                                        <p:tav tm="100000">
                                          <p:val>
                                            <p:strVal val="#ppt_y"/>
                                          </p:val>
                                        </p:tav>
                                      </p:tavLst>
                                    </p:anim>
                                  </p:childTnLst>
                                </p:cTn>
                              </p:par>
                              <p:par>
                                <p:cTn decel="100000" fill="hold" grpId="1" id="26" nodeType="withEffect" presetClass="entr" presetID="2" presetSubtype="1">
                                  <p:stCondLst>
                                    <p:cond delay="100"/>
                                  </p:stCondLst>
                                  <p:childTnLst>
                                    <p:set>
                                      <p:cBhvr>
                                        <p:cTn dur="1" fill="hold" id="27">
                                          <p:stCondLst>
                                            <p:cond delay="0"/>
                                          </p:stCondLst>
                                        </p:cTn>
                                        <p:tgtEl>
                                          <p:spTgt spid="1048650"/>
                                        </p:tgtEl>
                                        <p:attrNameLst>
                                          <p:attrName>style.visibility</p:attrName>
                                        </p:attrNameLst>
                                      </p:cBhvr>
                                      <p:to>
                                        <p:strVal val="visible"/>
                                      </p:to>
                                    </p:set>
                                    <p:anim calcmode="lin" valueType="num">
                                      <p:cBhvr additive="base">
                                        <p:cTn dur="750" fill="hold" id="28"/>
                                        <p:tgtEl>
                                          <p:spTgt spid="1048650"/>
                                        </p:tgtEl>
                                        <p:attrNameLst>
                                          <p:attrName>ppt_x</p:attrName>
                                        </p:attrNameLst>
                                      </p:cBhvr>
                                      <p:tavLst>
                                        <p:tav tm="0">
                                          <p:val>
                                            <p:strVal val="#ppt_x"/>
                                          </p:val>
                                        </p:tav>
                                        <p:tav tm="100000">
                                          <p:val>
                                            <p:strVal val="#ppt_x"/>
                                          </p:val>
                                        </p:tav>
                                      </p:tavLst>
                                    </p:anim>
                                    <p:anim calcmode="lin" valueType="num">
                                      <p:cBhvr additive="base">
                                        <p:cTn dur="750" fill="hold" id="29"/>
                                        <p:tgtEl>
                                          <p:spTgt spid="1048650"/>
                                        </p:tgtEl>
                                        <p:attrNameLst>
                                          <p:attrName>ppt_y</p:attrName>
                                        </p:attrNameLst>
                                      </p:cBhvr>
                                      <p:tavLst>
                                        <p:tav tm="0">
                                          <p:val>
                                            <p:strVal val="0-#ppt_h/2"/>
                                          </p:val>
                                        </p:tav>
                                        <p:tav tm="100000">
                                          <p:val>
                                            <p:strVal val="#ppt_y"/>
                                          </p:val>
                                        </p:tav>
                                      </p:tavLst>
                                    </p:anim>
                                  </p:childTnLst>
                                </p:cTn>
                              </p:par>
                              <p:par>
                                <p:cTn decel="100000" fill="hold" grpId="1" id="30" nodeType="withEffect" presetClass="entr" presetID="2" presetSubtype="1">
                                  <p:stCondLst>
                                    <p:cond delay="200"/>
                                  </p:stCondLst>
                                  <p:childTnLst>
                                    <p:set>
                                      <p:cBhvr>
                                        <p:cTn dur="1" fill="hold" id="31">
                                          <p:stCondLst>
                                            <p:cond delay="0"/>
                                          </p:stCondLst>
                                        </p:cTn>
                                        <p:tgtEl>
                                          <p:spTgt spid="1048653"/>
                                        </p:tgtEl>
                                        <p:attrNameLst>
                                          <p:attrName>style.visibility</p:attrName>
                                        </p:attrNameLst>
                                      </p:cBhvr>
                                      <p:to>
                                        <p:strVal val="visible"/>
                                      </p:to>
                                    </p:set>
                                    <p:anim calcmode="lin" valueType="num">
                                      <p:cBhvr additive="base">
                                        <p:cTn dur="750" fill="hold" id="32"/>
                                        <p:tgtEl>
                                          <p:spTgt spid="1048653"/>
                                        </p:tgtEl>
                                        <p:attrNameLst>
                                          <p:attrName>ppt_x</p:attrName>
                                        </p:attrNameLst>
                                      </p:cBhvr>
                                      <p:tavLst>
                                        <p:tav tm="0">
                                          <p:val>
                                            <p:strVal val="#ppt_x"/>
                                          </p:val>
                                        </p:tav>
                                        <p:tav tm="100000">
                                          <p:val>
                                            <p:strVal val="#ppt_x"/>
                                          </p:val>
                                        </p:tav>
                                      </p:tavLst>
                                    </p:anim>
                                    <p:anim calcmode="lin" valueType="num">
                                      <p:cBhvr additive="base">
                                        <p:cTn dur="750" fill="hold" id="33"/>
                                        <p:tgtEl>
                                          <p:spTgt spid="1048653"/>
                                        </p:tgtEl>
                                        <p:attrNameLst>
                                          <p:attrName>ppt_y</p:attrName>
                                        </p:attrNameLst>
                                      </p:cBhvr>
                                      <p:tavLst>
                                        <p:tav tm="0">
                                          <p:val>
                                            <p:strVal val="0-#ppt_h/2"/>
                                          </p:val>
                                        </p:tav>
                                        <p:tav tm="100000">
                                          <p:val>
                                            <p:strVal val="#ppt_y"/>
                                          </p:val>
                                        </p:tav>
                                      </p:tavLst>
                                    </p:anim>
                                  </p:childTnLst>
                                </p:cTn>
                              </p:par>
                              <p:par>
                                <p:cTn decel="100000" fill="hold" grpId="1" id="34" nodeType="withEffect" presetClass="entr" presetID="2" presetSubtype="1">
                                  <p:stCondLst>
                                    <p:cond delay="200"/>
                                  </p:stCondLst>
                                  <p:childTnLst>
                                    <p:set>
                                      <p:cBhvr>
                                        <p:cTn dur="1" fill="hold" id="35">
                                          <p:stCondLst>
                                            <p:cond delay="0"/>
                                          </p:stCondLst>
                                        </p:cTn>
                                        <p:tgtEl>
                                          <p:spTgt spid="1048668">
                                            <p:txEl>
                                              <p:pRg st="0" end="0"/>
                                            </p:txEl>
                                          </p:spTgt>
                                        </p:tgtEl>
                                        <p:attrNameLst>
                                          <p:attrName>style.visibility</p:attrName>
                                        </p:attrNameLst>
                                      </p:cBhvr>
                                      <p:to>
                                        <p:strVal val="visible"/>
                                      </p:to>
                                    </p:set>
                                    <p:anim calcmode="lin" valueType="num">
                                      <p:cBhvr additive="base">
                                        <p:cTn dur="750" fill="hold" id="36"/>
                                        <p:tgtEl>
                                          <p:spTgt spid="1048668">
                                            <p:txEl>
                                              <p:pRg st="0" end="0"/>
                                            </p:txEl>
                                          </p:spTgt>
                                        </p:tgtEl>
                                        <p:attrNameLst>
                                          <p:attrName>ppt_x</p:attrName>
                                        </p:attrNameLst>
                                      </p:cBhvr>
                                      <p:tavLst>
                                        <p:tav tm="0">
                                          <p:val>
                                            <p:strVal val="#ppt_x"/>
                                          </p:val>
                                        </p:tav>
                                        <p:tav tm="100000">
                                          <p:val>
                                            <p:strVal val="#ppt_x"/>
                                          </p:val>
                                        </p:tav>
                                      </p:tavLst>
                                    </p:anim>
                                    <p:anim calcmode="lin" valueType="num">
                                      <p:cBhvr additive="base">
                                        <p:cTn dur="750" fill="hold" id="37"/>
                                        <p:tgtEl>
                                          <p:spTgt spid="1048668">
                                            <p:txEl>
                                              <p:pRg st="0" end="0"/>
                                            </p:txEl>
                                          </p:spTgt>
                                        </p:tgtEl>
                                        <p:attrNameLst>
                                          <p:attrName>ppt_y</p:attrName>
                                        </p:attrNameLst>
                                      </p:cBhvr>
                                      <p:tavLst>
                                        <p:tav tm="0">
                                          <p:val>
                                            <p:strVal val="0-#ppt_h/2"/>
                                          </p:val>
                                        </p:tav>
                                        <p:tav tm="100000">
                                          <p:val>
                                            <p:strVal val="#ppt_y"/>
                                          </p:val>
                                        </p:tav>
                                      </p:tavLst>
                                    </p:anim>
                                  </p:childTnLst>
                                </p:cTn>
                              </p:par>
                              <p:par>
                                <p:cTn fill="hold" grpId="0" id="38" nodeType="withEffect" presetClass="entr" presetID="10" presetSubtype="0">
                                  <p:stCondLst>
                                    <p:cond delay="200"/>
                                  </p:stCondLst>
                                  <p:childTnLst>
                                    <p:set>
                                      <p:cBhvr>
                                        <p:cTn dur="1" fill="hold" id="39">
                                          <p:stCondLst>
                                            <p:cond delay="0"/>
                                          </p:stCondLst>
                                        </p:cTn>
                                        <p:tgtEl>
                                          <p:spTgt spid="1048668">
                                            <p:txEl>
                                              <p:pRg st="0" end="0"/>
                                            </p:txEl>
                                          </p:spTgt>
                                        </p:tgtEl>
                                        <p:attrNameLst>
                                          <p:attrName>style.visibility</p:attrName>
                                        </p:attrNameLst>
                                      </p:cBhvr>
                                      <p:to>
                                        <p:strVal val="visible"/>
                                      </p:to>
                                    </p:set>
                                    <p:animEffect transition="in" filter="fade">
                                      <p:cBhvr>
                                        <p:cTn dur="750" id="40"/>
                                        <p:tgtEl>
                                          <p:spTgt spid="1048668">
                                            <p:txEl>
                                              <p:pRg st="0" end="0"/>
                                            </p:txEl>
                                          </p:spTgt>
                                        </p:tgtEl>
                                      </p:cBhvr>
                                    </p:animEffect>
                                  </p:childTnLst>
                                </p:cTn>
                              </p:par>
                            </p:childTnLst>
                          </p:cTn>
                        </p:par>
                        <p:par>
                          <p:cTn fill="hold" id="41">
                            <p:stCondLst>
                              <p:cond delay="1450"/>
                            </p:stCondLst>
                            <p:childTnLst>
                              <p:par>
                                <p:cTn decel="100000" fill="hold" grpId="0" id="42" nodeType="afterEffect" presetClass="entr" presetID="2" presetSubtype="4">
                                  <p:stCondLst>
                                    <p:cond delay="0"/>
                                  </p:stCondLst>
                                  <p:childTnLst>
                                    <p:set>
                                      <p:cBhvr>
                                        <p:cTn dur="1" fill="hold" id="43">
                                          <p:stCondLst>
                                            <p:cond delay="0"/>
                                          </p:stCondLst>
                                        </p:cTn>
                                        <p:tgtEl>
                                          <p:spTgt spid="1048659">
                                            <p:txEl>
                                              <p:pRg st="0" end="0"/>
                                            </p:txEl>
                                          </p:spTgt>
                                        </p:tgtEl>
                                        <p:attrNameLst>
                                          <p:attrName>style.visibility</p:attrName>
                                        </p:attrNameLst>
                                      </p:cBhvr>
                                      <p:to>
                                        <p:strVal val="visible"/>
                                      </p:to>
                                    </p:set>
                                    <p:anim calcmode="lin" valueType="num">
                                      <p:cBhvr additive="base">
                                        <p:cTn dur="500" fill="hold" id="44"/>
                                        <p:tgtEl>
                                          <p:spTgt spid="1048659">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45"/>
                                        <p:tgtEl>
                                          <p:spTgt spid="1048659">
                                            <p:txEl>
                                              <p:pRg st="0" end="0"/>
                                            </p:txEl>
                                          </p:spTgt>
                                        </p:tgtEl>
                                        <p:attrNameLst>
                                          <p:attrName>ppt_y</p:attrName>
                                        </p:attrNameLst>
                                      </p:cBhvr>
                                      <p:tavLst>
                                        <p:tav tm="0">
                                          <p:val>
                                            <p:strVal val="1+#ppt_h/2"/>
                                          </p:val>
                                        </p:tav>
                                        <p:tav tm="100000">
                                          <p:val>
                                            <p:strVal val="#ppt_y"/>
                                          </p:val>
                                        </p:tav>
                                      </p:tavLst>
                                    </p:anim>
                                  </p:childTnLst>
                                </p:cTn>
                              </p:par>
                              <p:par>
                                <p:cTn decel="100000" fill="hold" grpId="0" id="46" nodeType="withEffect" presetClass="entr" presetID="2" presetSubtype="4">
                                  <p:stCondLst>
                                    <p:cond delay="0"/>
                                  </p:stCondLst>
                                  <p:childTnLst>
                                    <p:set>
                                      <p:cBhvr>
                                        <p:cTn dur="1" fill="hold" id="47">
                                          <p:stCondLst>
                                            <p:cond delay="0"/>
                                          </p:stCondLst>
                                        </p:cTn>
                                        <p:tgtEl>
                                          <p:spTgt spid="1048660">
                                            <p:txEl>
                                              <p:pRg st="0" end="0"/>
                                            </p:txEl>
                                          </p:spTgt>
                                        </p:tgtEl>
                                        <p:attrNameLst>
                                          <p:attrName>style.visibility</p:attrName>
                                        </p:attrNameLst>
                                      </p:cBhvr>
                                      <p:to>
                                        <p:strVal val="visible"/>
                                      </p:to>
                                    </p:set>
                                    <p:anim calcmode="lin" valueType="num">
                                      <p:cBhvr additive="base">
                                        <p:cTn dur="500" fill="hold" id="48"/>
                                        <p:tgtEl>
                                          <p:spTgt spid="1048660">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49"/>
                                        <p:tgtEl>
                                          <p:spTgt spid="1048660">
                                            <p:txEl>
                                              <p:pRg st="0" end="0"/>
                                            </p:txEl>
                                          </p:spTgt>
                                        </p:tgtEl>
                                        <p:attrNameLst>
                                          <p:attrName>ppt_y</p:attrName>
                                        </p:attrNameLst>
                                      </p:cBhvr>
                                      <p:tavLst>
                                        <p:tav tm="0">
                                          <p:val>
                                            <p:strVal val="1+#ppt_h/2"/>
                                          </p:val>
                                        </p:tav>
                                        <p:tav tm="100000">
                                          <p:val>
                                            <p:strVal val="#ppt_y"/>
                                          </p:val>
                                        </p:tav>
                                      </p:tavLst>
                                    </p:anim>
                                  </p:childTnLst>
                                </p:cTn>
                              </p:par>
                              <p:par>
                                <p:cTn decel="100000" fill="hold" grpId="0" id="50" nodeType="withEffect" presetClass="entr" presetID="2" presetSubtype="4">
                                  <p:stCondLst>
                                    <p:cond delay="0"/>
                                  </p:stCondLst>
                                  <p:childTnLst>
                                    <p:set>
                                      <p:cBhvr>
                                        <p:cTn dur="1" fill="hold" id="51">
                                          <p:stCondLst>
                                            <p:cond delay="0"/>
                                          </p:stCondLst>
                                        </p:cTn>
                                        <p:tgtEl>
                                          <p:spTgt spid="1048661"/>
                                        </p:tgtEl>
                                        <p:attrNameLst>
                                          <p:attrName>style.visibility</p:attrName>
                                        </p:attrNameLst>
                                      </p:cBhvr>
                                      <p:to>
                                        <p:strVal val="visible"/>
                                      </p:to>
                                    </p:set>
                                    <p:anim calcmode="lin" valueType="num">
                                      <p:cBhvr additive="base">
                                        <p:cTn dur="500" fill="hold" id="52"/>
                                        <p:tgtEl>
                                          <p:spTgt spid="1048661"/>
                                        </p:tgtEl>
                                        <p:attrNameLst>
                                          <p:attrName>ppt_x</p:attrName>
                                        </p:attrNameLst>
                                      </p:cBhvr>
                                      <p:tavLst>
                                        <p:tav tm="0">
                                          <p:val>
                                            <p:strVal val="#ppt_x"/>
                                          </p:val>
                                        </p:tav>
                                        <p:tav tm="100000">
                                          <p:val>
                                            <p:strVal val="#ppt_x"/>
                                          </p:val>
                                        </p:tav>
                                      </p:tavLst>
                                    </p:anim>
                                    <p:anim calcmode="lin" valueType="num">
                                      <p:cBhvr additive="base">
                                        <p:cTn dur="500" fill="hold" id="53"/>
                                        <p:tgtEl>
                                          <p:spTgt spid="1048661"/>
                                        </p:tgtEl>
                                        <p:attrNameLst>
                                          <p:attrName>ppt_y</p:attrName>
                                        </p:attrNameLst>
                                      </p:cBhvr>
                                      <p:tavLst>
                                        <p:tav tm="0">
                                          <p:val>
                                            <p:strVal val="1+#ppt_h/2"/>
                                          </p:val>
                                        </p:tav>
                                        <p:tav tm="100000">
                                          <p:val>
                                            <p:strVal val="#ppt_y"/>
                                          </p:val>
                                        </p:tav>
                                      </p:tavLst>
                                    </p:anim>
                                  </p:childTnLst>
                                </p:cTn>
                              </p:par>
                            </p:childTnLst>
                          </p:cTn>
                        </p:par>
                        <p:par>
                          <p:cTn fill="hold" id="54">
                            <p:stCondLst>
                              <p:cond delay="1950"/>
                            </p:stCondLst>
                            <p:childTnLst>
                              <p:par>
                                <p:cTn fill="hold" grpId="0" id="55" nodeType="afterEffect" presetClass="entr" presetID="10" presetSubtype="0">
                                  <p:stCondLst>
                                    <p:cond delay="0"/>
                                  </p:stCondLst>
                                  <p:childTnLst>
                                    <p:set>
                                      <p:cBhvr>
                                        <p:cTn dur="1" fill="hold" id="56">
                                          <p:stCondLst>
                                            <p:cond delay="0"/>
                                          </p:stCondLst>
                                        </p:cTn>
                                        <p:tgtEl>
                                          <p:spTgt spid="1048645"/>
                                        </p:tgtEl>
                                        <p:attrNameLst>
                                          <p:attrName>style.visibility</p:attrName>
                                        </p:attrNameLst>
                                      </p:cBhvr>
                                      <p:to>
                                        <p:strVal val="visible"/>
                                      </p:to>
                                    </p:set>
                                    <p:animEffect transition="in" filter="fade">
                                      <p:cBhvr>
                                        <p:cTn dur="750" id="57"/>
                                        <p:tgtEl>
                                          <p:spTgt spid="1048645"/>
                                        </p:tgtEl>
                                      </p:cBhvr>
                                    </p:animEffect>
                                  </p:childTnLst>
                                </p:cTn>
                              </p:par>
                              <p:par>
                                <p:cTn fill="hold" grpId="0" id="58" nodeType="withEffect" presetClass="entr" presetID="10" presetSubtype="0">
                                  <p:stCondLst>
                                    <p:cond delay="100"/>
                                  </p:stCondLst>
                                  <p:childTnLst>
                                    <p:set>
                                      <p:cBhvr>
                                        <p:cTn dur="1" fill="hold" id="59">
                                          <p:stCondLst>
                                            <p:cond delay="0"/>
                                          </p:stCondLst>
                                        </p:cTn>
                                        <p:tgtEl>
                                          <p:spTgt spid="1048648"/>
                                        </p:tgtEl>
                                        <p:attrNameLst>
                                          <p:attrName>style.visibility</p:attrName>
                                        </p:attrNameLst>
                                      </p:cBhvr>
                                      <p:to>
                                        <p:strVal val="visible"/>
                                      </p:to>
                                    </p:set>
                                    <p:animEffect transition="in" filter="fade">
                                      <p:cBhvr>
                                        <p:cTn dur="750" id="60"/>
                                        <p:tgtEl>
                                          <p:spTgt spid="1048648"/>
                                        </p:tgtEl>
                                      </p:cBhvr>
                                    </p:animEffect>
                                  </p:childTnLst>
                                </p:cTn>
                              </p:par>
                              <p:par>
                                <p:cTn fill="hold" grpId="0" id="61" nodeType="withEffect" presetClass="entr" presetID="10" presetSubtype="0">
                                  <p:stCondLst>
                                    <p:cond delay="200"/>
                                  </p:stCondLst>
                                  <p:childTnLst>
                                    <p:set>
                                      <p:cBhvr>
                                        <p:cTn dur="1" fill="hold" id="62">
                                          <p:stCondLst>
                                            <p:cond delay="0"/>
                                          </p:stCondLst>
                                        </p:cTn>
                                        <p:tgtEl>
                                          <p:spTgt spid="1048651"/>
                                        </p:tgtEl>
                                        <p:attrNameLst>
                                          <p:attrName>style.visibility</p:attrName>
                                        </p:attrNameLst>
                                      </p:cBhvr>
                                      <p:to>
                                        <p:strVal val="visible"/>
                                      </p:to>
                                    </p:set>
                                    <p:animEffect transition="in" filter="fade">
                                      <p:cBhvr>
                                        <p:cTn dur="750" id="63"/>
                                        <p:tgtEl>
                                          <p:spTgt spid="1048651"/>
                                        </p:tgtEl>
                                      </p:cBhvr>
                                    </p:animEffect>
                                  </p:childTnLst>
                                </p:cTn>
                              </p:par>
                              <p:par>
                                <p:cTn decel="100000" fill="hold" grpId="1" id="64" nodeType="withEffect" presetClass="entr" presetID="2" presetSubtype="1">
                                  <p:stCondLst>
                                    <p:cond delay="0"/>
                                  </p:stCondLst>
                                  <p:childTnLst>
                                    <p:set>
                                      <p:cBhvr>
                                        <p:cTn dur="1" fill="hold" id="65">
                                          <p:stCondLst>
                                            <p:cond delay="0"/>
                                          </p:stCondLst>
                                        </p:cTn>
                                        <p:tgtEl>
                                          <p:spTgt spid="1048645"/>
                                        </p:tgtEl>
                                        <p:attrNameLst>
                                          <p:attrName>style.visibility</p:attrName>
                                        </p:attrNameLst>
                                      </p:cBhvr>
                                      <p:to>
                                        <p:strVal val="visible"/>
                                      </p:to>
                                    </p:set>
                                    <p:anim calcmode="lin" valueType="num">
                                      <p:cBhvr additive="base">
                                        <p:cTn dur="750" fill="hold" id="66"/>
                                        <p:tgtEl>
                                          <p:spTgt spid="1048645"/>
                                        </p:tgtEl>
                                        <p:attrNameLst>
                                          <p:attrName>ppt_x</p:attrName>
                                        </p:attrNameLst>
                                      </p:cBhvr>
                                      <p:tavLst>
                                        <p:tav tm="0">
                                          <p:val>
                                            <p:strVal val="#ppt_x"/>
                                          </p:val>
                                        </p:tav>
                                        <p:tav tm="100000">
                                          <p:val>
                                            <p:strVal val="#ppt_x"/>
                                          </p:val>
                                        </p:tav>
                                      </p:tavLst>
                                    </p:anim>
                                    <p:anim calcmode="lin" valueType="num">
                                      <p:cBhvr additive="base">
                                        <p:cTn dur="750" fill="hold" id="67"/>
                                        <p:tgtEl>
                                          <p:spTgt spid="1048645"/>
                                        </p:tgtEl>
                                        <p:attrNameLst>
                                          <p:attrName>ppt_y</p:attrName>
                                        </p:attrNameLst>
                                      </p:cBhvr>
                                      <p:tavLst>
                                        <p:tav tm="0">
                                          <p:val>
                                            <p:strVal val="0-#ppt_h/2"/>
                                          </p:val>
                                        </p:tav>
                                        <p:tav tm="100000">
                                          <p:val>
                                            <p:strVal val="#ppt_y"/>
                                          </p:val>
                                        </p:tav>
                                      </p:tavLst>
                                    </p:anim>
                                  </p:childTnLst>
                                </p:cTn>
                              </p:par>
                              <p:par>
                                <p:cTn decel="100000" fill="hold" grpId="1" id="68" nodeType="withEffect" presetClass="entr" presetID="2" presetSubtype="1">
                                  <p:stCondLst>
                                    <p:cond delay="100"/>
                                  </p:stCondLst>
                                  <p:childTnLst>
                                    <p:set>
                                      <p:cBhvr>
                                        <p:cTn dur="1" fill="hold" id="69">
                                          <p:stCondLst>
                                            <p:cond delay="0"/>
                                          </p:stCondLst>
                                        </p:cTn>
                                        <p:tgtEl>
                                          <p:spTgt spid="1048648"/>
                                        </p:tgtEl>
                                        <p:attrNameLst>
                                          <p:attrName>style.visibility</p:attrName>
                                        </p:attrNameLst>
                                      </p:cBhvr>
                                      <p:to>
                                        <p:strVal val="visible"/>
                                      </p:to>
                                    </p:set>
                                    <p:anim calcmode="lin" valueType="num">
                                      <p:cBhvr additive="base">
                                        <p:cTn dur="750" fill="hold" id="70"/>
                                        <p:tgtEl>
                                          <p:spTgt spid="1048648"/>
                                        </p:tgtEl>
                                        <p:attrNameLst>
                                          <p:attrName>ppt_x</p:attrName>
                                        </p:attrNameLst>
                                      </p:cBhvr>
                                      <p:tavLst>
                                        <p:tav tm="0">
                                          <p:val>
                                            <p:strVal val="#ppt_x"/>
                                          </p:val>
                                        </p:tav>
                                        <p:tav tm="100000">
                                          <p:val>
                                            <p:strVal val="#ppt_x"/>
                                          </p:val>
                                        </p:tav>
                                      </p:tavLst>
                                    </p:anim>
                                    <p:anim calcmode="lin" valueType="num">
                                      <p:cBhvr additive="base">
                                        <p:cTn dur="750" fill="hold" id="71"/>
                                        <p:tgtEl>
                                          <p:spTgt spid="1048648"/>
                                        </p:tgtEl>
                                        <p:attrNameLst>
                                          <p:attrName>ppt_y</p:attrName>
                                        </p:attrNameLst>
                                      </p:cBhvr>
                                      <p:tavLst>
                                        <p:tav tm="0">
                                          <p:val>
                                            <p:strVal val="0-#ppt_h/2"/>
                                          </p:val>
                                        </p:tav>
                                        <p:tav tm="100000">
                                          <p:val>
                                            <p:strVal val="#ppt_y"/>
                                          </p:val>
                                        </p:tav>
                                      </p:tavLst>
                                    </p:anim>
                                  </p:childTnLst>
                                </p:cTn>
                              </p:par>
                              <p:par>
                                <p:cTn decel="100000" fill="hold" grpId="1" id="72" nodeType="withEffect" presetClass="entr" presetID="2" presetSubtype="1">
                                  <p:stCondLst>
                                    <p:cond delay="200"/>
                                  </p:stCondLst>
                                  <p:childTnLst>
                                    <p:set>
                                      <p:cBhvr>
                                        <p:cTn dur="1" fill="hold" id="73">
                                          <p:stCondLst>
                                            <p:cond delay="0"/>
                                          </p:stCondLst>
                                        </p:cTn>
                                        <p:tgtEl>
                                          <p:spTgt spid="1048651"/>
                                        </p:tgtEl>
                                        <p:attrNameLst>
                                          <p:attrName>style.visibility</p:attrName>
                                        </p:attrNameLst>
                                      </p:cBhvr>
                                      <p:to>
                                        <p:strVal val="visible"/>
                                      </p:to>
                                    </p:set>
                                    <p:anim calcmode="lin" valueType="num">
                                      <p:cBhvr additive="base">
                                        <p:cTn dur="750" fill="hold" id="74"/>
                                        <p:tgtEl>
                                          <p:spTgt spid="1048651"/>
                                        </p:tgtEl>
                                        <p:attrNameLst>
                                          <p:attrName>ppt_x</p:attrName>
                                        </p:attrNameLst>
                                      </p:cBhvr>
                                      <p:tavLst>
                                        <p:tav tm="0">
                                          <p:val>
                                            <p:strVal val="#ppt_x"/>
                                          </p:val>
                                        </p:tav>
                                        <p:tav tm="100000">
                                          <p:val>
                                            <p:strVal val="#ppt_x"/>
                                          </p:val>
                                        </p:tav>
                                      </p:tavLst>
                                    </p:anim>
                                    <p:anim calcmode="lin" valueType="num">
                                      <p:cBhvr additive="base">
                                        <p:cTn dur="750" fill="hold" id="75"/>
                                        <p:tgtEl>
                                          <p:spTgt spid="1048651"/>
                                        </p:tgtEl>
                                        <p:attrNameLst>
                                          <p:attrName>ppt_y</p:attrName>
                                        </p:attrNameLst>
                                      </p:cBhvr>
                                      <p:tavLst>
                                        <p:tav tm="0">
                                          <p:val>
                                            <p:strVal val="0-#ppt_h/2"/>
                                          </p:val>
                                        </p:tav>
                                        <p:tav tm="100000">
                                          <p:val>
                                            <p:strVal val="#ppt_y"/>
                                          </p:val>
                                        </p:tav>
                                      </p:tavLst>
                                    </p:anim>
                                  </p:childTnLst>
                                </p:cTn>
                              </p:par>
                              <p:par>
                                <p:cTn decel="100000" fill="hold" grpId="1" id="76" nodeType="withEffect" presetClass="entr" presetID="2" presetSubtype="1">
                                  <p:stCondLst>
                                    <p:cond delay="200"/>
                                  </p:stCondLst>
                                  <p:childTnLst>
                                    <p:set>
                                      <p:cBhvr>
                                        <p:cTn dur="1" fill="hold" id="77">
                                          <p:stCondLst>
                                            <p:cond delay="0"/>
                                          </p:stCondLst>
                                        </p:cTn>
                                        <p:tgtEl>
                                          <p:spTgt spid="1048669">
                                            <p:txEl>
                                              <p:pRg st="0" end="0"/>
                                            </p:txEl>
                                          </p:spTgt>
                                        </p:tgtEl>
                                        <p:attrNameLst>
                                          <p:attrName>style.visibility</p:attrName>
                                        </p:attrNameLst>
                                      </p:cBhvr>
                                      <p:to>
                                        <p:strVal val="visible"/>
                                      </p:to>
                                    </p:set>
                                    <p:anim calcmode="lin" valueType="num">
                                      <p:cBhvr additive="base">
                                        <p:cTn dur="750" fill="hold" id="78"/>
                                        <p:tgtEl>
                                          <p:spTgt spid="1048669">
                                            <p:txEl>
                                              <p:pRg st="0" end="0"/>
                                            </p:txEl>
                                          </p:spTgt>
                                        </p:tgtEl>
                                        <p:attrNameLst>
                                          <p:attrName>ppt_x</p:attrName>
                                        </p:attrNameLst>
                                      </p:cBhvr>
                                      <p:tavLst>
                                        <p:tav tm="0">
                                          <p:val>
                                            <p:strVal val="#ppt_x"/>
                                          </p:val>
                                        </p:tav>
                                        <p:tav tm="100000">
                                          <p:val>
                                            <p:strVal val="#ppt_x"/>
                                          </p:val>
                                        </p:tav>
                                      </p:tavLst>
                                    </p:anim>
                                    <p:anim calcmode="lin" valueType="num">
                                      <p:cBhvr additive="base">
                                        <p:cTn dur="750" fill="hold" id="79"/>
                                        <p:tgtEl>
                                          <p:spTgt spid="1048669">
                                            <p:txEl>
                                              <p:pRg st="0" end="0"/>
                                            </p:txEl>
                                          </p:spTgt>
                                        </p:tgtEl>
                                        <p:attrNameLst>
                                          <p:attrName>ppt_y</p:attrName>
                                        </p:attrNameLst>
                                      </p:cBhvr>
                                      <p:tavLst>
                                        <p:tav tm="0">
                                          <p:val>
                                            <p:strVal val="0-#ppt_h/2"/>
                                          </p:val>
                                        </p:tav>
                                        <p:tav tm="100000">
                                          <p:val>
                                            <p:strVal val="#ppt_y"/>
                                          </p:val>
                                        </p:tav>
                                      </p:tavLst>
                                    </p:anim>
                                  </p:childTnLst>
                                </p:cTn>
                              </p:par>
                              <p:par>
                                <p:cTn fill="hold" grpId="0" id="80" nodeType="withEffect" presetClass="entr" presetID="10" presetSubtype="0">
                                  <p:stCondLst>
                                    <p:cond delay="200"/>
                                  </p:stCondLst>
                                  <p:childTnLst>
                                    <p:set>
                                      <p:cBhvr>
                                        <p:cTn dur="1" fill="hold" id="81">
                                          <p:stCondLst>
                                            <p:cond delay="0"/>
                                          </p:stCondLst>
                                        </p:cTn>
                                        <p:tgtEl>
                                          <p:spTgt spid="1048669">
                                            <p:txEl>
                                              <p:pRg st="0" end="0"/>
                                            </p:txEl>
                                          </p:spTgt>
                                        </p:tgtEl>
                                        <p:attrNameLst>
                                          <p:attrName>style.visibility</p:attrName>
                                        </p:attrNameLst>
                                      </p:cBhvr>
                                      <p:to>
                                        <p:strVal val="visible"/>
                                      </p:to>
                                    </p:set>
                                    <p:animEffect transition="in" filter="fade">
                                      <p:cBhvr>
                                        <p:cTn dur="750" id="82"/>
                                        <p:tgtEl>
                                          <p:spTgt spid="1048669">
                                            <p:txEl>
                                              <p:pRg st="0" end="0"/>
                                            </p:txEl>
                                          </p:spTgt>
                                        </p:tgtEl>
                                      </p:cBhvr>
                                    </p:animEffect>
                                  </p:childTnLst>
                                </p:cTn>
                              </p:par>
                            </p:childTnLst>
                          </p:cTn>
                        </p:par>
                        <p:par>
                          <p:cTn fill="hold" id="83">
                            <p:stCondLst>
                              <p:cond delay="2900"/>
                            </p:stCondLst>
                            <p:childTnLst>
                              <p:par>
                                <p:cTn decel="100000" fill="hold" grpId="0" id="84" nodeType="afterEffect" presetClass="entr" presetID="2" presetSubtype="4">
                                  <p:stCondLst>
                                    <p:cond delay="0"/>
                                  </p:stCondLst>
                                  <p:childTnLst>
                                    <p:set>
                                      <p:cBhvr>
                                        <p:cTn dur="1" fill="hold" id="85">
                                          <p:stCondLst>
                                            <p:cond delay="0"/>
                                          </p:stCondLst>
                                        </p:cTn>
                                        <p:tgtEl>
                                          <p:spTgt spid="1048662">
                                            <p:txEl>
                                              <p:pRg st="0" end="0"/>
                                            </p:txEl>
                                          </p:spTgt>
                                        </p:tgtEl>
                                        <p:attrNameLst>
                                          <p:attrName>style.visibility</p:attrName>
                                        </p:attrNameLst>
                                      </p:cBhvr>
                                      <p:to>
                                        <p:strVal val="visible"/>
                                      </p:to>
                                    </p:set>
                                    <p:anim calcmode="lin" valueType="num">
                                      <p:cBhvr additive="base">
                                        <p:cTn dur="500" fill="hold" id="86"/>
                                        <p:tgtEl>
                                          <p:spTgt spid="1048662">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7"/>
                                        <p:tgtEl>
                                          <p:spTgt spid="1048662">
                                            <p:txEl>
                                              <p:pRg st="0" end="0"/>
                                            </p:txEl>
                                          </p:spTgt>
                                        </p:tgtEl>
                                        <p:attrNameLst>
                                          <p:attrName>ppt_y</p:attrName>
                                        </p:attrNameLst>
                                      </p:cBhvr>
                                      <p:tavLst>
                                        <p:tav tm="0">
                                          <p:val>
                                            <p:strVal val="1+#ppt_h/2"/>
                                          </p:val>
                                        </p:tav>
                                        <p:tav tm="100000">
                                          <p:val>
                                            <p:strVal val="#ppt_y"/>
                                          </p:val>
                                        </p:tav>
                                      </p:tavLst>
                                    </p:anim>
                                  </p:childTnLst>
                                </p:cTn>
                              </p:par>
                              <p:par>
                                <p:cTn decel="100000" fill="hold" grpId="0" id="88" nodeType="withEffect" presetClass="entr" presetID="2" presetSubtype="4">
                                  <p:stCondLst>
                                    <p:cond delay="0"/>
                                  </p:stCondLst>
                                  <p:childTnLst>
                                    <p:set>
                                      <p:cBhvr>
                                        <p:cTn dur="1" fill="hold" id="89">
                                          <p:stCondLst>
                                            <p:cond delay="0"/>
                                          </p:stCondLst>
                                        </p:cTn>
                                        <p:tgtEl>
                                          <p:spTgt spid="1048663">
                                            <p:txEl>
                                              <p:pRg st="0" end="0"/>
                                            </p:txEl>
                                          </p:spTgt>
                                        </p:tgtEl>
                                        <p:attrNameLst>
                                          <p:attrName>style.visibility</p:attrName>
                                        </p:attrNameLst>
                                      </p:cBhvr>
                                      <p:to>
                                        <p:strVal val="visible"/>
                                      </p:to>
                                    </p:set>
                                    <p:anim calcmode="lin" valueType="num">
                                      <p:cBhvr additive="base">
                                        <p:cTn dur="500" fill="hold" id="90"/>
                                        <p:tgtEl>
                                          <p:spTgt spid="1048663">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91"/>
                                        <p:tgtEl>
                                          <p:spTgt spid="1048663">
                                            <p:txEl>
                                              <p:pRg st="0" end="0"/>
                                            </p:txEl>
                                          </p:spTgt>
                                        </p:tgtEl>
                                        <p:attrNameLst>
                                          <p:attrName>ppt_y</p:attrName>
                                        </p:attrNameLst>
                                      </p:cBhvr>
                                      <p:tavLst>
                                        <p:tav tm="0">
                                          <p:val>
                                            <p:strVal val="1+#ppt_h/2"/>
                                          </p:val>
                                        </p:tav>
                                        <p:tav tm="100000">
                                          <p:val>
                                            <p:strVal val="#ppt_y"/>
                                          </p:val>
                                        </p:tav>
                                      </p:tavLst>
                                    </p:anim>
                                  </p:childTnLst>
                                </p:cTn>
                              </p:par>
                              <p:par>
                                <p:cTn decel="100000" fill="hold" grpId="0" id="92" nodeType="withEffect" presetClass="entr" presetID="2" presetSubtype="4">
                                  <p:stCondLst>
                                    <p:cond delay="0"/>
                                  </p:stCondLst>
                                  <p:childTnLst>
                                    <p:set>
                                      <p:cBhvr>
                                        <p:cTn dur="1" fill="hold" id="93">
                                          <p:stCondLst>
                                            <p:cond delay="0"/>
                                          </p:stCondLst>
                                        </p:cTn>
                                        <p:tgtEl>
                                          <p:spTgt spid="1048664"/>
                                        </p:tgtEl>
                                        <p:attrNameLst>
                                          <p:attrName>style.visibility</p:attrName>
                                        </p:attrNameLst>
                                      </p:cBhvr>
                                      <p:to>
                                        <p:strVal val="visible"/>
                                      </p:to>
                                    </p:set>
                                    <p:anim calcmode="lin" valueType="num">
                                      <p:cBhvr additive="base">
                                        <p:cTn dur="500" fill="hold" id="94"/>
                                        <p:tgtEl>
                                          <p:spTgt spid="1048664"/>
                                        </p:tgtEl>
                                        <p:attrNameLst>
                                          <p:attrName>ppt_x</p:attrName>
                                        </p:attrNameLst>
                                      </p:cBhvr>
                                      <p:tavLst>
                                        <p:tav tm="0">
                                          <p:val>
                                            <p:strVal val="#ppt_x"/>
                                          </p:val>
                                        </p:tav>
                                        <p:tav tm="100000">
                                          <p:val>
                                            <p:strVal val="#ppt_x"/>
                                          </p:val>
                                        </p:tav>
                                      </p:tavLst>
                                    </p:anim>
                                    <p:anim calcmode="lin" valueType="num">
                                      <p:cBhvr additive="base">
                                        <p:cTn dur="500" fill="hold" id="95"/>
                                        <p:tgtEl>
                                          <p:spTgt spid="1048664"/>
                                        </p:tgtEl>
                                        <p:attrNameLst>
                                          <p:attrName>ppt_y</p:attrName>
                                        </p:attrNameLst>
                                      </p:cBhvr>
                                      <p:tavLst>
                                        <p:tav tm="0">
                                          <p:val>
                                            <p:strVal val="1+#ppt_h/2"/>
                                          </p:val>
                                        </p:tav>
                                        <p:tav tm="100000">
                                          <p:val>
                                            <p:strVal val="#ppt_y"/>
                                          </p:val>
                                        </p:tav>
                                      </p:tavLst>
                                    </p:anim>
                                  </p:childTnLst>
                                </p:cTn>
                              </p:par>
                            </p:childTnLst>
                          </p:cTn>
                        </p:par>
                        <p:par>
                          <p:cTn fill="hold" id="96">
                            <p:stCondLst>
                              <p:cond delay="3400"/>
                            </p:stCondLst>
                            <p:childTnLst>
                              <p:par>
                                <p:cTn fill="hold" grpId="0" id="97" nodeType="afterEffect" presetClass="entr" presetID="10" presetSubtype="0">
                                  <p:stCondLst>
                                    <p:cond delay="0"/>
                                  </p:stCondLst>
                                  <p:childTnLst>
                                    <p:set>
                                      <p:cBhvr>
                                        <p:cTn dur="1" fill="hold" id="98">
                                          <p:stCondLst>
                                            <p:cond delay="0"/>
                                          </p:stCondLst>
                                        </p:cTn>
                                        <p:tgtEl>
                                          <p:spTgt spid="1048646"/>
                                        </p:tgtEl>
                                        <p:attrNameLst>
                                          <p:attrName>style.visibility</p:attrName>
                                        </p:attrNameLst>
                                      </p:cBhvr>
                                      <p:to>
                                        <p:strVal val="visible"/>
                                      </p:to>
                                    </p:set>
                                    <p:animEffect transition="in" filter="fade">
                                      <p:cBhvr>
                                        <p:cTn dur="750" id="99"/>
                                        <p:tgtEl>
                                          <p:spTgt spid="1048646"/>
                                        </p:tgtEl>
                                      </p:cBhvr>
                                    </p:animEffect>
                                  </p:childTnLst>
                                </p:cTn>
                              </p:par>
                              <p:par>
                                <p:cTn fill="hold" grpId="0" id="100" nodeType="withEffect" presetClass="entr" presetID="10" presetSubtype="0">
                                  <p:stCondLst>
                                    <p:cond delay="100"/>
                                  </p:stCondLst>
                                  <p:childTnLst>
                                    <p:set>
                                      <p:cBhvr>
                                        <p:cTn dur="1" fill="hold" id="101">
                                          <p:stCondLst>
                                            <p:cond delay="0"/>
                                          </p:stCondLst>
                                        </p:cTn>
                                        <p:tgtEl>
                                          <p:spTgt spid="1048649"/>
                                        </p:tgtEl>
                                        <p:attrNameLst>
                                          <p:attrName>style.visibility</p:attrName>
                                        </p:attrNameLst>
                                      </p:cBhvr>
                                      <p:to>
                                        <p:strVal val="visible"/>
                                      </p:to>
                                    </p:set>
                                    <p:animEffect transition="in" filter="fade">
                                      <p:cBhvr>
                                        <p:cTn dur="750" id="102"/>
                                        <p:tgtEl>
                                          <p:spTgt spid="1048649"/>
                                        </p:tgtEl>
                                      </p:cBhvr>
                                    </p:animEffect>
                                  </p:childTnLst>
                                </p:cTn>
                              </p:par>
                              <p:par>
                                <p:cTn fill="hold" grpId="0" id="103" nodeType="withEffect" presetClass="entr" presetID="10" presetSubtype="0">
                                  <p:stCondLst>
                                    <p:cond delay="200"/>
                                  </p:stCondLst>
                                  <p:childTnLst>
                                    <p:set>
                                      <p:cBhvr>
                                        <p:cTn dur="1" fill="hold" id="104">
                                          <p:stCondLst>
                                            <p:cond delay="0"/>
                                          </p:stCondLst>
                                        </p:cTn>
                                        <p:tgtEl>
                                          <p:spTgt spid="1048652"/>
                                        </p:tgtEl>
                                        <p:attrNameLst>
                                          <p:attrName>style.visibility</p:attrName>
                                        </p:attrNameLst>
                                      </p:cBhvr>
                                      <p:to>
                                        <p:strVal val="visible"/>
                                      </p:to>
                                    </p:set>
                                    <p:animEffect transition="in" filter="fade">
                                      <p:cBhvr>
                                        <p:cTn dur="750" id="105"/>
                                        <p:tgtEl>
                                          <p:spTgt spid="1048652"/>
                                        </p:tgtEl>
                                      </p:cBhvr>
                                    </p:animEffect>
                                  </p:childTnLst>
                                </p:cTn>
                              </p:par>
                              <p:par>
                                <p:cTn decel="100000" fill="hold" grpId="1" id="106" nodeType="withEffect" presetClass="entr" presetID="2" presetSubtype="1">
                                  <p:stCondLst>
                                    <p:cond delay="0"/>
                                  </p:stCondLst>
                                  <p:childTnLst>
                                    <p:set>
                                      <p:cBhvr>
                                        <p:cTn dur="1" fill="hold" id="107">
                                          <p:stCondLst>
                                            <p:cond delay="0"/>
                                          </p:stCondLst>
                                        </p:cTn>
                                        <p:tgtEl>
                                          <p:spTgt spid="1048646"/>
                                        </p:tgtEl>
                                        <p:attrNameLst>
                                          <p:attrName>style.visibility</p:attrName>
                                        </p:attrNameLst>
                                      </p:cBhvr>
                                      <p:to>
                                        <p:strVal val="visible"/>
                                      </p:to>
                                    </p:set>
                                    <p:anim calcmode="lin" valueType="num">
                                      <p:cBhvr additive="base">
                                        <p:cTn dur="750" fill="hold" id="108"/>
                                        <p:tgtEl>
                                          <p:spTgt spid="1048646"/>
                                        </p:tgtEl>
                                        <p:attrNameLst>
                                          <p:attrName>ppt_x</p:attrName>
                                        </p:attrNameLst>
                                      </p:cBhvr>
                                      <p:tavLst>
                                        <p:tav tm="0">
                                          <p:val>
                                            <p:strVal val="#ppt_x"/>
                                          </p:val>
                                        </p:tav>
                                        <p:tav tm="100000">
                                          <p:val>
                                            <p:strVal val="#ppt_x"/>
                                          </p:val>
                                        </p:tav>
                                      </p:tavLst>
                                    </p:anim>
                                    <p:anim calcmode="lin" valueType="num">
                                      <p:cBhvr additive="base">
                                        <p:cTn dur="750" fill="hold" id="109"/>
                                        <p:tgtEl>
                                          <p:spTgt spid="1048646"/>
                                        </p:tgtEl>
                                        <p:attrNameLst>
                                          <p:attrName>ppt_y</p:attrName>
                                        </p:attrNameLst>
                                      </p:cBhvr>
                                      <p:tavLst>
                                        <p:tav tm="0">
                                          <p:val>
                                            <p:strVal val="0-#ppt_h/2"/>
                                          </p:val>
                                        </p:tav>
                                        <p:tav tm="100000">
                                          <p:val>
                                            <p:strVal val="#ppt_y"/>
                                          </p:val>
                                        </p:tav>
                                      </p:tavLst>
                                    </p:anim>
                                  </p:childTnLst>
                                </p:cTn>
                              </p:par>
                              <p:par>
                                <p:cTn decel="100000" fill="hold" grpId="1" id="110" nodeType="withEffect" presetClass="entr" presetID="2" presetSubtype="1">
                                  <p:stCondLst>
                                    <p:cond delay="100"/>
                                  </p:stCondLst>
                                  <p:childTnLst>
                                    <p:set>
                                      <p:cBhvr>
                                        <p:cTn dur="1" fill="hold" id="111">
                                          <p:stCondLst>
                                            <p:cond delay="0"/>
                                          </p:stCondLst>
                                        </p:cTn>
                                        <p:tgtEl>
                                          <p:spTgt spid="1048649"/>
                                        </p:tgtEl>
                                        <p:attrNameLst>
                                          <p:attrName>style.visibility</p:attrName>
                                        </p:attrNameLst>
                                      </p:cBhvr>
                                      <p:to>
                                        <p:strVal val="visible"/>
                                      </p:to>
                                    </p:set>
                                    <p:anim calcmode="lin" valueType="num">
                                      <p:cBhvr additive="base">
                                        <p:cTn dur="750" fill="hold" id="112"/>
                                        <p:tgtEl>
                                          <p:spTgt spid="1048649"/>
                                        </p:tgtEl>
                                        <p:attrNameLst>
                                          <p:attrName>ppt_x</p:attrName>
                                        </p:attrNameLst>
                                      </p:cBhvr>
                                      <p:tavLst>
                                        <p:tav tm="0">
                                          <p:val>
                                            <p:strVal val="#ppt_x"/>
                                          </p:val>
                                        </p:tav>
                                        <p:tav tm="100000">
                                          <p:val>
                                            <p:strVal val="#ppt_x"/>
                                          </p:val>
                                        </p:tav>
                                      </p:tavLst>
                                    </p:anim>
                                    <p:anim calcmode="lin" valueType="num">
                                      <p:cBhvr additive="base">
                                        <p:cTn dur="750" fill="hold" id="113"/>
                                        <p:tgtEl>
                                          <p:spTgt spid="1048649"/>
                                        </p:tgtEl>
                                        <p:attrNameLst>
                                          <p:attrName>ppt_y</p:attrName>
                                        </p:attrNameLst>
                                      </p:cBhvr>
                                      <p:tavLst>
                                        <p:tav tm="0">
                                          <p:val>
                                            <p:strVal val="0-#ppt_h/2"/>
                                          </p:val>
                                        </p:tav>
                                        <p:tav tm="100000">
                                          <p:val>
                                            <p:strVal val="#ppt_y"/>
                                          </p:val>
                                        </p:tav>
                                      </p:tavLst>
                                    </p:anim>
                                  </p:childTnLst>
                                </p:cTn>
                              </p:par>
                              <p:par>
                                <p:cTn decel="100000" fill="hold" grpId="1" id="114" nodeType="withEffect" presetClass="entr" presetID="2" presetSubtype="1">
                                  <p:stCondLst>
                                    <p:cond delay="200"/>
                                  </p:stCondLst>
                                  <p:childTnLst>
                                    <p:set>
                                      <p:cBhvr>
                                        <p:cTn dur="1" fill="hold" id="115">
                                          <p:stCondLst>
                                            <p:cond delay="0"/>
                                          </p:stCondLst>
                                        </p:cTn>
                                        <p:tgtEl>
                                          <p:spTgt spid="1048652"/>
                                        </p:tgtEl>
                                        <p:attrNameLst>
                                          <p:attrName>style.visibility</p:attrName>
                                        </p:attrNameLst>
                                      </p:cBhvr>
                                      <p:to>
                                        <p:strVal val="visible"/>
                                      </p:to>
                                    </p:set>
                                    <p:anim calcmode="lin" valueType="num">
                                      <p:cBhvr additive="base">
                                        <p:cTn dur="750" fill="hold" id="116"/>
                                        <p:tgtEl>
                                          <p:spTgt spid="1048652"/>
                                        </p:tgtEl>
                                        <p:attrNameLst>
                                          <p:attrName>ppt_x</p:attrName>
                                        </p:attrNameLst>
                                      </p:cBhvr>
                                      <p:tavLst>
                                        <p:tav tm="0">
                                          <p:val>
                                            <p:strVal val="#ppt_x"/>
                                          </p:val>
                                        </p:tav>
                                        <p:tav tm="100000">
                                          <p:val>
                                            <p:strVal val="#ppt_x"/>
                                          </p:val>
                                        </p:tav>
                                      </p:tavLst>
                                    </p:anim>
                                    <p:anim calcmode="lin" valueType="num">
                                      <p:cBhvr additive="base">
                                        <p:cTn dur="750" fill="hold" id="117"/>
                                        <p:tgtEl>
                                          <p:spTgt spid="1048652"/>
                                        </p:tgtEl>
                                        <p:attrNameLst>
                                          <p:attrName>ppt_y</p:attrName>
                                        </p:attrNameLst>
                                      </p:cBhvr>
                                      <p:tavLst>
                                        <p:tav tm="0">
                                          <p:val>
                                            <p:strVal val="0-#ppt_h/2"/>
                                          </p:val>
                                        </p:tav>
                                        <p:tav tm="100000">
                                          <p:val>
                                            <p:strVal val="#ppt_y"/>
                                          </p:val>
                                        </p:tav>
                                      </p:tavLst>
                                    </p:anim>
                                  </p:childTnLst>
                                </p:cTn>
                              </p:par>
                              <p:par>
                                <p:cTn fill="hold" grpId="0" id="118" nodeType="withEffect" presetClass="entr" presetID="10" presetSubtype="0">
                                  <p:stCondLst>
                                    <p:cond delay="200"/>
                                  </p:stCondLst>
                                  <p:childTnLst>
                                    <p:set>
                                      <p:cBhvr>
                                        <p:cTn dur="1" fill="hold" id="119">
                                          <p:stCondLst>
                                            <p:cond delay="0"/>
                                          </p:stCondLst>
                                        </p:cTn>
                                        <p:tgtEl>
                                          <p:spTgt spid="1048670">
                                            <p:txEl>
                                              <p:pRg st="0" end="0"/>
                                            </p:txEl>
                                          </p:spTgt>
                                        </p:tgtEl>
                                        <p:attrNameLst>
                                          <p:attrName>style.visibility</p:attrName>
                                        </p:attrNameLst>
                                      </p:cBhvr>
                                      <p:to>
                                        <p:strVal val="visible"/>
                                      </p:to>
                                    </p:set>
                                    <p:animEffect transition="in" filter="fade">
                                      <p:cBhvr>
                                        <p:cTn dur="750" id="120"/>
                                        <p:tgtEl>
                                          <p:spTgt spid="1048670">
                                            <p:txEl>
                                              <p:pRg st="0" end="0"/>
                                            </p:txEl>
                                          </p:spTgt>
                                        </p:tgtEl>
                                      </p:cBhvr>
                                    </p:animEffect>
                                  </p:childTnLst>
                                </p:cTn>
                              </p:par>
                              <p:par>
                                <p:cTn decel="100000" fill="hold" grpId="1" id="121" nodeType="withEffect" presetClass="entr" presetID="2" presetSubtype="1">
                                  <p:stCondLst>
                                    <p:cond delay="200"/>
                                  </p:stCondLst>
                                  <p:childTnLst>
                                    <p:set>
                                      <p:cBhvr>
                                        <p:cTn dur="1" fill="hold" id="122">
                                          <p:stCondLst>
                                            <p:cond delay="0"/>
                                          </p:stCondLst>
                                        </p:cTn>
                                        <p:tgtEl>
                                          <p:spTgt spid="1048670">
                                            <p:txEl>
                                              <p:pRg st="0" end="0"/>
                                            </p:txEl>
                                          </p:spTgt>
                                        </p:tgtEl>
                                        <p:attrNameLst>
                                          <p:attrName>style.visibility</p:attrName>
                                        </p:attrNameLst>
                                      </p:cBhvr>
                                      <p:to>
                                        <p:strVal val="visible"/>
                                      </p:to>
                                    </p:set>
                                    <p:anim calcmode="lin" valueType="num">
                                      <p:cBhvr additive="base">
                                        <p:cTn dur="750" fill="hold" id="123"/>
                                        <p:tgtEl>
                                          <p:spTgt spid="1048670">
                                            <p:txEl>
                                              <p:pRg st="0" end="0"/>
                                            </p:txEl>
                                          </p:spTgt>
                                        </p:tgtEl>
                                        <p:attrNameLst>
                                          <p:attrName>ppt_x</p:attrName>
                                        </p:attrNameLst>
                                      </p:cBhvr>
                                      <p:tavLst>
                                        <p:tav tm="0">
                                          <p:val>
                                            <p:strVal val="#ppt_x"/>
                                          </p:val>
                                        </p:tav>
                                        <p:tav tm="100000">
                                          <p:val>
                                            <p:strVal val="#ppt_x"/>
                                          </p:val>
                                        </p:tav>
                                      </p:tavLst>
                                    </p:anim>
                                    <p:anim calcmode="lin" valueType="num">
                                      <p:cBhvr additive="base">
                                        <p:cTn dur="750" fill="hold" id="124"/>
                                        <p:tgtEl>
                                          <p:spTgt spid="1048670">
                                            <p:txEl>
                                              <p:pRg st="0" end="0"/>
                                            </p:txEl>
                                          </p:spTgt>
                                        </p:tgtEl>
                                        <p:attrNameLst>
                                          <p:attrName>ppt_y</p:attrName>
                                        </p:attrNameLst>
                                      </p:cBhvr>
                                      <p:tavLst>
                                        <p:tav tm="0">
                                          <p:val>
                                            <p:strVal val="0-#ppt_h/2"/>
                                          </p:val>
                                        </p:tav>
                                        <p:tav tm="100000">
                                          <p:val>
                                            <p:strVal val="#ppt_y"/>
                                          </p:val>
                                        </p:tav>
                                      </p:tavLst>
                                    </p:anim>
                                  </p:childTnLst>
                                </p:cTn>
                              </p:par>
                            </p:childTnLst>
                          </p:cTn>
                        </p:par>
                        <p:par>
                          <p:cTn fill="hold" id="125">
                            <p:stCondLst>
                              <p:cond delay="4350"/>
                            </p:stCondLst>
                            <p:childTnLst>
                              <p:par>
                                <p:cTn decel="100000" fill="hold" grpId="0" id="126" nodeType="afterEffect" presetClass="entr" presetID="2" presetSubtype="4">
                                  <p:stCondLst>
                                    <p:cond delay="0"/>
                                  </p:stCondLst>
                                  <p:childTnLst>
                                    <p:set>
                                      <p:cBhvr>
                                        <p:cTn dur="1" fill="hold" id="127">
                                          <p:stCondLst>
                                            <p:cond delay="0"/>
                                          </p:stCondLst>
                                        </p:cTn>
                                        <p:tgtEl>
                                          <p:spTgt spid="1048665">
                                            <p:txEl>
                                              <p:pRg st="0" end="0"/>
                                            </p:txEl>
                                          </p:spTgt>
                                        </p:tgtEl>
                                        <p:attrNameLst>
                                          <p:attrName>style.visibility</p:attrName>
                                        </p:attrNameLst>
                                      </p:cBhvr>
                                      <p:to>
                                        <p:strVal val="visible"/>
                                      </p:to>
                                    </p:set>
                                    <p:anim calcmode="lin" valueType="num">
                                      <p:cBhvr additive="base">
                                        <p:cTn dur="500" fill="hold" id="128"/>
                                        <p:tgtEl>
                                          <p:spTgt spid="1048665">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129"/>
                                        <p:tgtEl>
                                          <p:spTgt spid="1048665">
                                            <p:txEl>
                                              <p:pRg st="0" end="0"/>
                                            </p:txEl>
                                          </p:spTgt>
                                        </p:tgtEl>
                                        <p:attrNameLst>
                                          <p:attrName>ppt_y</p:attrName>
                                        </p:attrNameLst>
                                      </p:cBhvr>
                                      <p:tavLst>
                                        <p:tav tm="0">
                                          <p:val>
                                            <p:strVal val="1+#ppt_h/2"/>
                                          </p:val>
                                        </p:tav>
                                        <p:tav tm="100000">
                                          <p:val>
                                            <p:strVal val="#ppt_y"/>
                                          </p:val>
                                        </p:tav>
                                      </p:tavLst>
                                    </p:anim>
                                  </p:childTnLst>
                                </p:cTn>
                              </p:par>
                              <p:par>
                                <p:cTn decel="100000" fill="hold" grpId="0" id="130" nodeType="withEffect" presetClass="entr" presetID="2" presetSubtype="4">
                                  <p:stCondLst>
                                    <p:cond delay="0"/>
                                  </p:stCondLst>
                                  <p:childTnLst>
                                    <p:set>
                                      <p:cBhvr>
                                        <p:cTn dur="1" fill="hold" id="131">
                                          <p:stCondLst>
                                            <p:cond delay="0"/>
                                          </p:stCondLst>
                                        </p:cTn>
                                        <p:tgtEl>
                                          <p:spTgt spid="1048666">
                                            <p:txEl>
                                              <p:pRg st="0" end="0"/>
                                            </p:txEl>
                                          </p:spTgt>
                                        </p:tgtEl>
                                        <p:attrNameLst>
                                          <p:attrName>style.visibility</p:attrName>
                                        </p:attrNameLst>
                                      </p:cBhvr>
                                      <p:to>
                                        <p:strVal val="visible"/>
                                      </p:to>
                                    </p:set>
                                    <p:anim calcmode="lin" valueType="num">
                                      <p:cBhvr additive="base">
                                        <p:cTn dur="500" fill="hold" id="132"/>
                                        <p:tgtEl>
                                          <p:spTgt spid="1048666">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133"/>
                                        <p:tgtEl>
                                          <p:spTgt spid="1048666">
                                            <p:txEl>
                                              <p:pRg st="0" end="0"/>
                                            </p:txEl>
                                          </p:spTgt>
                                        </p:tgtEl>
                                        <p:attrNameLst>
                                          <p:attrName>ppt_y</p:attrName>
                                        </p:attrNameLst>
                                      </p:cBhvr>
                                      <p:tavLst>
                                        <p:tav tm="0">
                                          <p:val>
                                            <p:strVal val="1+#ppt_h/2"/>
                                          </p:val>
                                        </p:tav>
                                        <p:tav tm="100000">
                                          <p:val>
                                            <p:strVal val="#ppt_y"/>
                                          </p:val>
                                        </p:tav>
                                      </p:tavLst>
                                    </p:anim>
                                  </p:childTnLst>
                                </p:cTn>
                              </p:par>
                              <p:par>
                                <p:cTn decel="100000" fill="hold" grpId="0" id="134" nodeType="withEffect" presetClass="entr" presetID="2" presetSubtype="4">
                                  <p:stCondLst>
                                    <p:cond delay="0"/>
                                  </p:stCondLst>
                                  <p:childTnLst>
                                    <p:set>
                                      <p:cBhvr>
                                        <p:cTn dur="1" fill="hold" id="135">
                                          <p:stCondLst>
                                            <p:cond delay="0"/>
                                          </p:stCondLst>
                                        </p:cTn>
                                        <p:tgtEl>
                                          <p:spTgt spid="1048667"/>
                                        </p:tgtEl>
                                        <p:attrNameLst>
                                          <p:attrName>style.visibility</p:attrName>
                                        </p:attrNameLst>
                                      </p:cBhvr>
                                      <p:to>
                                        <p:strVal val="visible"/>
                                      </p:to>
                                    </p:set>
                                    <p:anim calcmode="lin" valueType="num">
                                      <p:cBhvr additive="base">
                                        <p:cTn dur="500" fill="hold" id="136"/>
                                        <p:tgtEl>
                                          <p:spTgt spid="1048667"/>
                                        </p:tgtEl>
                                        <p:attrNameLst>
                                          <p:attrName>ppt_x</p:attrName>
                                        </p:attrNameLst>
                                      </p:cBhvr>
                                      <p:tavLst>
                                        <p:tav tm="0">
                                          <p:val>
                                            <p:strVal val="#ppt_x"/>
                                          </p:val>
                                        </p:tav>
                                        <p:tav tm="100000">
                                          <p:val>
                                            <p:strVal val="#ppt_x"/>
                                          </p:val>
                                        </p:tav>
                                      </p:tavLst>
                                    </p:anim>
                                    <p:anim calcmode="lin" valueType="num">
                                      <p:cBhvr additive="base">
                                        <p:cTn dur="500" fill="hold" id="137"/>
                                        <p:tgtEl>
                                          <p:spTgt spid="10486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5" grpId="0" animBg="1"/>
      <p:bldP spid="1048645" grpId="1" animBg="1"/>
      <p:bldP spid="1048646" grpId="0" animBg="1"/>
      <p:bldP spid="1048646" grpId="1" animBg="1"/>
      <p:bldP spid="1048647" grpId="0" animBg="1"/>
      <p:bldP spid="1048647" grpId="1" animBg="1"/>
      <p:bldP spid="1048648" grpId="0" animBg="1"/>
      <p:bldP spid="1048648" grpId="1" animBg="1"/>
      <p:bldP spid="1048649" grpId="0" animBg="1"/>
      <p:bldP spid="1048649" grpId="1" animBg="1"/>
      <p:bldP spid="1048650" grpId="0" animBg="1"/>
      <p:bldP spid="1048650" grpId="1" animBg="1"/>
      <p:bldP spid="1048651" grpId="0" animBg="1"/>
      <p:bldP spid="1048651" grpId="1" animBg="1"/>
      <p:bldP spid="1048652" grpId="0" animBg="1"/>
      <p:bldP spid="1048652" grpId="1" animBg="1"/>
      <p:bldP spid="1048653" grpId="0" animBg="1"/>
      <p:bldP spid="1048653" grpId="1" animBg="1"/>
      <p:bldP spid="1048657" grpId="0" build="p">
        <p:tmplLst>
          <p:tmpl lvl="1">
            <p:tnLst>
              <p:par>
                <p:cTn fill="hold" nodeType="withEffect" presetClass="entr" presetID="22" presetSubtype="8">
                  <p:stCondLst>
                    <p:cond delay="0"/>
                  </p:stCondLst>
                  <p:childTnLst>
                    <p:set>
                      <p:cBhvr>
                        <p:cTn dur="1" fill="hold">
                          <p:stCondLst>
                            <p:cond delay="0"/>
                          </p:stCondLst>
                        </p:cTn>
                        <p:tgtEl>
                          <p:spTgt spid="1048657"/>
                        </p:tgtEl>
                        <p:attrNameLst>
                          <p:attrName>style.visibility</p:attrName>
                        </p:attrNameLst>
                      </p:cBhvr>
                      <p:to>
                        <p:strVal val="visible"/>
                      </p:to>
                    </p:set>
                    <p:animEffect transition="in" filter="wipe(left)">
                      <p:cBhvr>
                        <p:cTn dur="500"/>
                        <p:tgtEl>
                          <p:spTgt spid="1048657"/>
                        </p:tgtEl>
                      </p:cBhvr>
                    </p:animEffect>
                  </p:childTnLst>
                </p:cTn>
              </p:par>
            </p:tnLst>
          </p:tmpl>
        </p:tmplLst>
      </p:bldP>
      <p:bldP spid="1048658" grpId="0" animBg="1"/>
      <p:bldP spid="1048659" grpId="0" build="p">
        <p:tmplLst>
          <p:tmpl lvl="1">
            <p:tnLst>
              <p:par>
                <p:cTn decel="100000" fill="hold" nodeType="afterEffect" presetClass="entr" presetID="2" presetSubtype="4">
                  <p:stCondLst>
                    <p:cond delay="0"/>
                  </p:stCondLst>
                  <p:childTnLst>
                    <p:set>
                      <p:cBhvr>
                        <p:cTn dur="1" fill="hold">
                          <p:stCondLst>
                            <p:cond delay="0"/>
                          </p:stCondLst>
                        </p:cTn>
                        <p:tgtEl>
                          <p:spTgt spid="1048659"/>
                        </p:tgtEl>
                        <p:attrNameLst>
                          <p:attrName>style.visibility</p:attrName>
                        </p:attrNameLst>
                      </p:cBhvr>
                      <p:to>
                        <p:strVal val="visible"/>
                      </p:to>
                    </p:set>
                    <p:anim calcmode="lin" valueType="num">
                      <p:cBhvr additive="base">
                        <p:cTn dur="500" fill="hold"/>
                        <p:tgtEl>
                          <p:spTgt spid="1048659"/>
                        </p:tgtEl>
                        <p:attrNameLst>
                          <p:attrName>ppt_x</p:attrName>
                        </p:attrNameLst>
                      </p:cBhvr>
                      <p:tavLst>
                        <p:tav tm="0">
                          <p:val>
                            <p:strVal val="#ppt_x"/>
                          </p:val>
                        </p:tav>
                        <p:tav tm="100000">
                          <p:val>
                            <p:strVal val="#ppt_x"/>
                          </p:val>
                        </p:tav>
                      </p:tavLst>
                    </p:anim>
                    <p:anim calcmode="lin" valueType="num">
                      <p:cBhvr additive="base">
                        <p:cTn dur="500" fill="hold"/>
                        <p:tgtEl>
                          <p:spTgt spid="1048659"/>
                        </p:tgtEl>
                        <p:attrNameLst>
                          <p:attrName>ppt_y</p:attrName>
                        </p:attrNameLst>
                      </p:cBhvr>
                      <p:tavLst>
                        <p:tav tm="0">
                          <p:val>
                            <p:strVal val="1+#ppt_h/2"/>
                          </p:val>
                        </p:tav>
                        <p:tav tm="100000">
                          <p:val>
                            <p:strVal val="#ppt_y"/>
                          </p:val>
                        </p:tav>
                      </p:tavLst>
                    </p:anim>
                  </p:childTnLst>
                </p:cTn>
              </p:par>
            </p:tnLst>
          </p:tmpl>
        </p:tmplLst>
      </p:bldP>
      <p:bldP spid="1048660" grpId="0" build="p">
        <p:tmplLst>
          <p:tmpl lvl="1">
            <p:tnLst>
              <p:par>
                <p:cTn decel="100000" fill="hold" nodeType="withEffect" presetClass="entr" presetID="2" presetSubtype="4">
                  <p:stCondLst>
                    <p:cond delay="0"/>
                  </p:stCondLst>
                  <p:childTnLst>
                    <p:set>
                      <p:cBhvr>
                        <p:cTn dur="1" fill="hold">
                          <p:stCondLst>
                            <p:cond delay="0"/>
                          </p:stCondLst>
                        </p:cTn>
                        <p:tgtEl>
                          <p:spTgt spid="1048660"/>
                        </p:tgtEl>
                        <p:attrNameLst>
                          <p:attrName>style.visibility</p:attrName>
                        </p:attrNameLst>
                      </p:cBhvr>
                      <p:to>
                        <p:strVal val="visible"/>
                      </p:to>
                    </p:set>
                    <p:anim calcmode="lin" valueType="num">
                      <p:cBhvr additive="base">
                        <p:cTn dur="500" fill="hold"/>
                        <p:tgtEl>
                          <p:spTgt spid="1048660"/>
                        </p:tgtEl>
                        <p:attrNameLst>
                          <p:attrName>ppt_x</p:attrName>
                        </p:attrNameLst>
                      </p:cBhvr>
                      <p:tavLst>
                        <p:tav tm="0">
                          <p:val>
                            <p:strVal val="#ppt_x"/>
                          </p:val>
                        </p:tav>
                        <p:tav tm="100000">
                          <p:val>
                            <p:strVal val="#ppt_x"/>
                          </p:val>
                        </p:tav>
                      </p:tavLst>
                    </p:anim>
                    <p:anim calcmode="lin" valueType="num">
                      <p:cBhvr additive="base">
                        <p:cTn dur="500" fill="hold"/>
                        <p:tgtEl>
                          <p:spTgt spid="1048660"/>
                        </p:tgtEl>
                        <p:attrNameLst>
                          <p:attrName>ppt_y</p:attrName>
                        </p:attrNameLst>
                      </p:cBhvr>
                      <p:tavLst>
                        <p:tav tm="0">
                          <p:val>
                            <p:strVal val="1+#ppt_h/2"/>
                          </p:val>
                        </p:tav>
                        <p:tav tm="100000">
                          <p:val>
                            <p:strVal val="#ppt_y"/>
                          </p:val>
                        </p:tav>
                      </p:tavLst>
                    </p:anim>
                  </p:childTnLst>
                </p:cTn>
              </p:par>
            </p:tnLst>
          </p:tmpl>
        </p:tmplLst>
      </p:bldP>
      <p:bldP spid="1048661" grpId="0" animBg="1"/>
      <p:bldP spid="1048662" grpId="0" build="p">
        <p:tmplLst>
          <p:tmpl lvl="1">
            <p:tnLst>
              <p:par>
                <p:cTn decel="100000" fill="hold" nodeType="afterEffect" presetClass="entr" presetID="2" presetSubtype="4">
                  <p:stCondLst>
                    <p:cond delay="0"/>
                  </p:stCondLst>
                  <p:childTnLst>
                    <p:set>
                      <p:cBhvr>
                        <p:cTn dur="1" fill="hold">
                          <p:stCondLst>
                            <p:cond delay="0"/>
                          </p:stCondLst>
                        </p:cTn>
                        <p:tgtEl>
                          <p:spTgt spid="1048662"/>
                        </p:tgtEl>
                        <p:attrNameLst>
                          <p:attrName>style.visibility</p:attrName>
                        </p:attrNameLst>
                      </p:cBhvr>
                      <p:to>
                        <p:strVal val="visible"/>
                      </p:to>
                    </p:set>
                    <p:anim calcmode="lin" valueType="num">
                      <p:cBhvr additive="base">
                        <p:cTn dur="500" fill="hold"/>
                        <p:tgtEl>
                          <p:spTgt spid="1048662"/>
                        </p:tgtEl>
                        <p:attrNameLst>
                          <p:attrName>ppt_x</p:attrName>
                        </p:attrNameLst>
                      </p:cBhvr>
                      <p:tavLst>
                        <p:tav tm="0">
                          <p:val>
                            <p:strVal val="#ppt_x"/>
                          </p:val>
                        </p:tav>
                        <p:tav tm="100000">
                          <p:val>
                            <p:strVal val="#ppt_x"/>
                          </p:val>
                        </p:tav>
                      </p:tavLst>
                    </p:anim>
                    <p:anim calcmode="lin" valueType="num">
                      <p:cBhvr additive="base">
                        <p:cTn dur="500" fill="hold"/>
                        <p:tgtEl>
                          <p:spTgt spid="1048662"/>
                        </p:tgtEl>
                        <p:attrNameLst>
                          <p:attrName>ppt_y</p:attrName>
                        </p:attrNameLst>
                      </p:cBhvr>
                      <p:tavLst>
                        <p:tav tm="0">
                          <p:val>
                            <p:strVal val="1+#ppt_h/2"/>
                          </p:val>
                        </p:tav>
                        <p:tav tm="100000">
                          <p:val>
                            <p:strVal val="#ppt_y"/>
                          </p:val>
                        </p:tav>
                      </p:tavLst>
                    </p:anim>
                  </p:childTnLst>
                </p:cTn>
              </p:par>
            </p:tnLst>
          </p:tmpl>
        </p:tmplLst>
      </p:bldP>
      <p:bldP spid="1048663" grpId="0" build="p">
        <p:tmplLst>
          <p:tmpl lvl="1">
            <p:tnLst>
              <p:par>
                <p:cTn decel="100000" fill="hold" nodeType="withEffect" presetClass="entr" presetID="2" presetSubtype="4">
                  <p:stCondLst>
                    <p:cond delay="0"/>
                  </p:stCondLst>
                  <p:childTnLst>
                    <p:set>
                      <p:cBhvr>
                        <p:cTn dur="1" fill="hold">
                          <p:stCondLst>
                            <p:cond delay="0"/>
                          </p:stCondLst>
                        </p:cTn>
                        <p:tgtEl>
                          <p:spTgt spid="1048663"/>
                        </p:tgtEl>
                        <p:attrNameLst>
                          <p:attrName>style.visibility</p:attrName>
                        </p:attrNameLst>
                      </p:cBhvr>
                      <p:to>
                        <p:strVal val="visible"/>
                      </p:to>
                    </p:set>
                    <p:anim calcmode="lin" valueType="num">
                      <p:cBhvr additive="base">
                        <p:cTn dur="500" fill="hold"/>
                        <p:tgtEl>
                          <p:spTgt spid="1048663"/>
                        </p:tgtEl>
                        <p:attrNameLst>
                          <p:attrName>ppt_x</p:attrName>
                        </p:attrNameLst>
                      </p:cBhvr>
                      <p:tavLst>
                        <p:tav tm="0">
                          <p:val>
                            <p:strVal val="#ppt_x"/>
                          </p:val>
                        </p:tav>
                        <p:tav tm="100000">
                          <p:val>
                            <p:strVal val="#ppt_x"/>
                          </p:val>
                        </p:tav>
                      </p:tavLst>
                    </p:anim>
                    <p:anim calcmode="lin" valueType="num">
                      <p:cBhvr additive="base">
                        <p:cTn dur="500" fill="hold"/>
                        <p:tgtEl>
                          <p:spTgt spid="1048663"/>
                        </p:tgtEl>
                        <p:attrNameLst>
                          <p:attrName>ppt_y</p:attrName>
                        </p:attrNameLst>
                      </p:cBhvr>
                      <p:tavLst>
                        <p:tav tm="0">
                          <p:val>
                            <p:strVal val="1+#ppt_h/2"/>
                          </p:val>
                        </p:tav>
                        <p:tav tm="100000">
                          <p:val>
                            <p:strVal val="#ppt_y"/>
                          </p:val>
                        </p:tav>
                      </p:tavLst>
                    </p:anim>
                  </p:childTnLst>
                </p:cTn>
              </p:par>
            </p:tnLst>
          </p:tmpl>
        </p:tmplLst>
      </p:bldP>
      <p:bldP spid="1048664" grpId="0" animBg="1"/>
      <p:bldP spid="1048665" grpId="0" build="p">
        <p:tmplLst>
          <p:tmpl lvl="1">
            <p:tnLst>
              <p:par>
                <p:cTn decel="100000" fill="hold" nodeType="afterEffect" presetClass="entr" presetID="2" presetSubtype="4">
                  <p:stCondLst>
                    <p:cond delay="0"/>
                  </p:stCondLst>
                  <p:childTnLst>
                    <p:set>
                      <p:cBhvr>
                        <p:cTn dur="1" fill="hold">
                          <p:stCondLst>
                            <p:cond delay="0"/>
                          </p:stCondLst>
                        </p:cTn>
                        <p:tgtEl>
                          <p:spTgt spid="1048665"/>
                        </p:tgtEl>
                        <p:attrNameLst>
                          <p:attrName>style.visibility</p:attrName>
                        </p:attrNameLst>
                      </p:cBhvr>
                      <p:to>
                        <p:strVal val="visible"/>
                      </p:to>
                    </p:set>
                    <p:anim calcmode="lin" valueType="num">
                      <p:cBhvr additive="base">
                        <p:cTn dur="500" fill="hold"/>
                        <p:tgtEl>
                          <p:spTgt spid="1048665"/>
                        </p:tgtEl>
                        <p:attrNameLst>
                          <p:attrName>ppt_x</p:attrName>
                        </p:attrNameLst>
                      </p:cBhvr>
                      <p:tavLst>
                        <p:tav tm="0">
                          <p:val>
                            <p:strVal val="#ppt_x"/>
                          </p:val>
                        </p:tav>
                        <p:tav tm="100000">
                          <p:val>
                            <p:strVal val="#ppt_x"/>
                          </p:val>
                        </p:tav>
                      </p:tavLst>
                    </p:anim>
                    <p:anim calcmode="lin" valueType="num">
                      <p:cBhvr additive="base">
                        <p:cTn dur="500" fill="hold"/>
                        <p:tgtEl>
                          <p:spTgt spid="1048665"/>
                        </p:tgtEl>
                        <p:attrNameLst>
                          <p:attrName>ppt_y</p:attrName>
                        </p:attrNameLst>
                      </p:cBhvr>
                      <p:tavLst>
                        <p:tav tm="0">
                          <p:val>
                            <p:strVal val="1+#ppt_h/2"/>
                          </p:val>
                        </p:tav>
                        <p:tav tm="100000">
                          <p:val>
                            <p:strVal val="#ppt_y"/>
                          </p:val>
                        </p:tav>
                      </p:tavLst>
                    </p:anim>
                  </p:childTnLst>
                </p:cTn>
              </p:par>
            </p:tnLst>
          </p:tmpl>
        </p:tmplLst>
      </p:bldP>
      <p:bldP spid="1048666" grpId="0" build="p">
        <p:tmplLst>
          <p:tmpl lvl="1">
            <p:tnLst>
              <p:par>
                <p:cTn decel="100000" fill="hold" nodeType="withEffect" presetClass="entr" presetID="2" presetSubtype="4">
                  <p:stCondLst>
                    <p:cond delay="0"/>
                  </p:stCondLst>
                  <p:childTnLst>
                    <p:set>
                      <p:cBhvr>
                        <p:cTn dur="1" fill="hold">
                          <p:stCondLst>
                            <p:cond delay="0"/>
                          </p:stCondLst>
                        </p:cTn>
                        <p:tgtEl>
                          <p:spTgt spid="1048666"/>
                        </p:tgtEl>
                        <p:attrNameLst>
                          <p:attrName>style.visibility</p:attrName>
                        </p:attrNameLst>
                      </p:cBhvr>
                      <p:to>
                        <p:strVal val="visible"/>
                      </p:to>
                    </p:set>
                    <p:anim calcmode="lin" valueType="num">
                      <p:cBhvr additive="base">
                        <p:cTn dur="500" fill="hold"/>
                        <p:tgtEl>
                          <p:spTgt spid="1048666"/>
                        </p:tgtEl>
                        <p:attrNameLst>
                          <p:attrName>ppt_x</p:attrName>
                        </p:attrNameLst>
                      </p:cBhvr>
                      <p:tavLst>
                        <p:tav tm="0">
                          <p:val>
                            <p:strVal val="#ppt_x"/>
                          </p:val>
                        </p:tav>
                        <p:tav tm="100000">
                          <p:val>
                            <p:strVal val="#ppt_x"/>
                          </p:val>
                        </p:tav>
                      </p:tavLst>
                    </p:anim>
                    <p:anim calcmode="lin" valueType="num">
                      <p:cBhvr additive="base">
                        <p:cTn dur="500" fill="hold"/>
                        <p:tgtEl>
                          <p:spTgt spid="1048666"/>
                        </p:tgtEl>
                        <p:attrNameLst>
                          <p:attrName>ppt_y</p:attrName>
                        </p:attrNameLst>
                      </p:cBhvr>
                      <p:tavLst>
                        <p:tav tm="0">
                          <p:val>
                            <p:strVal val="1+#ppt_h/2"/>
                          </p:val>
                        </p:tav>
                        <p:tav tm="100000">
                          <p:val>
                            <p:strVal val="#ppt_y"/>
                          </p:val>
                        </p:tav>
                      </p:tavLst>
                    </p:anim>
                  </p:childTnLst>
                </p:cTn>
              </p:par>
            </p:tnLst>
          </p:tmpl>
        </p:tmplLst>
      </p:bldP>
      <p:bldP spid="1048667" grpId="0" animBg="1"/>
      <p:bldP spid="1048668" grpId="0" build="p">
        <p:tmplLst>
          <p:tmpl lvl="1">
            <p:tnLst>
              <p:par>
                <p:cTn fill="hold" nodeType="withEffect" presetClass="entr" presetID="10" presetSubtype="0">
                  <p:stCondLst>
                    <p:cond delay="200"/>
                  </p:stCondLst>
                  <p:childTnLst>
                    <p:set>
                      <p:cBhvr>
                        <p:cTn dur="1" fill="hold">
                          <p:stCondLst>
                            <p:cond delay="0"/>
                          </p:stCondLst>
                        </p:cTn>
                        <p:tgtEl>
                          <p:spTgt spid="1048668"/>
                        </p:tgtEl>
                        <p:attrNameLst>
                          <p:attrName>style.visibility</p:attrName>
                        </p:attrNameLst>
                      </p:cBhvr>
                      <p:to>
                        <p:strVal val="visible"/>
                      </p:to>
                    </p:set>
                    <p:animEffect transition="in" filter="fade">
                      <p:cBhvr>
                        <p:cTn dur="750"/>
                        <p:tgtEl>
                          <p:spTgt spid="1048668"/>
                        </p:tgtEl>
                      </p:cBhvr>
                    </p:animEffect>
                  </p:childTnLst>
                </p:cTn>
              </p:par>
            </p:tnLst>
          </p:tmpl>
        </p:tmplLst>
      </p:bldP>
      <p:bldP spid="1048668" grpId="1" build="p">
        <p:tmplLst>
          <p:tmpl lvl="1">
            <p:tnLst>
              <p:par>
                <p:cTn decel="100000" fill="hold" nodeType="withEffect" presetClass="entr" presetID="2" presetSubtype="1">
                  <p:stCondLst>
                    <p:cond delay="200"/>
                  </p:stCondLst>
                  <p:childTnLst>
                    <p:set>
                      <p:cBhvr>
                        <p:cTn dur="1" fill="hold">
                          <p:stCondLst>
                            <p:cond delay="0"/>
                          </p:stCondLst>
                        </p:cTn>
                        <p:tgtEl>
                          <p:spTgt spid="1048668"/>
                        </p:tgtEl>
                        <p:attrNameLst>
                          <p:attrName>style.visibility</p:attrName>
                        </p:attrNameLst>
                      </p:cBhvr>
                      <p:to>
                        <p:strVal val="visible"/>
                      </p:to>
                    </p:set>
                    <p:anim calcmode="lin" valueType="num">
                      <p:cBhvr additive="base">
                        <p:cTn dur="750" fill="hold"/>
                        <p:tgtEl>
                          <p:spTgt spid="1048668"/>
                        </p:tgtEl>
                        <p:attrNameLst>
                          <p:attrName>ppt_x</p:attrName>
                        </p:attrNameLst>
                      </p:cBhvr>
                      <p:tavLst>
                        <p:tav tm="0">
                          <p:val>
                            <p:strVal val="#ppt_x"/>
                          </p:val>
                        </p:tav>
                        <p:tav tm="100000">
                          <p:val>
                            <p:strVal val="#ppt_x"/>
                          </p:val>
                        </p:tav>
                      </p:tavLst>
                    </p:anim>
                    <p:anim calcmode="lin" valueType="num">
                      <p:cBhvr additive="base">
                        <p:cTn dur="750" fill="hold"/>
                        <p:tgtEl>
                          <p:spTgt spid="1048668"/>
                        </p:tgtEl>
                        <p:attrNameLst>
                          <p:attrName>ppt_y</p:attrName>
                        </p:attrNameLst>
                      </p:cBhvr>
                      <p:tavLst>
                        <p:tav tm="0">
                          <p:val>
                            <p:strVal val="0-#ppt_h/2"/>
                          </p:val>
                        </p:tav>
                        <p:tav tm="100000">
                          <p:val>
                            <p:strVal val="#ppt_y"/>
                          </p:val>
                        </p:tav>
                      </p:tavLst>
                    </p:anim>
                  </p:childTnLst>
                </p:cTn>
              </p:par>
            </p:tnLst>
          </p:tmpl>
        </p:tmplLst>
      </p:bldP>
      <p:bldP spid="1048669" grpId="0" build="p">
        <p:tmplLst>
          <p:tmpl lvl="1">
            <p:tnLst>
              <p:par>
                <p:cTn fill="hold" nodeType="withEffect" presetClass="entr" presetID="10" presetSubtype="0">
                  <p:stCondLst>
                    <p:cond delay="200"/>
                  </p:stCondLst>
                  <p:childTnLst>
                    <p:set>
                      <p:cBhvr>
                        <p:cTn dur="1" fill="hold">
                          <p:stCondLst>
                            <p:cond delay="0"/>
                          </p:stCondLst>
                        </p:cTn>
                        <p:tgtEl>
                          <p:spTgt spid="1048669"/>
                        </p:tgtEl>
                        <p:attrNameLst>
                          <p:attrName>style.visibility</p:attrName>
                        </p:attrNameLst>
                      </p:cBhvr>
                      <p:to>
                        <p:strVal val="visible"/>
                      </p:to>
                    </p:set>
                    <p:animEffect transition="in" filter="fade">
                      <p:cBhvr>
                        <p:cTn dur="750"/>
                        <p:tgtEl>
                          <p:spTgt spid="1048669"/>
                        </p:tgtEl>
                      </p:cBhvr>
                    </p:animEffect>
                  </p:childTnLst>
                </p:cTn>
              </p:par>
            </p:tnLst>
          </p:tmpl>
        </p:tmplLst>
      </p:bldP>
      <p:bldP spid="1048669" grpId="1" build="p">
        <p:tmplLst>
          <p:tmpl lvl="1">
            <p:tnLst>
              <p:par>
                <p:cTn decel="100000" fill="hold" nodeType="withEffect" presetClass="entr" presetID="2" presetSubtype="1">
                  <p:stCondLst>
                    <p:cond delay="200"/>
                  </p:stCondLst>
                  <p:childTnLst>
                    <p:set>
                      <p:cBhvr>
                        <p:cTn dur="1" fill="hold">
                          <p:stCondLst>
                            <p:cond delay="0"/>
                          </p:stCondLst>
                        </p:cTn>
                        <p:tgtEl>
                          <p:spTgt spid="1048669"/>
                        </p:tgtEl>
                        <p:attrNameLst>
                          <p:attrName>style.visibility</p:attrName>
                        </p:attrNameLst>
                      </p:cBhvr>
                      <p:to>
                        <p:strVal val="visible"/>
                      </p:to>
                    </p:set>
                    <p:anim calcmode="lin" valueType="num">
                      <p:cBhvr additive="base">
                        <p:cTn dur="750" fill="hold"/>
                        <p:tgtEl>
                          <p:spTgt spid="1048669"/>
                        </p:tgtEl>
                        <p:attrNameLst>
                          <p:attrName>ppt_x</p:attrName>
                        </p:attrNameLst>
                      </p:cBhvr>
                      <p:tavLst>
                        <p:tav tm="0">
                          <p:val>
                            <p:strVal val="#ppt_x"/>
                          </p:val>
                        </p:tav>
                        <p:tav tm="100000">
                          <p:val>
                            <p:strVal val="#ppt_x"/>
                          </p:val>
                        </p:tav>
                      </p:tavLst>
                    </p:anim>
                    <p:anim calcmode="lin" valueType="num">
                      <p:cBhvr additive="base">
                        <p:cTn dur="750" fill="hold"/>
                        <p:tgtEl>
                          <p:spTgt spid="1048669"/>
                        </p:tgtEl>
                        <p:attrNameLst>
                          <p:attrName>ppt_y</p:attrName>
                        </p:attrNameLst>
                      </p:cBhvr>
                      <p:tavLst>
                        <p:tav tm="0">
                          <p:val>
                            <p:strVal val="0-#ppt_h/2"/>
                          </p:val>
                        </p:tav>
                        <p:tav tm="100000">
                          <p:val>
                            <p:strVal val="#ppt_y"/>
                          </p:val>
                        </p:tav>
                      </p:tavLst>
                    </p:anim>
                  </p:childTnLst>
                </p:cTn>
              </p:par>
            </p:tnLst>
          </p:tmpl>
        </p:tmplLst>
      </p:bldP>
      <p:bldP spid="1048670" grpId="0" build="p">
        <p:tmplLst>
          <p:tmpl lvl="1">
            <p:tnLst>
              <p:par>
                <p:cTn fill="hold" nodeType="withEffect" presetClass="entr" presetID="10" presetSubtype="0">
                  <p:stCondLst>
                    <p:cond delay="200"/>
                  </p:stCondLst>
                  <p:childTnLst>
                    <p:set>
                      <p:cBhvr>
                        <p:cTn dur="1" fill="hold">
                          <p:stCondLst>
                            <p:cond delay="0"/>
                          </p:stCondLst>
                        </p:cTn>
                        <p:tgtEl>
                          <p:spTgt spid="1048670"/>
                        </p:tgtEl>
                        <p:attrNameLst>
                          <p:attrName>style.visibility</p:attrName>
                        </p:attrNameLst>
                      </p:cBhvr>
                      <p:to>
                        <p:strVal val="visible"/>
                      </p:to>
                    </p:set>
                    <p:animEffect transition="in" filter="fade">
                      <p:cBhvr>
                        <p:cTn dur="750"/>
                        <p:tgtEl>
                          <p:spTgt spid="1048670"/>
                        </p:tgtEl>
                      </p:cBhvr>
                    </p:animEffect>
                  </p:childTnLst>
                </p:cTn>
              </p:par>
            </p:tnLst>
          </p:tmpl>
        </p:tmplLst>
      </p:bldP>
      <p:bldP spid="1048670" grpId="1" build="p">
        <p:tmplLst>
          <p:tmpl lvl="1">
            <p:tnLst>
              <p:par>
                <p:cTn decel="100000" fill="hold" nodeType="withEffect" presetClass="entr" presetID="2" presetSubtype="1">
                  <p:stCondLst>
                    <p:cond delay="200"/>
                  </p:stCondLst>
                  <p:childTnLst>
                    <p:set>
                      <p:cBhvr>
                        <p:cTn dur="1" fill="hold">
                          <p:stCondLst>
                            <p:cond delay="0"/>
                          </p:stCondLst>
                        </p:cTn>
                        <p:tgtEl>
                          <p:spTgt spid="1048670"/>
                        </p:tgtEl>
                        <p:attrNameLst>
                          <p:attrName>style.visibility</p:attrName>
                        </p:attrNameLst>
                      </p:cBhvr>
                      <p:to>
                        <p:strVal val="visible"/>
                      </p:to>
                    </p:set>
                    <p:anim calcmode="lin" valueType="num">
                      <p:cBhvr additive="base">
                        <p:cTn dur="750" fill="hold"/>
                        <p:tgtEl>
                          <p:spTgt spid="1048670"/>
                        </p:tgtEl>
                        <p:attrNameLst>
                          <p:attrName>ppt_x</p:attrName>
                        </p:attrNameLst>
                      </p:cBhvr>
                      <p:tavLst>
                        <p:tav tm="0">
                          <p:val>
                            <p:strVal val="#ppt_x"/>
                          </p:val>
                        </p:tav>
                        <p:tav tm="100000">
                          <p:val>
                            <p:strVal val="#ppt_x"/>
                          </p:val>
                        </p:tav>
                      </p:tavLst>
                    </p:anim>
                    <p:anim calcmode="lin" valueType="num">
                      <p:cBhvr additive="base">
                        <p:cTn dur="750" fill="hold"/>
                        <p:tgtEl>
                          <p:spTgt spid="1048670"/>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Iconic List">
    <p:spTree>
      <p:nvGrpSpPr>
        <p:cNvPr id="224" name=""/>
        <p:cNvGrpSpPr/>
        <p:nvPr/>
      </p:nvGrpSpPr>
      <p:grpSpPr>
        <a:xfrm>
          <a:off x="0" y="0"/>
          <a:ext cx="0" cy="0"/>
          <a:chOff x="0" y="0"/>
          <a:chExt cx="0" cy="0"/>
        </a:xfrm>
      </p:grpSpPr>
      <p:sp>
        <p:nvSpPr>
          <p:cNvPr id="1049694" name="円/楕円 18"/>
          <p:cNvSpPr/>
          <p:nvPr userDrawn="1"/>
        </p:nvSpPr>
        <p:spPr>
          <a:xfrm>
            <a:off x="574254" y="2479204"/>
            <a:ext cx="1183534" cy="1183534"/>
          </a:xfrm>
          <a:prstGeom prst="ellips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695" name="タイトル 1"/>
          <p:cNvSpPr>
            <a:spLocks noGrp="1"/>
          </p:cNvSpPr>
          <p:nvPr userDrawn="1">
            <p:ph type="title" hasCustomPrompt="1"/>
          </p:nvPr>
        </p:nvSpPr>
        <p:spPr/>
        <p:txBody>
          <a:bodyPr/>
          <a:p>
            <a:r>
              <a:rPr altLang="ja-JP" dirty="0" kumimoji="1" lang="en-US"/>
              <a:t>Slide Title Goes Here</a:t>
            </a:r>
            <a:endParaRPr altLang="en-US" dirty="0" kumimoji="1" lang="ja-JP"/>
          </a:p>
        </p:txBody>
      </p:sp>
      <p:sp>
        <p:nvSpPr>
          <p:cNvPr id="1049696" name="フッター プレースホルダー 2"/>
          <p:cNvSpPr>
            <a:spLocks noGrp="1"/>
          </p:cNvSpPr>
          <p:nvPr userDrawn="1">
            <p:ph type="ftr" sz="quarter" idx="10"/>
          </p:nvPr>
        </p:nvSpPr>
        <p:spPr/>
        <p:txBody>
          <a:bodyPr/>
          <a:p>
            <a:r>
              <a:rPr altLang="ja-JP" lang="en-US"/>
              <a:t>The Power of PowerPoint | thepopp.com</a:t>
            </a:r>
            <a:endParaRPr altLang="en-US" dirty="0" lang="ja-JP"/>
          </a:p>
        </p:txBody>
      </p:sp>
      <p:sp>
        <p:nvSpPr>
          <p:cNvPr id="1049697" name="スライド番号プレースホルダー 3"/>
          <p:cNvSpPr>
            <a:spLocks noGrp="1"/>
          </p:cNvSpPr>
          <p:nvPr userDrawn="1">
            <p:ph type="sldNum" sz="quarter" idx="11"/>
          </p:nvPr>
        </p:nvSpPr>
        <p:spPr/>
        <p:txBody>
          <a:bodyPr/>
          <a:p>
            <a:fld id="{E6459DFB-86F3-43FA-8567-2EA6E426AE90}" type="slidenum">
              <a:rPr altLang="en-US" lang="ja-JP" smtClean="0"/>
              <a:t>‹#›</a:t>
            </a:fld>
            <a:endParaRPr altLang="en-US" lang="ja-JP"/>
          </a:p>
        </p:txBody>
      </p:sp>
      <p:sp>
        <p:nvSpPr>
          <p:cNvPr id="1049698" name="テキスト プレースホルダー 6"/>
          <p:cNvSpPr>
            <a:spLocks noGrp="1"/>
          </p:cNvSpPr>
          <p:nvPr userDrawn="1">
            <p:ph type="body" sz="quarter" idx="13" hasCustomPrompt="1"/>
          </p:nvPr>
        </p:nvSpPr>
        <p:spPr>
          <a:xfrm>
            <a:off x="3166542" y="1543100"/>
            <a:ext cx="14329592" cy="504056"/>
          </a:xfrm>
        </p:spPr>
        <p:txBody>
          <a:bodyPr/>
          <a:lstStyle>
            <a:lvl1pPr>
              <a:defRPr altLang="ja-JP" baseline="0" dirty="0" sz="2400" i="1" kern="1200" kumimoji="1" lang="en-US" smtClean="0">
                <a:solidFill>
                  <a:schemeClr val="tx1">
                    <a:lumMod val="50000"/>
                    <a:lumOff val="50000"/>
                  </a:schemeClr>
                </a:solidFill>
                <a:latin typeface="+mn-lt"/>
                <a:ea typeface="+mn-ea"/>
                <a:cs typeface="Open Sans Light" panose="020B0306030504020204" pitchFamily="34" charset="0"/>
              </a:defRPr>
            </a:lvl1pPr>
          </a:lstStyle>
          <a:p>
            <a:pPr lvl="0"/>
            <a:r>
              <a:rPr altLang="ja-JP" dirty="0" kumimoji="1" lang="en-US"/>
              <a:t>Short description goes here</a:t>
            </a:r>
            <a:endParaRPr altLang="en-US" dirty="0" kumimoji="1" lang="ja-JP"/>
          </a:p>
        </p:txBody>
      </p:sp>
      <p:sp>
        <p:nvSpPr>
          <p:cNvPr id="1049699" name="正方形/長方形 7"/>
          <p:cNvSpPr/>
          <p:nvPr userDrawn="1"/>
        </p:nvSpPr>
        <p:spPr>
          <a:xfrm>
            <a:off x="3238550" y="1399084"/>
            <a:ext cx="3240360" cy="7200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700" name="図プレースホルダー 12"/>
          <p:cNvSpPr>
            <a:spLocks noGrp="1"/>
          </p:cNvSpPr>
          <p:nvPr userDrawn="1">
            <p:ph type="pic" sz="quarter" idx="20" hasCustomPrompt="1"/>
          </p:nvPr>
        </p:nvSpPr>
        <p:spPr>
          <a:xfrm>
            <a:off x="889851" y="2794801"/>
            <a:ext cx="552341" cy="552341"/>
          </a:xfrm>
        </p:spPr>
        <p:txBody>
          <a:bodyPr>
            <a:normAutofit/>
          </a:bodyPr>
          <a:lstStyle>
            <a:lvl1pPr>
              <a:defRPr sz="1600"/>
            </a:lvl1pPr>
          </a:lstStyle>
          <a:p>
            <a:r>
              <a:rPr altLang="ja-JP" dirty="0" kumimoji="1" lang="en-US"/>
              <a:t> </a:t>
            </a:r>
            <a:endParaRPr altLang="en-US" dirty="0" kumimoji="1" lang="ja-JP"/>
          </a:p>
        </p:txBody>
      </p:sp>
      <p:sp>
        <p:nvSpPr>
          <p:cNvPr id="1049701"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baseline="0" sz="3200" i="0">
                <a:solidFill>
                  <a:schemeClr val="accent1"/>
                </a:solidFill>
                <a:latin typeface="Route 159 SemiBold" pitchFamily="50" charset="0"/>
              </a:defRPr>
            </a:lvl1pPr>
          </a:lstStyle>
          <a:p>
            <a:pPr lvl="0"/>
            <a:r>
              <a:rPr altLang="ja-JP" dirty="0" kumimoji="1" lang="en-US"/>
              <a:t>Text goes here</a:t>
            </a:r>
            <a:endParaRPr altLang="en-US" dirty="0" kumimoji="1" lang="ja-JP"/>
          </a:p>
        </p:txBody>
      </p:sp>
      <p:sp>
        <p:nvSpPr>
          <p:cNvPr id="1049702"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9703" name="正方形/長方形 29"/>
          <p:cNvSpPr/>
          <p:nvPr userDrawn="1"/>
        </p:nvSpPr>
        <p:spPr>
          <a:xfrm>
            <a:off x="1977653" y="3516450"/>
            <a:ext cx="3240360" cy="7200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704" name="円/楕円 30"/>
          <p:cNvSpPr/>
          <p:nvPr userDrawn="1"/>
        </p:nvSpPr>
        <p:spPr>
          <a:xfrm>
            <a:off x="6319867" y="2479204"/>
            <a:ext cx="1183534" cy="1183534"/>
          </a:xfrm>
          <a:prstGeom prst="ellipse"/>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705" name="図プレースホルダー 12"/>
          <p:cNvSpPr>
            <a:spLocks noGrp="1"/>
          </p:cNvSpPr>
          <p:nvPr>
            <p:ph type="pic" sz="quarter" idx="25" hasCustomPrompt="1"/>
          </p:nvPr>
        </p:nvSpPr>
        <p:spPr>
          <a:xfrm>
            <a:off x="6635464" y="2794801"/>
            <a:ext cx="552341" cy="552341"/>
          </a:xfrm>
        </p:spPr>
        <p:txBody>
          <a:bodyPr>
            <a:normAutofit/>
          </a:bodyPr>
          <a:lstStyle>
            <a:lvl1pPr>
              <a:defRPr sz="1600"/>
            </a:lvl1pPr>
          </a:lstStyle>
          <a:p>
            <a:r>
              <a:rPr altLang="ja-JP" dirty="0" kumimoji="1" lang="en-US"/>
              <a:t> </a:t>
            </a:r>
            <a:endParaRPr altLang="en-US" dirty="0" kumimoji="1" lang="ja-JP"/>
          </a:p>
        </p:txBody>
      </p:sp>
      <p:sp>
        <p:nvSpPr>
          <p:cNvPr id="1049706"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baseline="0" sz="3200" i="0">
                <a:solidFill>
                  <a:schemeClr val="accent3"/>
                </a:solidFill>
                <a:latin typeface="Route 159 SemiBold" pitchFamily="50" charset="0"/>
              </a:defRPr>
            </a:lvl1pPr>
          </a:lstStyle>
          <a:p>
            <a:pPr lvl="0"/>
            <a:r>
              <a:rPr altLang="ja-JP" dirty="0" kumimoji="1" lang="en-US"/>
              <a:t>Text goes here</a:t>
            </a:r>
            <a:endParaRPr altLang="en-US" dirty="0" kumimoji="1" lang="ja-JP"/>
          </a:p>
        </p:txBody>
      </p:sp>
      <p:sp>
        <p:nvSpPr>
          <p:cNvPr id="1049707"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9708" name="正方形/長方形 43"/>
          <p:cNvSpPr/>
          <p:nvPr userDrawn="1"/>
        </p:nvSpPr>
        <p:spPr>
          <a:xfrm>
            <a:off x="7723266" y="3516450"/>
            <a:ext cx="3240360" cy="72008"/>
          </a:xfrm>
          <a:prstGeom prst="rect"/>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709" name="円/楕円 44"/>
          <p:cNvSpPr/>
          <p:nvPr userDrawn="1"/>
        </p:nvSpPr>
        <p:spPr>
          <a:xfrm>
            <a:off x="12060287" y="2479204"/>
            <a:ext cx="1183534" cy="1183534"/>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710" name="図プレースホルダー 12"/>
          <p:cNvSpPr>
            <a:spLocks noGrp="1"/>
          </p:cNvSpPr>
          <p:nvPr>
            <p:ph type="pic" sz="quarter" idx="28" hasCustomPrompt="1"/>
          </p:nvPr>
        </p:nvSpPr>
        <p:spPr>
          <a:xfrm>
            <a:off x="12375884" y="2794801"/>
            <a:ext cx="552341" cy="552341"/>
          </a:xfrm>
        </p:spPr>
        <p:txBody>
          <a:bodyPr>
            <a:normAutofit/>
          </a:bodyPr>
          <a:lstStyle>
            <a:lvl1pPr>
              <a:defRPr sz="1600"/>
            </a:lvl1pPr>
          </a:lstStyle>
          <a:p>
            <a:r>
              <a:rPr altLang="ja-JP" dirty="0" kumimoji="1" lang="en-US"/>
              <a:t> </a:t>
            </a:r>
            <a:endParaRPr altLang="en-US" dirty="0" kumimoji="1" lang="ja-JP"/>
          </a:p>
        </p:txBody>
      </p:sp>
      <p:sp>
        <p:nvSpPr>
          <p:cNvPr id="1049711"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baseline="0" sz="3200" i="0">
                <a:solidFill>
                  <a:schemeClr val="accent2"/>
                </a:solidFill>
                <a:latin typeface="Route 159 SemiBold" pitchFamily="50" charset="0"/>
              </a:defRPr>
            </a:lvl1pPr>
          </a:lstStyle>
          <a:p>
            <a:pPr lvl="0"/>
            <a:r>
              <a:rPr altLang="ja-JP" dirty="0" kumimoji="1" lang="en-US"/>
              <a:t>Text goes here</a:t>
            </a:r>
            <a:endParaRPr altLang="en-US" dirty="0" kumimoji="1" lang="ja-JP"/>
          </a:p>
        </p:txBody>
      </p:sp>
      <p:sp>
        <p:nvSpPr>
          <p:cNvPr id="1049712"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9713" name="正方形/長方形 48"/>
          <p:cNvSpPr/>
          <p:nvPr userDrawn="1"/>
        </p:nvSpPr>
        <p:spPr>
          <a:xfrm>
            <a:off x="13463686" y="3516450"/>
            <a:ext cx="3240360" cy="72008"/>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714" name="円/楕円 49"/>
          <p:cNvSpPr/>
          <p:nvPr userDrawn="1"/>
        </p:nvSpPr>
        <p:spPr>
          <a:xfrm>
            <a:off x="586116" y="5727948"/>
            <a:ext cx="1183534" cy="1183534"/>
          </a:xfrm>
          <a:prstGeom prst="ellips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715" name="図プレースホルダー 12"/>
          <p:cNvSpPr>
            <a:spLocks noGrp="1"/>
          </p:cNvSpPr>
          <p:nvPr>
            <p:ph type="pic" sz="quarter" idx="31" hasCustomPrompt="1"/>
          </p:nvPr>
        </p:nvSpPr>
        <p:spPr>
          <a:xfrm>
            <a:off x="901713" y="6043545"/>
            <a:ext cx="552341" cy="552341"/>
          </a:xfrm>
        </p:spPr>
        <p:txBody>
          <a:bodyPr>
            <a:normAutofit/>
          </a:bodyPr>
          <a:lstStyle>
            <a:lvl1pPr>
              <a:defRPr sz="1600"/>
            </a:lvl1pPr>
          </a:lstStyle>
          <a:p>
            <a:r>
              <a:rPr altLang="ja-JP" dirty="0" kumimoji="1" lang="en-US"/>
              <a:t> </a:t>
            </a:r>
            <a:endParaRPr altLang="en-US" dirty="0" kumimoji="1" lang="ja-JP"/>
          </a:p>
        </p:txBody>
      </p:sp>
      <p:sp>
        <p:nvSpPr>
          <p:cNvPr id="1049716"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baseline="0" sz="3200" i="0">
                <a:solidFill>
                  <a:schemeClr val="accent4"/>
                </a:solidFill>
                <a:latin typeface="Route 159 SemiBold" pitchFamily="50" charset="0"/>
              </a:defRPr>
            </a:lvl1pPr>
          </a:lstStyle>
          <a:p>
            <a:pPr lvl="0"/>
            <a:r>
              <a:rPr altLang="ja-JP" dirty="0" kumimoji="1" lang="en-US"/>
              <a:t>Text goes here</a:t>
            </a:r>
            <a:endParaRPr altLang="en-US" dirty="0" kumimoji="1" lang="ja-JP"/>
          </a:p>
        </p:txBody>
      </p:sp>
      <p:sp>
        <p:nvSpPr>
          <p:cNvPr id="1049717"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9718" name="正方形/長方形 53"/>
          <p:cNvSpPr/>
          <p:nvPr userDrawn="1"/>
        </p:nvSpPr>
        <p:spPr>
          <a:xfrm>
            <a:off x="1989515" y="6765194"/>
            <a:ext cx="3240360" cy="72008"/>
          </a:xfrm>
          <a:prstGeom prst="rect"/>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719" name="円/楕円 54"/>
          <p:cNvSpPr/>
          <p:nvPr userDrawn="1"/>
        </p:nvSpPr>
        <p:spPr>
          <a:xfrm>
            <a:off x="6331729" y="5727948"/>
            <a:ext cx="1183534" cy="1183534"/>
          </a:xfrm>
          <a:prstGeom prst="ellipse"/>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720" name="図プレースホルダー 12"/>
          <p:cNvSpPr>
            <a:spLocks noGrp="1"/>
          </p:cNvSpPr>
          <p:nvPr>
            <p:ph type="pic" sz="quarter" idx="34" hasCustomPrompt="1"/>
          </p:nvPr>
        </p:nvSpPr>
        <p:spPr>
          <a:xfrm>
            <a:off x="6647326" y="6043545"/>
            <a:ext cx="552341" cy="552341"/>
          </a:xfrm>
        </p:spPr>
        <p:txBody>
          <a:bodyPr>
            <a:normAutofit/>
          </a:bodyPr>
          <a:lstStyle>
            <a:lvl1pPr>
              <a:defRPr sz="1600"/>
            </a:lvl1pPr>
          </a:lstStyle>
          <a:p>
            <a:r>
              <a:rPr altLang="ja-JP" dirty="0" kumimoji="1" lang="en-US"/>
              <a:t> </a:t>
            </a:r>
            <a:endParaRPr altLang="en-US" dirty="0" kumimoji="1" lang="ja-JP"/>
          </a:p>
        </p:txBody>
      </p:sp>
      <p:sp>
        <p:nvSpPr>
          <p:cNvPr id="1049721"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baseline="0" sz="3200" i="0">
                <a:solidFill>
                  <a:schemeClr val="accent5"/>
                </a:solidFill>
                <a:latin typeface="Route 159 SemiBold" pitchFamily="50" charset="0"/>
              </a:defRPr>
            </a:lvl1pPr>
          </a:lstStyle>
          <a:p>
            <a:pPr lvl="0"/>
            <a:r>
              <a:rPr altLang="ja-JP" dirty="0" kumimoji="1" lang="en-US"/>
              <a:t>Text goes here</a:t>
            </a:r>
            <a:endParaRPr altLang="en-US" dirty="0" kumimoji="1" lang="ja-JP"/>
          </a:p>
        </p:txBody>
      </p:sp>
      <p:sp>
        <p:nvSpPr>
          <p:cNvPr id="1049722"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9723" name="正方形/長方形 58"/>
          <p:cNvSpPr/>
          <p:nvPr userDrawn="1"/>
        </p:nvSpPr>
        <p:spPr>
          <a:xfrm>
            <a:off x="7735128" y="6765194"/>
            <a:ext cx="3240360" cy="72008"/>
          </a:xfrm>
          <a:prstGeom prst="rect"/>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724" name="円/楕円 59"/>
          <p:cNvSpPr/>
          <p:nvPr userDrawn="1"/>
        </p:nvSpPr>
        <p:spPr>
          <a:xfrm>
            <a:off x="12072149" y="5727948"/>
            <a:ext cx="1183534" cy="1183534"/>
          </a:xfrm>
          <a:prstGeom prst="ellipse"/>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725" name="図プレースホルダー 12"/>
          <p:cNvSpPr>
            <a:spLocks noGrp="1"/>
          </p:cNvSpPr>
          <p:nvPr>
            <p:ph type="pic" sz="quarter" idx="37" hasCustomPrompt="1"/>
          </p:nvPr>
        </p:nvSpPr>
        <p:spPr>
          <a:xfrm>
            <a:off x="12387746" y="6043545"/>
            <a:ext cx="552341" cy="552341"/>
          </a:xfrm>
        </p:spPr>
        <p:txBody>
          <a:bodyPr>
            <a:normAutofit/>
          </a:bodyPr>
          <a:lstStyle>
            <a:lvl1pPr>
              <a:defRPr sz="1600"/>
            </a:lvl1pPr>
          </a:lstStyle>
          <a:p>
            <a:r>
              <a:rPr altLang="ja-JP" dirty="0" kumimoji="1" lang="en-US"/>
              <a:t> </a:t>
            </a:r>
            <a:endParaRPr altLang="en-US" dirty="0" kumimoji="1" lang="ja-JP"/>
          </a:p>
        </p:txBody>
      </p:sp>
      <p:sp>
        <p:nvSpPr>
          <p:cNvPr id="1049726"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baseline="0" sz="3200" i="0">
                <a:solidFill>
                  <a:schemeClr val="accent6"/>
                </a:solidFill>
                <a:latin typeface="Route 159 SemiBold" pitchFamily="50" charset="0"/>
              </a:defRPr>
            </a:lvl1pPr>
          </a:lstStyle>
          <a:p>
            <a:pPr lvl="0"/>
            <a:r>
              <a:rPr altLang="ja-JP" dirty="0" kumimoji="1" lang="en-US"/>
              <a:t>Text goes here</a:t>
            </a:r>
            <a:endParaRPr altLang="en-US" dirty="0" kumimoji="1" lang="ja-JP"/>
          </a:p>
        </p:txBody>
      </p:sp>
      <p:sp>
        <p:nvSpPr>
          <p:cNvPr id="1049727"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9728" name="正方形/長方形 63"/>
          <p:cNvSpPr/>
          <p:nvPr userDrawn="1"/>
        </p:nvSpPr>
        <p:spPr>
          <a:xfrm>
            <a:off x="13475548" y="6765194"/>
            <a:ext cx="3240360" cy="72008"/>
          </a:xfrm>
          <a:prstGeom prst="rect"/>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afterEffect" presetClass="entr" presetID="2" presetSubtype="2">
                                  <p:stCondLst>
                                    <p:cond delay="0"/>
                                  </p:stCondLst>
                                  <p:childTnLst>
                                    <p:set>
                                      <p:cBhvr>
                                        <p:cTn dur="1" fill="hold" id="6">
                                          <p:stCondLst>
                                            <p:cond delay="0"/>
                                          </p:stCondLst>
                                        </p:cTn>
                                        <p:tgtEl>
                                          <p:spTgt spid="1049699"/>
                                        </p:tgtEl>
                                        <p:attrNameLst>
                                          <p:attrName>style.visibility</p:attrName>
                                        </p:attrNameLst>
                                      </p:cBhvr>
                                      <p:to>
                                        <p:strVal val="visible"/>
                                      </p:to>
                                    </p:set>
                                    <p:anim calcmode="lin" valueType="num">
                                      <p:cBhvr additive="base">
                                        <p:cTn dur="500" fill="hold" id="7"/>
                                        <p:tgtEl>
                                          <p:spTgt spid="1049699"/>
                                        </p:tgtEl>
                                        <p:attrNameLst>
                                          <p:attrName>ppt_x</p:attrName>
                                        </p:attrNameLst>
                                      </p:cBhvr>
                                      <p:tavLst>
                                        <p:tav tm="0">
                                          <p:val>
                                            <p:strVal val="1+#ppt_w/2"/>
                                          </p:val>
                                        </p:tav>
                                        <p:tav tm="100000">
                                          <p:val>
                                            <p:strVal val="#ppt_x"/>
                                          </p:val>
                                        </p:tav>
                                      </p:tavLst>
                                    </p:anim>
                                    <p:anim calcmode="lin" valueType="num">
                                      <p:cBhvr additive="base">
                                        <p:cTn dur="500" fill="hold" id="8"/>
                                        <p:tgtEl>
                                          <p:spTgt spid="1049699"/>
                                        </p:tgtEl>
                                        <p:attrNameLst>
                                          <p:attrName>ppt_y</p:attrName>
                                        </p:attrNameLst>
                                      </p:cBhvr>
                                      <p:tavLst>
                                        <p:tav tm="0">
                                          <p:val>
                                            <p:strVal val="#ppt_y"/>
                                          </p:val>
                                        </p:tav>
                                        <p:tav tm="100000">
                                          <p:val>
                                            <p:strVal val="#ppt_y"/>
                                          </p:val>
                                        </p:tav>
                                      </p:tavLst>
                                    </p:anim>
                                  </p:childTnLst>
                                </p:cTn>
                              </p:par>
                              <p:par>
                                <p:cTn fill="hold" grpId="0" id="9" nodeType="withEffect" presetClass="entr" presetID="22" presetSubtype="8">
                                  <p:stCondLst>
                                    <p:cond delay="0"/>
                                  </p:stCondLst>
                                  <p:childTnLst>
                                    <p:set>
                                      <p:cBhvr>
                                        <p:cTn dur="1" fill="hold" id="10">
                                          <p:stCondLst>
                                            <p:cond delay="0"/>
                                          </p:stCondLst>
                                        </p:cTn>
                                        <p:tgtEl>
                                          <p:spTgt spid="1049698">
                                            <p:txEl>
                                              <p:pRg st="0" end="0"/>
                                            </p:txEl>
                                          </p:spTgt>
                                        </p:tgtEl>
                                        <p:attrNameLst>
                                          <p:attrName>style.visibility</p:attrName>
                                        </p:attrNameLst>
                                      </p:cBhvr>
                                      <p:to>
                                        <p:strVal val="visible"/>
                                      </p:to>
                                    </p:set>
                                    <p:animEffect transition="in" filter="wipe(left)">
                                      <p:cBhvr>
                                        <p:cTn dur="500" id="11"/>
                                        <p:tgtEl>
                                          <p:spTgt spid="1049698">
                                            <p:txEl>
                                              <p:pRg st="0" end="0"/>
                                            </p:txEl>
                                          </p:spTgt>
                                        </p:tgtEl>
                                      </p:cBhvr>
                                    </p:animEffect>
                                  </p:childTnLst>
                                </p:cTn>
                              </p:par>
                            </p:childTnLst>
                          </p:cTn>
                        </p:par>
                        <p:par>
                          <p:cTn fill="hold" id="12">
                            <p:stCondLst>
                              <p:cond delay="500"/>
                            </p:stCondLst>
                            <p:childTnLst>
                              <p:par>
                                <p:cTn decel="100000" fill="hold" grpId="0" id="13" nodeType="afterEffect" presetClass="entr" presetID="2" presetSubtype="1">
                                  <p:stCondLst>
                                    <p:cond delay="0"/>
                                  </p:stCondLst>
                                  <p:childTnLst>
                                    <p:set>
                                      <p:cBhvr>
                                        <p:cTn dur="1" fill="hold" id="14">
                                          <p:stCondLst>
                                            <p:cond delay="0"/>
                                          </p:stCondLst>
                                        </p:cTn>
                                        <p:tgtEl>
                                          <p:spTgt spid="1049694"/>
                                        </p:tgtEl>
                                        <p:attrNameLst>
                                          <p:attrName>style.visibility</p:attrName>
                                        </p:attrNameLst>
                                      </p:cBhvr>
                                      <p:to>
                                        <p:strVal val="visible"/>
                                      </p:to>
                                    </p:set>
                                    <p:anim calcmode="lin" valueType="num">
                                      <p:cBhvr additive="base">
                                        <p:cTn dur="750" fill="hold" id="15"/>
                                        <p:tgtEl>
                                          <p:spTgt spid="1049694"/>
                                        </p:tgtEl>
                                        <p:attrNameLst>
                                          <p:attrName>ppt_x</p:attrName>
                                        </p:attrNameLst>
                                      </p:cBhvr>
                                      <p:tavLst>
                                        <p:tav tm="0">
                                          <p:val>
                                            <p:strVal val="#ppt_x"/>
                                          </p:val>
                                        </p:tav>
                                        <p:tav tm="100000">
                                          <p:val>
                                            <p:strVal val="#ppt_x"/>
                                          </p:val>
                                        </p:tav>
                                      </p:tavLst>
                                    </p:anim>
                                    <p:anim calcmode="lin" valueType="num">
                                      <p:cBhvr additive="base">
                                        <p:cTn dur="750" fill="hold" id="16"/>
                                        <p:tgtEl>
                                          <p:spTgt spid="1049694"/>
                                        </p:tgtEl>
                                        <p:attrNameLst>
                                          <p:attrName>ppt_y</p:attrName>
                                        </p:attrNameLst>
                                      </p:cBhvr>
                                      <p:tavLst>
                                        <p:tav tm="0">
                                          <p:val>
                                            <p:strVal val="0-#ppt_h/2"/>
                                          </p:val>
                                        </p:tav>
                                        <p:tav tm="100000">
                                          <p:val>
                                            <p:strVal val="#ppt_y"/>
                                          </p:val>
                                        </p:tav>
                                      </p:tavLst>
                                    </p:anim>
                                  </p:childTnLst>
                                </p:cTn>
                              </p:par>
                              <p:par>
                                <p:cTn decel="100000" fill="hold" grpId="0" id="17" nodeType="withEffect" presetClass="entr" presetID="2" presetSubtype="1">
                                  <p:stCondLst>
                                    <p:cond delay="0"/>
                                  </p:stCondLst>
                                  <p:childTnLst>
                                    <p:set>
                                      <p:cBhvr>
                                        <p:cTn dur="1" fill="hold" id="18">
                                          <p:stCondLst>
                                            <p:cond delay="0"/>
                                          </p:stCondLst>
                                        </p:cTn>
                                        <p:tgtEl>
                                          <p:spTgt spid="1049700"/>
                                        </p:tgtEl>
                                        <p:attrNameLst>
                                          <p:attrName>style.visibility</p:attrName>
                                        </p:attrNameLst>
                                      </p:cBhvr>
                                      <p:to>
                                        <p:strVal val="visible"/>
                                      </p:to>
                                    </p:set>
                                    <p:anim calcmode="lin" valueType="num">
                                      <p:cBhvr additive="base">
                                        <p:cTn dur="750" fill="hold" id="19"/>
                                        <p:tgtEl>
                                          <p:spTgt spid="1049700"/>
                                        </p:tgtEl>
                                        <p:attrNameLst>
                                          <p:attrName>ppt_x</p:attrName>
                                        </p:attrNameLst>
                                      </p:cBhvr>
                                      <p:tavLst>
                                        <p:tav tm="0">
                                          <p:val>
                                            <p:strVal val="#ppt_x"/>
                                          </p:val>
                                        </p:tav>
                                        <p:tav tm="100000">
                                          <p:val>
                                            <p:strVal val="#ppt_x"/>
                                          </p:val>
                                        </p:tav>
                                      </p:tavLst>
                                    </p:anim>
                                    <p:anim calcmode="lin" valueType="num">
                                      <p:cBhvr additive="base">
                                        <p:cTn dur="750" fill="hold" id="20"/>
                                        <p:tgtEl>
                                          <p:spTgt spid="1049700"/>
                                        </p:tgtEl>
                                        <p:attrNameLst>
                                          <p:attrName>ppt_y</p:attrName>
                                        </p:attrNameLst>
                                      </p:cBhvr>
                                      <p:tavLst>
                                        <p:tav tm="0">
                                          <p:val>
                                            <p:strVal val="0-#ppt_h/2"/>
                                          </p:val>
                                        </p:tav>
                                        <p:tav tm="100000">
                                          <p:val>
                                            <p:strVal val="#ppt_y"/>
                                          </p:val>
                                        </p:tav>
                                      </p:tavLst>
                                    </p:anim>
                                  </p:childTnLst>
                                </p:cTn>
                              </p:par>
                              <p:par>
                                <p:cTn fill="hold" grpId="1" id="21" nodeType="withEffect" presetClass="entr" presetID="45" presetSubtype="0">
                                  <p:stCondLst>
                                    <p:cond delay="0"/>
                                  </p:stCondLst>
                                  <p:childTnLst>
                                    <p:set>
                                      <p:cBhvr>
                                        <p:cTn dur="1" fill="hold" id="22">
                                          <p:stCondLst>
                                            <p:cond delay="0"/>
                                          </p:stCondLst>
                                        </p:cTn>
                                        <p:tgtEl>
                                          <p:spTgt spid="1049694"/>
                                        </p:tgtEl>
                                        <p:attrNameLst>
                                          <p:attrName>style.visibility</p:attrName>
                                        </p:attrNameLst>
                                      </p:cBhvr>
                                      <p:to>
                                        <p:strVal val="visible"/>
                                      </p:to>
                                    </p:set>
                                    <p:animEffect transition="in" filter="fade">
                                      <p:cBhvr>
                                        <p:cTn dur="750" id="23"/>
                                        <p:tgtEl>
                                          <p:spTgt spid="1049694"/>
                                        </p:tgtEl>
                                      </p:cBhvr>
                                    </p:animEffect>
                                    <p:anim calcmode="lin" valueType="num">
                                      <p:cBhvr>
                                        <p:cTn dur="750" fill="hold" id="24"/>
                                        <p:tgtEl>
                                          <p:spTgt spid="1049694"/>
                                        </p:tgtEl>
                                        <p:attrNameLst>
                                          <p:attrName>ppt_w</p:attrName>
                                        </p:attrNameLst>
                                      </p:cBhvr>
                                      <p:tavLst>
                                        <p:tav fmla="#ppt_w*sin(2.5*pi*$)" tm="0">
                                          <p:val>
                                            <p:fltVal val="0.0"/>
                                          </p:val>
                                        </p:tav>
                                        <p:tav tm="100000">
                                          <p:val>
                                            <p:fltVal val="1.0"/>
                                          </p:val>
                                        </p:tav>
                                      </p:tavLst>
                                    </p:anim>
                                    <p:anim calcmode="lin" valueType="num">
                                      <p:cBhvr>
                                        <p:cTn dur="750" fill="hold" id="25"/>
                                        <p:tgtEl>
                                          <p:spTgt spid="1049694"/>
                                        </p:tgtEl>
                                        <p:attrNameLst>
                                          <p:attrName>ppt_h</p:attrName>
                                        </p:attrNameLst>
                                      </p:cBhvr>
                                      <p:tavLst>
                                        <p:tav tm="0">
                                          <p:val>
                                            <p:strVal val="#ppt_h"/>
                                          </p:val>
                                        </p:tav>
                                        <p:tav tm="100000">
                                          <p:val>
                                            <p:strVal val="#ppt_h"/>
                                          </p:val>
                                        </p:tav>
                                      </p:tavLst>
                                    </p:anim>
                                  </p:childTnLst>
                                </p:cTn>
                              </p:par>
                              <p:par>
                                <p:cTn fill="hold" grpId="1" id="26" nodeType="withEffect" presetClass="entr" presetID="45" presetSubtype="0">
                                  <p:stCondLst>
                                    <p:cond delay="0"/>
                                  </p:stCondLst>
                                  <p:childTnLst>
                                    <p:set>
                                      <p:cBhvr>
                                        <p:cTn dur="1" fill="hold" id="27">
                                          <p:stCondLst>
                                            <p:cond delay="0"/>
                                          </p:stCondLst>
                                        </p:cTn>
                                        <p:tgtEl>
                                          <p:spTgt spid="1049700"/>
                                        </p:tgtEl>
                                        <p:attrNameLst>
                                          <p:attrName>style.visibility</p:attrName>
                                        </p:attrNameLst>
                                      </p:cBhvr>
                                      <p:to>
                                        <p:strVal val="visible"/>
                                      </p:to>
                                    </p:set>
                                    <p:animEffect transition="in" filter="fade">
                                      <p:cBhvr>
                                        <p:cTn dur="750" id="28"/>
                                        <p:tgtEl>
                                          <p:spTgt spid="1049700"/>
                                        </p:tgtEl>
                                      </p:cBhvr>
                                    </p:animEffect>
                                    <p:anim calcmode="lin" valueType="num">
                                      <p:cBhvr>
                                        <p:cTn dur="750" fill="hold" id="29"/>
                                        <p:tgtEl>
                                          <p:spTgt spid="1049700"/>
                                        </p:tgtEl>
                                        <p:attrNameLst>
                                          <p:attrName>ppt_w</p:attrName>
                                        </p:attrNameLst>
                                      </p:cBhvr>
                                      <p:tavLst>
                                        <p:tav fmla="#ppt_w*sin(2.5*pi*$)" tm="0">
                                          <p:val>
                                            <p:fltVal val="0.0"/>
                                          </p:val>
                                        </p:tav>
                                        <p:tav tm="100000">
                                          <p:val>
                                            <p:fltVal val="1.0"/>
                                          </p:val>
                                        </p:tav>
                                      </p:tavLst>
                                    </p:anim>
                                    <p:anim calcmode="lin" valueType="num">
                                      <p:cBhvr>
                                        <p:cTn dur="750" fill="hold" id="30"/>
                                        <p:tgtEl>
                                          <p:spTgt spid="1049700"/>
                                        </p:tgtEl>
                                        <p:attrNameLst>
                                          <p:attrName>ppt_h</p:attrName>
                                        </p:attrNameLst>
                                      </p:cBhvr>
                                      <p:tavLst>
                                        <p:tav tm="0">
                                          <p:val>
                                            <p:strVal val="#ppt_h"/>
                                          </p:val>
                                        </p:tav>
                                        <p:tav tm="100000">
                                          <p:val>
                                            <p:strVal val="#ppt_h"/>
                                          </p:val>
                                        </p:tav>
                                      </p:tavLst>
                                    </p:anim>
                                  </p:childTnLst>
                                </p:cTn>
                              </p:par>
                            </p:childTnLst>
                          </p:cTn>
                        </p:par>
                        <p:par>
                          <p:cTn fill="hold" id="31">
                            <p:stCondLst>
                              <p:cond delay="1250"/>
                            </p:stCondLst>
                            <p:childTnLst>
                              <p:par>
                                <p:cTn decel="100000" fill="hold" grpId="0" id="32" nodeType="afterEffect" presetClass="entr" presetID="2" presetSubtype="2">
                                  <p:stCondLst>
                                    <p:cond delay="0"/>
                                  </p:stCondLst>
                                  <p:iterate type="wd">
                                    <p:tmPct val="10000"/>
                                  </p:iterate>
                                  <p:childTnLst>
                                    <p:set>
                                      <p:cBhvr>
                                        <p:cTn dur="1" fill="hold" id="33">
                                          <p:stCondLst>
                                            <p:cond delay="0"/>
                                          </p:stCondLst>
                                        </p:cTn>
                                        <p:tgtEl>
                                          <p:spTgt spid="1049701">
                                            <p:txEl>
                                              <p:pRg st="0" end="0"/>
                                            </p:txEl>
                                          </p:spTgt>
                                        </p:tgtEl>
                                        <p:attrNameLst>
                                          <p:attrName>style.visibility</p:attrName>
                                        </p:attrNameLst>
                                      </p:cBhvr>
                                      <p:to>
                                        <p:strVal val="visible"/>
                                      </p:to>
                                    </p:set>
                                    <p:anim calcmode="lin" valueType="num">
                                      <p:cBhvr additive="base">
                                        <p:cTn dur="500" fill="hold" id="34"/>
                                        <p:tgtEl>
                                          <p:spTgt spid="1049701">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35"/>
                                        <p:tgtEl>
                                          <p:spTgt spid="1049701">
                                            <p:txEl>
                                              <p:pRg st="0" end="0"/>
                                            </p:txEl>
                                          </p:spTgt>
                                        </p:tgtEl>
                                        <p:attrNameLst>
                                          <p:attrName>ppt_y</p:attrName>
                                        </p:attrNameLst>
                                      </p:cBhvr>
                                      <p:tavLst>
                                        <p:tav tm="0">
                                          <p:val>
                                            <p:strVal val="#ppt_y"/>
                                          </p:val>
                                        </p:tav>
                                        <p:tav tm="100000">
                                          <p:val>
                                            <p:strVal val="#ppt_y"/>
                                          </p:val>
                                        </p:tav>
                                      </p:tavLst>
                                    </p:anim>
                                  </p:childTnLst>
                                </p:cTn>
                              </p:par>
                              <p:par>
                                <p:cTn decel="100000" fill="hold" grpId="0" id="36" nodeType="withEffect" presetClass="entr" presetID="2" presetSubtype="4">
                                  <p:stCondLst>
                                    <p:cond delay="0"/>
                                  </p:stCondLst>
                                  <p:childTnLst>
                                    <p:set>
                                      <p:cBhvr>
                                        <p:cTn dur="1" fill="hold" id="37">
                                          <p:stCondLst>
                                            <p:cond delay="0"/>
                                          </p:stCondLst>
                                        </p:cTn>
                                        <p:tgtEl>
                                          <p:spTgt spid="1049702">
                                            <p:txEl>
                                              <p:pRg st="0" end="0"/>
                                            </p:txEl>
                                          </p:spTgt>
                                        </p:tgtEl>
                                        <p:attrNameLst>
                                          <p:attrName>style.visibility</p:attrName>
                                        </p:attrNameLst>
                                      </p:cBhvr>
                                      <p:to>
                                        <p:strVal val="visible"/>
                                      </p:to>
                                    </p:set>
                                    <p:anim calcmode="lin" valueType="num">
                                      <p:cBhvr additive="base">
                                        <p:cTn dur="500" fill="hold" id="38"/>
                                        <p:tgtEl>
                                          <p:spTgt spid="1049702">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39"/>
                                        <p:tgtEl>
                                          <p:spTgt spid="1049702">
                                            <p:txEl>
                                              <p:pRg st="0" end="0"/>
                                            </p:txEl>
                                          </p:spTgt>
                                        </p:tgtEl>
                                        <p:attrNameLst>
                                          <p:attrName>ppt_y</p:attrName>
                                        </p:attrNameLst>
                                      </p:cBhvr>
                                      <p:tavLst>
                                        <p:tav tm="0">
                                          <p:val>
                                            <p:strVal val="1+#ppt_h/2"/>
                                          </p:val>
                                        </p:tav>
                                        <p:tav tm="100000">
                                          <p:val>
                                            <p:strVal val="#ppt_y"/>
                                          </p:val>
                                        </p:tav>
                                      </p:tavLst>
                                    </p:anim>
                                  </p:childTnLst>
                                </p:cTn>
                              </p:par>
                              <p:par>
                                <p:cTn decel="100000" fill="hold" grpId="0" id="40" nodeType="withEffect" presetClass="entr" presetID="2" presetSubtype="4">
                                  <p:stCondLst>
                                    <p:cond delay="0"/>
                                  </p:stCondLst>
                                  <p:childTnLst>
                                    <p:set>
                                      <p:cBhvr>
                                        <p:cTn dur="1" fill="hold" id="41">
                                          <p:stCondLst>
                                            <p:cond delay="0"/>
                                          </p:stCondLst>
                                        </p:cTn>
                                        <p:tgtEl>
                                          <p:spTgt spid="1049703"/>
                                        </p:tgtEl>
                                        <p:attrNameLst>
                                          <p:attrName>style.visibility</p:attrName>
                                        </p:attrNameLst>
                                      </p:cBhvr>
                                      <p:to>
                                        <p:strVal val="visible"/>
                                      </p:to>
                                    </p:set>
                                    <p:anim calcmode="lin" valueType="num">
                                      <p:cBhvr additive="base">
                                        <p:cTn dur="500" fill="hold" id="42"/>
                                        <p:tgtEl>
                                          <p:spTgt spid="1049703"/>
                                        </p:tgtEl>
                                        <p:attrNameLst>
                                          <p:attrName>ppt_x</p:attrName>
                                        </p:attrNameLst>
                                      </p:cBhvr>
                                      <p:tavLst>
                                        <p:tav tm="0">
                                          <p:val>
                                            <p:strVal val="#ppt_x"/>
                                          </p:val>
                                        </p:tav>
                                        <p:tav tm="100000">
                                          <p:val>
                                            <p:strVal val="#ppt_x"/>
                                          </p:val>
                                        </p:tav>
                                      </p:tavLst>
                                    </p:anim>
                                    <p:anim calcmode="lin" valueType="num">
                                      <p:cBhvr additive="base">
                                        <p:cTn dur="500" fill="hold" id="43"/>
                                        <p:tgtEl>
                                          <p:spTgt spid="1049703"/>
                                        </p:tgtEl>
                                        <p:attrNameLst>
                                          <p:attrName>ppt_y</p:attrName>
                                        </p:attrNameLst>
                                      </p:cBhvr>
                                      <p:tavLst>
                                        <p:tav tm="0">
                                          <p:val>
                                            <p:strVal val="1+#ppt_h/2"/>
                                          </p:val>
                                        </p:tav>
                                        <p:tav tm="100000">
                                          <p:val>
                                            <p:strVal val="#ppt_y"/>
                                          </p:val>
                                        </p:tav>
                                      </p:tavLst>
                                    </p:anim>
                                  </p:childTnLst>
                                </p:cTn>
                              </p:par>
                            </p:childTnLst>
                          </p:cTn>
                        </p:par>
                        <p:par>
                          <p:cTn fill="hold" id="44">
                            <p:stCondLst>
                              <p:cond delay="1850"/>
                            </p:stCondLst>
                            <p:childTnLst>
                              <p:par>
                                <p:cTn decel="100000" fill="hold" grpId="0" id="45" nodeType="afterEffect" presetClass="entr" presetID="2" presetSubtype="1">
                                  <p:stCondLst>
                                    <p:cond delay="0"/>
                                  </p:stCondLst>
                                  <p:childTnLst>
                                    <p:set>
                                      <p:cBhvr>
                                        <p:cTn dur="1" fill="hold" id="46">
                                          <p:stCondLst>
                                            <p:cond delay="0"/>
                                          </p:stCondLst>
                                        </p:cTn>
                                        <p:tgtEl>
                                          <p:spTgt spid="1049704"/>
                                        </p:tgtEl>
                                        <p:attrNameLst>
                                          <p:attrName>style.visibility</p:attrName>
                                        </p:attrNameLst>
                                      </p:cBhvr>
                                      <p:to>
                                        <p:strVal val="visible"/>
                                      </p:to>
                                    </p:set>
                                    <p:anim calcmode="lin" valueType="num">
                                      <p:cBhvr additive="base">
                                        <p:cTn dur="750" fill="hold" id="47"/>
                                        <p:tgtEl>
                                          <p:spTgt spid="1049704"/>
                                        </p:tgtEl>
                                        <p:attrNameLst>
                                          <p:attrName>ppt_x</p:attrName>
                                        </p:attrNameLst>
                                      </p:cBhvr>
                                      <p:tavLst>
                                        <p:tav tm="0">
                                          <p:val>
                                            <p:strVal val="#ppt_x"/>
                                          </p:val>
                                        </p:tav>
                                        <p:tav tm="100000">
                                          <p:val>
                                            <p:strVal val="#ppt_x"/>
                                          </p:val>
                                        </p:tav>
                                      </p:tavLst>
                                    </p:anim>
                                    <p:anim calcmode="lin" valueType="num">
                                      <p:cBhvr additive="base">
                                        <p:cTn dur="750" fill="hold" id="48"/>
                                        <p:tgtEl>
                                          <p:spTgt spid="1049704"/>
                                        </p:tgtEl>
                                        <p:attrNameLst>
                                          <p:attrName>ppt_y</p:attrName>
                                        </p:attrNameLst>
                                      </p:cBhvr>
                                      <p:tavLst>
                                        <p:tav tm="0">
                                          <p:val>
                                            <p:strVal val="0-#ppt_h/2"/>
                                          </p:val>
                                        </p:tav>
                                        <p:tav tm="100000">
                                          <p:val>
                                            <p:strVal val="#ppt_y"/>
                                          </p:val>
                                        </p:tav>
                                      </p:tavLst>
                                    </p:anim>
                                  </p:childTnLst>
                                </p:cTn>
                              </p:par>
                              <p:par>
                                <p:cTn decel="100000" fill="hold" grpId="0" id="49" nodeType="withEffect" presetClass="entr" presetID="2" presetSubtype="1">
                                  <p:stCondLst>
                                    <p:cond delay="0"/>
                                  </p:stCondLst>
                                  <p:childTnLst>
                                    <p:set>
                                      <p:cBhvr>
                                        <p:cTn dur="1" fill="hold" id="50">
                                          <p:stCondLst>
                                            <p:cond delay="0"/>
                                          </p:stCondLst>
                                        </p:cTn>
                                        <p:tgtEl>
                                          <p:spTgt spid="1049705"/>
                                        </p:tgtEl>
                                        <p:attrNameLst>
                                          <p:attrName>style.visibility</p:attrName>
                                        </p:attrNameLst>
                                      </p:cBhvr>
                                      <p:to>
                                        <p:strVal val="visible"/>
                                      </p:to>
                                    </p:set>
                                    <p:anim calcmode="lin" valueType="num">
                                      <p:cBhvr additive="base">
                                        <p:cTn dur="750" fill="hold" id="51"/>
                                        <p:tgtEl>
                                          <p:spTgt spid="1049705"/>
                                        </p:tgtEl>
                                        <p:attrNameLst>
                                          <p:attrName>ppt_x</p:attrName>
                                        </p:attrNameLst>
                                      </p:cBhvr>
                                      <p:tavLst>
                                        <p:tav tm="0">
                                          <p:val>
                                            <p:strVal val="#ppt_x"/>
                                          </p:val>
                                        </p:tav>
                                        <p:tav tm="100000">
                                          <p:val>
                                            <p:strVal val="#ppt_x"/>
                                          </p:val>
                                        </p:tav>
                                      </p:tavLst>
                                    </p:anim>
                                    <p:anim calcmode="lin" valueType="num">
                                      <p:cBhvr additive="base">
                                        <p:cTn dur="750" fill="hold" id="52"/>
                                        <p:tgtEl>
                                          <p:spTgt spid="1049705"/>
                                        </p:tgtEl>
                                        <p:attrNameLst>
                                          <p:attrName>ppt_y</p:attrName>
                                        </p:attrNameLst>
                                      </p:cBhvr>
                                      <p:tavLst>
                                        <p:tav tm="0">
                                          <p:val>
                                            <p:strVal val="0-#ppt_h/2"/>
                                          </p:val>
                                        </p:tav>
                                        <p:tav tm="100000">
                                          <p:val>
                                            <p:strVal val="#ppt_y"/>
                                          </p:val>
                                        </p:tav>
                                      </p:tavLst>
                                    </p:anim>
                                  </p:childTnLst>
                                </p:cTn>
                              </p:par>
                              <p:par>
                                <p:cTn fill="hold" grpId="1" id="53" nodeType="withEffect" presetClass="entr" presetID="45" presetSubtype="0">
                                  <p:stCondLst>
                                    <p:cond delay="0"/>
                                  </p:stCondLst>
                                  <p:childTnLst>
                                    <p:set>
                                      <p:cBhvr>
                                        <p:cTn dur="1" fill="hold" id="54">
                                          <p:stCondLst>
                                            <p:cond delay="0"/>
                                          </p:stCondLst>
                                        </p:cTn>
                                        <p:tgtEl>
                                          <p:spTgt spid="1049704"/>
                                        </p:tgtEl>
                                        <p:attrNameLst>
                                          <p:attrName>style.visibility</p:attrName>
                                        </p:attrNameLst>
                                      </p:cBhvr>
                                      <p:to>
                                        <p:strVal val="visible"/>
                                      </p:to>
                                    </p:set>
                                    <p:animEffect transition="in" filter="fade">
                                      <p:cBhvr>
                                        <p:cTn dur="750" id="55"/>
                                        <p:tgtEl>
                                          <p:spTgt spid="1049704"/>
                                        </p:tgtEl>
                                      </p:cBhvr>
                                    </p:animEffect>
                                    <p:anim calcmode="lin" valueType="num">
                                      <p:cBhvr>
                                        <p:cTn dur="750" fill="hold" id="56"/>
                                        <p:tgtEl>
                                          <p:spTgt spid="1049704"/>
                                        </p:tgtEl>
                                        <p:attrNameLst>
                                          <p:attrName>ppt_w</p:attrName>
                                        </p:attrNameLst>
                                      </p:cBhvr>
                                      <p:tavLst>
                                        <p:tav fmla="#ppt_w*sin(2.5*pi*$)" tm="0">
                                          <p:val>
                                            <p:fltVal val="0.0"/>
                                          </p:val>
                                        </p:tav>
                                        <p:tav tm="100000">
                                          <p:val>
                                            <p:fltVal val="1.0"/>
                                          </p:val>
                                        </p:tav>
                                      </p:tavLst>
                                    </p:anim>
                                    <p:anim calcmode="lin" valueType="num">
                                      <p:cBhvr>
                                        <p:cTn dur="750" fill="hold" id="57"/>
                                        <p:tgtEl>
                                          <p:spTgt spid="1049704"/>
                                        </p:tgtEl>
                                        <p:attrNameLst>
                                          <p:attrName>ppt_h</p:attrName>
                                        </p:attrNameLst>
                                      </p:cBhvr>
                                      <p:tavLst>
                                        <p:tav tm="0">
                                          <p:val>
                                            <p:strVal val="#ppt_h"/>
                                          </p:val>
                                        </p:tav>
                                        <p:tav tm="100000">
                                          <p:val>
                                            <p:strVal val="#ppt_h"/>
                                          </p:val>
                                        </p:tav>
                                      </p:tavLst>
                                    </p:anim>
                                  </p:childTnLst>
                                </p:cTn>
                              </p:par>
                              <p:par>
                                <p:cTn fill="hold" grpId="1" id="58" nodeType="withEffect" presetClass="entr" presetID="45" presetSubtype="0">
                                  <p:stCondLst>
                                    <p:cond delay="0"/>
                                  </p:stCondLst>
                                  <p:childTnLst>
                                    <p:set>
                                      <p:cBhvr>
                                        <p:cTn dur="1" fill="hold" id="59">
                                          <p:stCondLst>
                                            <p:cond delay="0"/>
                                          </p:stCondLst>
                                        </p:cTn>
                                        <p:tgtEl>
                                          <p:spTgt spid="1049705"/>
                                        </p:tgtEl>
                                        <p:attrNameLst>
                                          <p:attrName>style.visibility</p:attrName>
                                        </p:attrNameLst>
                                      </p:cBhvr>
                                      <p:to>
                                        <p:strVal val="visible"/>
                                      </p:to>
                                    </p:set>
                                    <p:animEffect transition="in" filter="fade">
                                      <p:cBhvr>
                                        <p:cTn dur="750" id="60"/>
                                        <p:tgtEl>
                                          <p:spTgt spid="1049705"/>
                                        </p:tgtEl>
                                      </p:cBhvr>
                                    </p:animEffect>
                                    <p:anim calcmode="lin" valueType="num">
                                      <p:cBhvr>
                                        <p:cTn dur="750" fill="hold" id="61"/>
                                        <p:tgtEl>
                                          <p:spTgt spid="1049705"/>
                                        </p:tgtEl>
                                        <p:attrNameLst>
                                          <p:attrName>ppt_w</p:attrName>
                                        </p:attrNameLst>
                                      </p:cBhvr>
                                      <p:tavLst>
                                        <p:tav fmla="#ppt_w*sin(2.5*pi*$)" tm="0">
                                          <p:val>
                                            <p:fltVal val="0.0"/>
                                          </p:val>
                                        </p:tav>
                                        <p:tav tm="100000">
                                          <p:val>
                                            <p:fltVal val="1.0"/>
                                          </p:val>
                                        </p:tav>
                                      </p:tavLst>
                                    </p:anim>
                                    <p:anim calcmode="lin" valueType="num">
                                      <p:cBhvr>
                                        <p:cTn dur="750" fill="hold" id="62"/>
                                        <p:tgtEl>
                                          <p:spTgt spid="1049705"/>
                                        </p:tgtEl>
                                        <p:attrNameLst>
                                          <p:attrName>ppt_h</p:attrName>
                                        </p:attrNameLst>
                                      </p:cBhvr>
                                      <p:tavLst>
                                        <p:tav tm="0">
                                          <p:val>
                                            <p:strVal val="#ppt_h"/>
                                          </p:val>
                                        </p:tav>
                                        <p:tav tm="100000">
                                          <p:val>
                                            <p:strVal val="#ppt_h"/>
                                          </p:val>
                                        </p:tav>
                                      </p:tavLst>
                                    </p:anim>
                                  </p:childTnLst>
                                </p:cTn>
                              </p:par>
                            </p:childTnLst>
                          </p:cTn>
                        </p:par>
                        <p:par>
                          <p:cTn fill="hold" id="63">
                            <p:stCondLst>
                              <p:cond delay="2600"/>
                            </p:stCondLst>
                            <p:childTnLst>
                              <p:par>
                                <p:cTn decel="100000" fill="hold" grpId="0" id="64" nodeType="afterEffect" presetClass="entr" presetID="2" presetSubtype="2">
                                  <p:stCondLst>
                                    <p:cond delay="0"/>
                                  </p:stCondLst>
                                  <p:iterate type="wd">
                                    <p:tmPct val="10000"/>
                                  </p:iterate>
                                  <p:childTnLst>
                                    <p:set>
                                      <p:cBhvr>
                                        <p:cTn dur="1" fill="hold" id="65">
                                          <p:stCondLst>
                                            <p:cond delay="0"/>
                                          </p:stCondLst>
                                        </p:cTn>
                                        <p:tgtEl>
                                          <p:spTgt spid="1049706">
                                            <p:txEl>
                                              <p:pRg st="0" end="0"/>
                                            </p:txEl>
                                          </p:spTgt>
                                        </p:tgtEl>
                                        <p:attrNameLst>
                                          <p:attrName>style.visibility</p:attrName>
                                        </p:attrNameLst>
                                      </p:cBhvr>
                                      <p:to>
                                        <p:strVal val="visible"/>
                                      </p:to>
                                    </p:set>
                                    <p:anim calcmode="lin" valueType="num">
                                      <p:cBhvr additive="base">
                                        <p:cTn dur="500" fill="hold" id="66"/>
                                        <p:tgtEl>
                                          <p:spTgt spid="1049706">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67"/>
                                        <p:tgtEl>
                                          <p:spTgt spid="1049706">
                                            <p:txEl>
                                              <p:pRg st="0" end="0"/>
                                            </p:txEl>
                                          </p:spTgt>
                                        </p:tgtEl>
                                        <p:attrNameLst>
                                          <p:attrName>ppt_y</p:attrName>
                                        </p:attrNameLst>
                                      </p:cBhvr>
                                      <p:tavLst>
                                        <p:tav tm="0">
                                          <p:val>
                                            <p:strVal val="#ppt_y"/>
                                          </p:val>
                                        </p:tav>
                                        <p:tav tm="100000">
                                          <p:val>
                                            <p:strVal val="#ppt_y"/>
                                          </p:val>
                                        </p:tav>
                                      </p:tavLst>
                                    </p:anim>
                                  </p:childTnLst>
                                </p:cTn>
                              </p:par>
                              <p:par>
                                <p:cTn decel="100000" fill="hold" grpId="0" id="68" nodeType="withEffect" presetClass="entr" presetID="2" presetSubtype="4">
                                  <p:stCondLst>
                                    <p:cond delay="0"/>
                                  </p:stCondLst>
                                  <p:childTnLst>
                                    <p:set>
                                      <p:cBhvr>
                                        <p:cTn dur="1" fill="hold" id="69">
                                          <p:stCondLst>
                                            <p:cond delay="0"/>
                                          </p:stCondLst>
                                        </p:cTn>
                                        <p:tgtEl>
                                          <p:spTgt spid="1049707">
                                            <p:txEl>
                                              <p:pRg st="0" end="0"/>
                                            </p:txEl>
                                          </p:spTgt>
                                        </p:tgtEl>
                                        <p:attrNameLst>
                                          <p:attrName>style.visibility</p:attrName>
                                        </p:attrNameLst>
                                      </p:cBhvr>
                                      <p:to>
                                        <p:strVal val="visible"/>
                                      </p:to>
                                    </p:set>
                                    <p:anim calcmode="lin" valueType="num">
                                      <p:cBhvr additive="base">
                                        <p:cTn dur="500" fill="hold" id="70"/>
                                        <p:tgtEl>
                                          <p:spTgt spid="1049707">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71"/>
                                        <p:tgtEl>
                                          <p:spTgt spid="1049707">
                                            <p:txEl>
                                              <p:pRg st="0" end="0"/>
                                            </p:txEl>
                                          </p:spTgt>
                                        </p:tgtEl>
                                        <p:attrNameLst>
                                          <p:attrName>ppt_y</p:attrName>
                                        </p:attrNameLst>
                                      </p:cBhvr>
                                      <p:tavLst>
                                        <p:tav tm="0">
                                          <p:val>
                                            <p:strVal val="1+#ppt_h/2"/>
                                          </p:val>
                                        </p:tav>
                                        <p:tav tm="100000">
                                          <p:val>
                                            <p:strVal val="#ppt_y"/>
                                          </p:val>
                                        </p:tav>
                                      </p:tavLst>
                                    </p:anim>
                                  </p:childTnLst>
                                </p:cTn>
                              </p:par>
                              <p:par>
                                <p:cTn decel="100000" fill="hold" grpId="0" id="72" nodeType="withEffect" presetClass="entr" presetID="2" presetSubtype="4">
                                  <p:stCondLst>
                                    <p:cond delay="0"/>
                                  </p:stCondLst>
                                  <p:childTnLst>
                                    <p:set>
                                      <p:cBhvr>
                                        <p:cTn dur="1" fill="hold" id="73">
                                          <p:stCondLst>
                                            <p:cond delay="0"/>
                                          </p:stCondLst>
                                        </p:cTn>
                                        <p:tgtEl>
                                          <p:spTgt spid="1049708"/>
                                        </p:tgtEl>
                                        <p:attrNameLst>
                                          <p:attrName>style.visibility</p:attrName>
                                        </p:attrNameLst>
                                      </p:cBhvr>
                                      <p:to>
                                        <p:strVal val="visible"/>
                                      </p:to>
                                    </p:set>
                                    <p:anim calcmode="lin" valueType="num">
                                      <p:cBhvr additive="base">
                                        <p:cTn dur="500" fill="hold" id="74"/>
                                        <p:tgtEl>
                                          <p:spTgt spid="1049708"/>
                                        </p:tgtEl>
                                        <p:attrNameLst>
                                          <p:attrName>ppt_x</p:attrName>
                                        </p:attrNameLst>
                                      </p:cBhvr>
                                      <p:tavLst>
                                        <p:tav tm="0">
                                          <p:val>
                                            <p:strVal val="#ppt_x"/>
                                          </p:val>
                                        </p:tav>
                                        <p:tav tm="100000">
                                          <p:val>
                                            <p:strVal val="#ppt_x"/>
                                          </p:val>
                                        </p:tav>
                                      </p:tavLst>
                                    </p:anim>
                                    <p:anim calcmode="lin" valueType="num">
                                      <p:cBhvr additive="base">
                                        <p:cTn dur="500" fill="hold" id="75"/>
                                        <p:tgtEl>
                                          <p:spTgt spid="1049708"/>
                                        </p:tgtEl>
                                        <p:attrNameLst>
                                          <p:attrName>ppt_y</p:attrName>
                                        </p:attrNameLst>
                                      </p:cBhvr>
                                      <p:tavLst>
                                        <p:tav tm="0">
                                          <p:val>
                                            <p:strVal val="1+#ppt_h/2"/>
                                          </p:val>
                                        </p:tav>
                                        <p:tav tm="100000">
                                          <p:val>
                                            <p:strVal val="#ppt_y"/>
                                          </p:val>
                                        </p:tav>
                                      </p:tavLst>
                                    </p:anim>
                                  </p:childTnLst>
                                </p:cTn>
                              </p:par>
                            </p:childTnLst>
                          </p:cTn>
                        </p:par>
                        <p:par>
                          <p:cTn fill="hold" id="76">
                            <p:stCondLst>
                              <p:cond delay="3200"/>
                            </p:stCondLst>
                            <p:childTnLst>
                              <p:par>
                                <p:cTn decel="100000" fill="hold" grpId="0" id="77" nodeType="afterEffect" presetClass="entr" presetID="2" presetSubtype="1">
                                  <p:stCondLst>
                                    <p:cond delay="0"/>
                                  </p:stCondLst>
                                  <p:childTnLst>
                                    <p:set>
                                      <p:cBhvr>
                                        <p:cTn dur="1" fill="hold" id="78">
                                          <p:stCondLst>
                                            <p:cond delay="0"/>
                                          </p:stCondLst>
                                        </p:cTn>
                                        <p:tgtEl>
                                          <p:spTgt spid="1049709"/>
                                        </p:tgtEl>
                                        <p:attrNameLst>
                                          <p:attrName>style.visibility</p:attrName>
                                        </p:attrNameLst>
                                      </p:cBhvr>
                                      <p:to>
                                        <p:strVal val="visible"/>
                                      </p:to>
                                    </p:set>
                                    <p:anim calcmode="lin" valueType="num">
                                      <p:cBhvr additive="base">
                                        <p:cTn dur="750" fill="hold" id="79"/>
                                        <p:tgtEl>
                                          <p:spTgt spid="1049709"/>
                                        </p:tgtEl>
                                        <p:attrNameLst>
                                          <p:attrName>ppt_x</p:attrName>
                                        </p:attrNameLst>
                                      </p:cBhvr>
                                      <p:tavLst>
                                        <p:tav tm="0">
                                          <p:val>
                                            <p:strVal val="#ppt_x"/>
                                          </p:val>
                                        </p:tav>
                                        <p:tav tm="100000">
                                          <p:val>
                                            <p:strVal val="#ppt_x"/>
                                          </p:val>
                                        </p:tav>
                                      </p:tavLst>
                                    </p:anim>
                                    <p:anim calcmode="lin" valueType="num">
                                      <p:cBhvr additive="base">
                                        <p:cTn dur="750" fill="hold" id="80"/>
                                        <p:tgtEl>
                                          <p:spTgt spid="1049709"/>
                                        </p:tgtEl>
                                        <p:attrNameLst>
                                          <p:attrName>ppt_y</p:attrName>
                                        </p:attrNameLst>
                                      </p:cBhvr>
                                      <p:tavLst>
                                        <p:tav tm="0">
                                          <p:val>
                                            <p:strVal val="0-#ppt_h/2"/>
                                          </p:val>
                                        </p:tav>
                                        <p:tav tm="100000">
                                          <p:val>
                                            <p:strVal val="#ppt_y"/>
                                          </p:val>
                                        </p:tav>
                                      </p:tavLst>
                                    </p:anim>
                                  </p:childTnLst>
                                </p:cTn>
                              </p:par>
                              <p:par>
                                <p:cTn decel="100000" fill="hold" grpId="0" id="81" nodeType="withEffect" presetClass="entr" presetID="2" presetSubtype="1">
                                  <p:stCondLst>
                                    <p:cond delay="0"/>
                                  </p:stCondLst>
                                  <p:childTnLst>
                                    <p:set>
                                      <p:cBhvr>
                                        <p:cTn dur="1" fill="hold" id="82">
                                          <p:stCondLst>
                                            <p:cond delay="0"/>
                                          </p:stCondLst>
                                        </p:cTn>
                                        <p:tgtEl>
                                          <p:spTgt spid="1049710"/>
                                        </p:tgtEl>
                                        <p:attrNameLst>
                                          <p:attrName>style.visibility</p:attrName>
                                        </p:attrNameLst>
                                      </p:cBhvr>
                                      <p:to>
                                        <p:strVal val="visible"/>
                                      </p:to>
                                    </p:set>
                                    <p:anim calcmode="lin" valueType="num">
                                      <p:cBhvr additive="base">
                                        <p:cTn dur="750" fill="hold" id="83"/>
                                        <p:tgtEl>
                                          <p:spTgt spid="1049710"/>
                                        </p:tgtEl>
                                        <p:attrNameLst>
                                          <p:attrName>ppt_x</p:attrName>
                                        </p:attrNameLst>
                                      </p:cBhvr>
                                      <p:tavLst>
                                        <p:tav tm="0">
                                          <p:val>
                                            <p:strVal val="#ppt_x"/>
                                          </p:val>
                                        </p:tav>
                                        <p:tav tm="100000">
                                          <p:val>
                                            <p:strVal val="#ppt_x"/>
                                          </p:val>
                                        </p:tav>
                                      </p:tavLst>
                                    </p:anim>
                                    <p:anim calcmode="lin" valueType="num">
                                      <p:cBhvr additive="base">
                                        <p:cTn dur="750" fill="hold" id="84"/>
                                        <p:tgtEl>
                                          <p:spTgt spid="1049710"/>
                                        </p:tgtEl>
                                        <p:attrNameLst>
                                          <p:attrName>ppt_y</p:attrName>
                                        </p:attrNameLst>
                                      </p:cBhvr>
                                      <p:tavLst>
                                        <p:tav tm="0">
                                          <p:val>
                                            <p:strVal val="0-#ppt_h/2"/>
                                          </p:val>
                                        </p:tav>
                                        <p:tav tm="100000">
                                          <p:val>
                                            <p:strVal val="#ppt_y"/>
                                          </p:val>
                                        </p:tav>
                                      </p:tavLst>
                                    </p:anim>
                                  </p:childTnLst>
                                </p:cTn>
                              </p:par>
                              <p:par>
                                <p:cTn fill="hold" grpId="1" id="85" nodeType="withEffect" presetClass="entr" presetID="45" presetSubtype="0">
                                  <p:stCondLst>
                                    <p:cond delay="0"/>
                                  </p:stCondLst>
                                  <p:childTnLst>
                                    <p:set>
                                      <p:cBhvr>
                                        <p:cTn dur="1" fill="hold" id="86">
                                          <p:stCondLst>
                                            <p:cond delay="0"/>
                                          </p:stCondLst>
                                        </p:cTn>
                                        <p:tgtEl>
                                          <p:spTgt spid="1049709"/>
                                        </p:tgtEl>
                                        <p:attrNameLst>
                                          <p:attrName>style.visibility</p:attrName>
                                        </p:attrNameLst>
                                      </p:cBhvr>
                                      <p:to>
                                        <p:strVal val="visible"/>
                                      </p:to>
                                    </p:set>
                                    <p:animEffect transition="in" filter="fade">
                                      <p:cBhvr>
                                        <p:cTn dur="750" id="87"/>
                                        <p:tgtEl>
                                          <p:spTgt spid="1049709"/>
                                        </p:tgtEl>
                                      </p:cBhvr>
                                    </p:animEffect>
                                    <p:anim calcmode="lin" valueType="num">
                                      <p:cBhvr>
                                        <p:cTn dur="750" fill="hold" id="88"/>
                                        <p:tgtEl>
                                          <p:spTgt spid="1049709"/>
                                        </p:tgtEl>
                                        <p:attrNameLst>
                                          <p:attrName>ppt_w</p:attrName>
                                        </p:attrNameLst>
                                      </p:cBhvr>
                                      <p:tavLst>
                                        <p:tav fmla="#ppt_w*sin(2.5*pi*$)" tm="0">
                                          <p:val>
                                            <p:fltVal val="0.0"/>
                                          </p:val>
                                        </p:tav>
                                        <p:tav tm="100000">
                                          <p:val>
                                            <p:fltVal val="1.0"/>
                                          </p:val>
                                        </p:tav>
                                      </p:tavLst>
                                    </p:anim>
                                    <p:anim calcmode="lin" valueType="num">
                                      <p:cBhvr>
                                        <p:cTn dur="750" fill="hold" id="89"/>
                                        <p:tgtEl>
                                          <p:spTgt spid="1049709"/>
                                        </p:tgtEl>
                                        <p:attrNameLst>
                                          <p:attrName>ppt_h</p:attrName>
                                        </p:attrNameLst>
                                      </p:cBhvr>
                                      <p:tavLst>
                                        <p:tav tm="0">
                                          <p:val>
                                            <p:strVal val="#ppt_h"/>
                                          </p:val>
                                        </p:tav>
                                        <p:tav tm="100000">
                                          <p:val>
                                            <p:strVal val="#ppt_h"/>
                                          </p:val>
                                        </p:tav>
                                      </p:tavLst>
                                    </p:anim>
                                  </p:childTnLst>
                                </p:cTn>
                              </p:par>
                              <p:par>
                                <p:cTn fill="hold" grpId="1" id="90" nodeType="withEffect" presetClass="entr" presetID="45" presetSubtype="0">
                                  <p:stCondLst>
                                    <p:cond delay="0"/>
                                  </p:stCondLst>
                                  <p:childTnLst>
                                    <p:set>
                                      <p:cBhvr>
                                        <p:cTn dur="1" fill="hold" id="91">
                                          <p:stCondLst>
                                            <p:cond delay="0"/>
                                          </p:stCondLst>
                                        </p:cTn>
                                        <p:tgtEl>
                                          <p:spTgt spid="1049710"/>
                                        </p:tgtEl>
                                        <p:attrNameLst>
                                          <p:attrName>style.visibility</p:attrName>
                                        </p:attrNameLst>
                                      </p:cBhvr>
                                      <p:to>
                                        <p:strVal val="visible"/>
                                      </p:to>
                                    </p:set>
                                    <p:animEffect transition="in" filter="fade">
                                      <p:cBhvr>
                                        <p:cTn dur="750" id="92"/>
                                        <p:tgtEl>
                                          <p:spTgt spid="1049710"/>
                                        </p:tgtEl>
                                      </p:cBhvr>
                                    </p:animEffect>
                                    <p:anim calcmode="lin" valueType="num">
                                      <p:cBhvr>
                                        <p:cTn dur="750" fill="hold" id="93"/>
                                        <p:tgtEl>
                                          <p:spTgt spid="1049710"/>
                                        </p:tgtEl>
                                        <p:attrNameLst>
                                          <p:attrName>ppt_w</p:attrName>
                                        </p:attrNameLst>
                                      </p:cBhvr>
                                      <p:tavLst>
                                        <p:tav fmla="#ppt_w*sin(2.5*pi*$)" tm="0">
                                          <p:val>
                                            <p:fltVal val="0.0"/>
                                          </p:val>
                                        </p:tav>
                                        <p:tav tm="100000">
                                          <p:val>
                                            <p:fltVal val="1.0"/>
                                          </p:val>
                                        </p:tav>
                                      </p:tavLst>
                                    </p:anim>
                                    <p:anim calcmode="lin" valueType="num">
                                      <p:cBhvr>
                                        <p:cTn dur="750" fill="hold" id="94"/>
                                        <p:tgtEl>
                                          <p:spTgt spid="1049710"/>
                                        </p:tgtEl>
                                        <p:attrNameLst>
                                          <p:attrName>ppt_h</p:attrName>
                                        </p:attrNameLst>
                                      </p:cBhvr>
                                      <p:tavLst>
                                        <p:tav tm="0">
                                          <p:val>
                                            <p:strVal val="#ppt_h"/>
                                          </p:val>
                                        </p:tav>
                                        <p:tav tm="100000">
                                          <p:val>
                                            <p:strVal val="#ppt_h"/>
                                          </p:val>
                                        </p:tav>
                                      </p:tavLst>
                                    </p:anim>
                                  </p:childTnLst>
                                </p:cTn>
                              </p:par>
                            </p:childTnLst>
                          </p:cTn>
                        </p:par>
                        <p:par>
                          <p:cTn fill="hold" id="95">
                            <p:stCondLst>
                              <p:cond delay="3950"/>
                            </p:stCondLst>
                            <p:childTnLst>
                              <p:par>
                                <p:cTn decel="100000" fill="hold" grpId="0" id="96" nodeType="afterEffect" presetClass="entr" presetID="2" presetSubtype="2">
                                  <p:stCondLst>
                                    <p:cond delay="0"/>
                                  </p:stCondLst>
                                  <p:iterate type="wd">
                                    <p:tmPct val="10000"/>
                                  </p:iterate>
                                  <p:childTnLst>
                                    <p:set>
                                      <p:cBhvr>
                                        <p:cTn dur="1" fill="hold" id="97">
                                          <p:stCondLst>
                                            <p:cond delay="0"/>
                                          </p:stCondLst>
                                        </p:cTn>
                                        <p:tgtEl>
                                          <p:spTgt spid="1049711">
                                            <p:txEl>
                                              <p:pRg st="0" end="0"/>
                                            </p:txEl>
                                          </p:spTgt>
                                        </p:tgtEl>
                                        <p:attrNameLst>
                                          <p:attrName>style.visibility</p:attrName>
                                        </p:attrNameLst>
                                      </p:cBhvr>
                                      <p:to>
                                        <p:strVal val="visible"/>
                                      </p:to>
                                    </p:set>
                                    <p:anim calcmode="lin" valueType="num">
                                      <p:cBhvr additive="base">
                                        <p:cTn dur="500" fill="hold" id="98"/>
                                        <p:tgtEl>
                                          <p:spTgt spid="1049711">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99"/>
                                        <p:tgtEl>
                                          <p:spTgt spid="1049711">
                                            <p:txEl>
                                              <p:pRg st="0" end="0"/>
                                            </p:txEl>
                                          </p:spTgt>
                                        </p:tgtEl>
                                        <p:attrNameLst>
                                          <p:attrName>ppt_y</p:attrName>
                                        </p:attrNameLst>
                                      </p:cBhvr>
                                      <p:tavLst>
                                        <p:tav tm="0">
                                          <p:val>
                                            <p:strVal val="#ppt_y"/>
                                          </p:val>
                                        </p:tav>
                                        <p:tav tm="100000">
                                          <p:val>
                                            <p:strVal val="#ppt_y"/>
                                          </p:val>
                                        </p:tav>
                                      </p:tavLst>
                                    </p:anim>
                                  </p:childTnLst>
                                </p:cTn>
                              </p:par>
                              <p:par>
                                <p:cTn decel="100000" fill="hold" grpId="0" id="100" nodeType="withEffect" presetClass="entr" presetID="2" presetSubtype="4">
                                  <p:stCondLst>
                                    <p:cond delay="0"/>
                                  </p:stCondLst>
                                  <p:childTnLst>
                                    <p:set>
                                      <p:cBhvr>
                                        <p:cTn dur="1" fill="hold" id="101">
                                          <p:stCondLst>
                                            <p:cond delay="0"/>
                                          </p:stCondLst>
                                        </p:cTn>
                                        <p:tgtEl>
                                          <p:spTgt spid="1049712">
                                            <p:txEl>
                                              <p:pRg st="0" end="0"/>
                                            </p:txEl>
                                          </p:spTgt>
                                        </p:tgtEl>
                                        <p:attrNameLst>
                                          <p:attrName>style.visibility</p:attrName>
                                        </p:attrNameLst>
                                      </p:cBhvr>
                                      <p:to>
                                        <p:strVal val="visible"/>
                                      </p:to>
                                    </p:set>
                                    <p:anim calcmode="lin" valueType="num">
                                      <p:cBhvr additive="base">
                                        <p:cTn dur="500" fill="hold" id="102"/>
                                        <p:tgtEl>
                                          <p:spTgt spid="1049712">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103"/>
                                        <p:tgtEl>
                                          <p:spTgt spid="1049712">
                                            <p:txEl>
                                              <p:pRg st="0" end="0"/>
                                            </p:txEl>
                                          </p:spTgt>
                                        </p:tgtEl>
                                        <p:attrNameLst>
                                          <p:attrName>ppt_y</p:attrName>
                                        </p:attrNameLst>
                                      </p:cBhvr>
                                      <p:tavLst>
                                        <p:tav tm="0">
                                          <p:val>
                                            <p:strVal val="1+#ppt_h/2"/>
                                          </p:val>
                                        </p:tav>
                                        <p:tav tm="100000">
                                          <p:val>
                                            <p:strVal val="#ppt_y"/>
                                          </p:val>
                                        </p:tav>
                                      </p:tavLst>
                                    </p:anim>
                                  </p:childTnLst>
                                </p:cTn>
                              </p:par>
                              <p:par>
                                <p:cTn decel="100000" fill="hold" grpId="0" id="104" nodeType="withEffect" presetClass="entr" presetID="2" presetSubtype="4">
                                  <p:stCondLst>
                                    <p:cond delay="0"/>
                                  </p:stCondLst>
                                  <p:childTnLst>
                                    <p:set>
                                      <p:cBhvr>
                                        <p:cTn dur="1" fill="hold" id="105">
                                          <p:stCondLst>
                                            <p:cond delay="0"/>
                                          </p:stCondLst>
                                        </p:cTn>
                                        <p:tgtEl>
                                          <p:spTgt spid="1049713"/>
                                        </p:tgtEl>
                                        <p:attrNameLst>
                                          <p:attrName>style.visibility</p:attrName>
                                        </p:attrNameLst>
                                      </p:cBhvr>
                                      <p:to>
                                        <p:strVal val="visible"/>
                                      </p:to>
                                    </p:set>
                                    <p:anim calcmode="lin" valueType="num">
                                      <p:cBhvr additive="base">
                                        <p:cTn dur="500" fill="hold" id="106"/>
                                        <p:tgtEl>
                                          <p:spTgt spid="1049713"/>
                                        </p:tgtEl>
                                        <p:attrNameLst>
                                          <p:attrName>ppt_x</p:attrName>
                                        </p:attrNameLst>
                                      </p:cBhvr>
                                      <p:tavLst>
                                        <p:tav tm="0">
                                          <p:val>
                                            <p:strVal val="#ppt_x"/>
                                          </p:val>
                                        </p:tav>
                                        <p:tav tm="100000">
                                          <p:val>
                                            <p:strVal val="#ppt_x"/>
                                          </p:val>
                                        </p:tav>
                                      </p:tavLst>
                                    </p:anim>
                                    <p:anim calcmode="lin" valueType="num">
                                      <p:cBhvr additive="base">
                                        <p:cTn dur="500" fill="hold" id="107"/>
                                        <p:tgtEl>
                                          <p:spTgt spid="1049713"/>
                                        </p:tgtEl>
                                        <p:attrNameLst>
                                          <p:attrName>ppt_y</p:attrName>
                                        </p:attrNameLst>
                                      </p:cBhvr>
                                      <p:tavLst>
                                        <p:tav tm="0">
                                          <p:val>
                                            <p:strVal val="1+#ppt_h/2"/>
                                          </p:val>
                                        </p:tav>
                                        <p:tav tm="100000">
                                          <p:val>
                                            <p:strVal val="#ppt_y"/>
                                          </p:val>
                                        </p:tav>
                                      </p:tavLst>
                                    </p:anim>
                                  </p:childTnLst>
                                </p:cTn>
                              </p:par>
                            </p:childTnLst>
                          </p:cTn>
                        </p:par>
                        <p:par>
                          <p:cTn fill="hold" id="108">
                            <p:stCondLst>
                              <p:cond delay="4550"/>
                            </p:stCondLst>
                            <p:childTnLst>
                              <p:par>
                                <p:cTn decel="100000" fill="hold" grpId="0" id="109" nodeType="afterEffect" presetClass="entr" presetID="2" presetSubtype="1">
                                  <p:stCondLst>
                                    <p:cond delay="0"/>
                                  </p:stCondLst>
                                  <p:childTnLst>
                                    <p:set>
                                      <p:cBhvr>
                                        <p:cTn dur="1" fill="hold" id="110">
                                          <p:stCondLst>
                                            <p:cond delay="0"/>
                                          </p:stCondLst>
                                        </p:cTn>
                                        <p:tgtEl>
                                          <p:spTgt spid="1049714"/>
                                        </p:tgtEl>
                                        <p:attrNameLst>
                                          <p:attrName>style.visibility</p:attrName>
                                        </p:attrNameLst>
                                      </p:cBhvr>
                                      <p:to>
                                        <p:strVal val="visible"/>
                                      </p:to>
                                    </p:set>
                                    <p:anim calcmode="lin" valueType="num">
                                      <p:cBhvr additive="base">
                                        <p:cTn dur="750" fill="hold" id="111"/>
                                        <p:tgtEl>
                                          <p:spTgt spid="1049714"/>
                                        </p:tgtEl>
                                        <p:attrNameLst>
                                          <p:attrName>ppt_x</p:attrName>
                                        </p:attrNameLst>
                                      </p:cBhvr>
                                      <p:tavLst>
                                        <p:tav tm="0">
                                          <p:val>
                                            <p:strVal val="#ppt_x"/>
                                          </p:val>
                                        </p:tav>
                                        <p:tav tm="100000">
                                          <p:val>
                                            <p:strVal val="#ppt_x"/>
                                          </p:val>
                                        </p:tav>
                                      </p:tavLst>
                                    </p:anim>
                                    <p:anim calcmode="lin" valueType="num">
                                      <p:cBhvr additive="base">
                                        <p:cTn dur="750" fill="hold" id="112"/>
                                        <p:tgtEl>
                                          <p:spTgt spid="1049714"/>
                                        </p:tgtEl>
                                        <p:attrNameLst>
                                          <p:attrName>ppt_y</p:attrName>
                                        </p:attrNameLst>
                                      </p:cBhvr>
                                      <p:tavLst>
                                        <p:tav tm="0">
                                          <p:val>
                                            <p:strVal val="0-#ppt_h/2"/>
                                          </p:val>
                                        </p:tav>
                                        <p:tav tm="100000">
                                          <p:val>
                                            <p:strVal val="#ppt_y"/>
                                          </p:val>
                                        </p:tav>
                                      </p:tavLst>
                                    </p:anim>
                                  </p:childTnLst>
                                </p:cTn>
                              </p:par>
                              <p:par>
                                <p:cTn decel="100000" fill="hold" grpId="0" id="113" nodeType="withEffect" presetClass="entr" presetID="2" presetSubtype="1">
                                  <p:stCondLst>
                                    <p:cond delay="0"/>
                                  </p:stCondLst>
                                  <p:childTnLst>
                                    <p:set>
                                      <p:cBhvr>
                                        <p:cTn dur="1" fill="hold" id="114">
                                          <p:stCondLst>
                                            <p:cond delay="0"/>
                                          </p:stCondLst>
                                        </p:cTn>
                                        <p:tgtEl>
                                          <p:spTgt spid="1049715"/>
                                        </p:tgtEl>
                                        <p:attrNameLst>
                                          <p:attrName>style.visibility</p:attrName>
                                        </p:attrNameLst>
                                      </p:cBhvr>
                                      <p:to>
                                        <p:strVal val="visible"/>
                                      </p:to>
                                    </p:set>
                                    <p:anim calcmode="lin" valueType="num">
                                      <p:cBhvr additive="base">
                                        <p:cTn dur="750" fill="hold" id="115"/>
                                        <p:tgtEl>
                                          <p:spTgt spid="1049715"/>
                                        </p:tgtEl>
                                        <p:attrNameLst>
                                          <p:attrName>ppt_x</p:attrName>
                                        </p:attrNameLst>
                                      </p:cBhvr>
                                      <p:tavLst>
                                        <p:tav tm="0">
                                          <p:val>
                                            <p:strVal val="#ppt_x"/>
                                          </p:val>
                                        </p:tav>
                                        <p:tav tm="100000">
                                          <p:val>
                                            <p:strVal val="#ppt_x"/>
                                          </p:val>
                                        </p:tav>
                                      </p:tavLst>
                                    </p:anim>
                                    <p:anim calcmode="lin" valueType="num">
                                      <p:cBhvr additive="base">
                                        <p:cTn dur="750" fill="hold" id="116"/>
                                        <p:tgtEl>
                                          <p:spTgt spid="1049715"/>
                                        </p:tgtEl>
                                        <p:attrNameLst>
                                          <p:attrName>ppt_y</p:attrName>
                                        </p:attrNameLst>
                                      </p:cBhvr>
                                      <p:tavLst>
                                        <p:tav tm="0">
                                          <p:val>
                                            <p:strVal val="0-#ppt_h/2"/>
                                          </p:val>
                                        </p:tav>
                                        <p:tav tm="100000">
                                          <p:val>
                                            <p:strVal val="#ppt_y"/>
                                          </p:val>
                                        </p:tav>
                                      </p:tavLst>
                                    </p:anim>
                                  </p:childTnLst>
                                </p:cTn>
                              </p:par>
                              <p:par>
                                <p:cTn fill="hold" grpId="1" id="117" nodeType="withEffect" presetClass="entr" presetID="45" presetSubtype="0">
                                  <p:stCondLst>
                                    <p:cond delay="0"/>
                                  </p:stCondLst>
                                  <p:childTnLst>
                                    <p:set>
                                      <p:cBhvr>
                                        <p:cTn dur="1" fill="hold" id="118">
                                          <p:stCondLst>
                                            <p:cond delay="0"/>
                                          </p:stCondLst>
                                        </p:cTn>
                                        <p:tgtEl>
                                          <p:spTgt spid="1049714"/>
                                        </p:tgtEl>
                                        <p:attrNameLst>
                                          <p:attrName>style.visibility</p:attrName>
                                        </p:attrNameLst>
                                      </p:cBhvr>
                                      <p:to>
                                        <p:strVal val="visible"/>
                                      </p:to>
                                    </p:set>
                                    <p:animEffect transition="in" filter="fade">
                                      <p:cBhvr>
                                        <p:cTn dur="750" id="119"/>
                                        <p:tgtEl>
                                          <p:spTgt spid="1049714"/>
                                        </p:tgtEl>
                                      </p:cBhvr>
                                    </p:animEffect>
                                    <p:anim calcmode="lin" valueType="num">
                                      <p:cBhvr>
                                        <p:cTn dur="750" fill="hold" id="120"/>
                                        <p:tgtEl>
                                          <p:spTgt spid="1049714"/>
                                        </p:tgtEl>
                                        <p:attrNameLst>
                                          <p:attrName>ppt_w</p:attrName>
                                        </p:attrNameLst>
                                      </p:cBhvr>
                                      <p:tavLst>
                                        <p:tav fmla="#ppt_w*sin(2.5*pi*$)" tm="0">
                                          <p:val>
                                            <p:fltVal val="0.0"/>
                                          </p:val>
                                        </p:tav>
                                        <p:tav tm="100000">
                                          <p:val>
                                            <p:fltVal val="1.0"/>
                                          </p:val>
                                        </p:tav>
                                      </p:tavLst>
                                    </p:anim>
                                    <p:anim calcmode="lin" valueType="num">
                                      <p:cBhvr>
                                        <p:cTn dur="750" fill="hold" id="121"/>
                                        <p:tgtEl>
                                          <p:spTgt spid="1049714"/>
                                        </p:tgtEl>
                                        <p:attrNameLst>
                                          <p:attrName>ppt_h</p:attrName>
                                        </p:attrNameLst>
                                      </p:cBhvr>
                                      <p:tavLst>
                                        <p:tav tm="0">
                                          <p:val>
                                            <p:strVal val="#ppt_h"/>
                                          </p:val>
                                        </p:tav>
                                        <p:tav tm="100000">
                                          <p:val>
                                            <p:strVal val="#ppt_h"/>
                                          </p:val>
                                        </p:tav>
                                      </p:tavLst>
                                    </p:anim>
                                  </p:childTnLst>
                                </p:cTn>
                              </p:par>
                              <p:par>
                                <p:cTn fill="hold" grpId="1" id="122" nodeType="withEffect" presetClass="entr" presetID="45" presetSubtype="0">
                                  <p:stCondLst>
                                    <p:cond delay="0"/>
                                  </p:stCondLst>
                                  <p:childTnLst>
                                    <p:set>
                                      <p:cBhvr>
                                        <p:cTn dur="1" fill="hold" id="123">
                                          <p:stCondLst>
                                            <p:cond delay="0"/>
                                          </p:stCondLst>
                                        </p:cTn>
                                        <p:tgtEl>
                                          <p:spTgt spid="1049715"/>
                                        </p:tgtEl>
                                        <p:attrNameLst>
                                          <p:attrName>style.visibility</p:attrName>
                                        </p:attrNameLst>
                                      </p:cBhvr>
                                      <p:to>
                                        <p:strVal val="visible"/>
                                      </p:to>
                                    </p:set>
                                    <p:animEffect transition="in" filter="fade">
                                      <p:cBhvr>
                                        <p:cTn dur="750" id="124"/>
                                        <p:tgtEl>
                                          <p:spTgt spid="1049715"/>
                                        </p:tgtEl>
                                      </p:cBhvr>
                                    </p:animEffect>
                                    <p:anim calcmode="lin" valueType="num">
                                      <p:cBhvr>
                                        <p:cTn dur="750" fill="hold" id="125"/>
                                        <p:tgtEl>
                                          <p:spTgt spid="1049715"/>
                                        </p:tgtEl>
                                        <p:attrNameLst>
                                          <p:attrName>ppt_w</p:attrName>
                                        </p:attrNameLst>
                                      </p:cBhvr>
                                      <p:tavLst>
                                        <p:tav fmla="#ppt_w*sin(2.5*pi*$)" tm="0">
                                          <p:val>
                                            <p:fltVal val="0.0"/>
                                          </p:val>
                                        </p:tav>
                                        <p:tav tm="100000">
                                          <p:val>
                                            <p:fltVal val="1.0"/>
                                          </p:val>
                                        </p:tav>
                                      </p:tavLst>
                                    </p:anim>
                                    <p:anim calcmode="lin" valueType="num">
                                      <p:cBhvr>
                                        <p:cTn dur="750" fill="hold" id="126"/>
                                        <p:tgtEl>
                                          <p:spTgt spid="1049715"/>
                                        </p:tgtEl>
                                        <p:attrNameLst>
                                          <p:attrName>ppt_h</p:attrName>
                                        </p:attrNameLst>
                                      </p:cBhvr>
                                      <p:tavLst>
                                        <p:tav tm="0">
                                          <p:val>
                                            <p:strVal val="#ppt_h"/>
                                          </p:val>
                                        </p:tav>
                                        <p:tav tm="100000">
                                          <p:val>
                                            <p:strVal val="#ppt_h"/>
                                          </p:val>
                                        </p:tav>
                                      </p:tavLst>
                                    </p:anim>
                                  </p:childTnLst>
                                </p:cTn>
                              </p:par>
                            </p:childTnLst>
                          </p:cTn>
                        </p:par>
                        <p:par>
                          <p:cTn fill="hold" id="127">
                            <p:stCondLst>
                              <p:cond delay="5300"/>
                            </p:stCondLst>
                            <p:childTnLst>
                              <p:par>
                                <p:cTn decel="100000" fill="hold" grpId="0" id="128" nodeType="afterEffect" presetClass="entr" presetID="2" presetSubtype="2">
                                  <p:stCondLst>
                                    <p:cond delay="0"/>
                                  </p:stCondLst>
                                  <p:iterate type="wd">
                                    <p:tmPct val="10000"/>
                                  </p:iterate>
                                  <p:childTnLst>
                                    <p:set>
                                      <p:cBhvr>
                                        <p:cTn dur="1" fill="hold" id="129">
                                          <p:stCondLst>
                                            <p:cond delay="0"/>
                                          </p:stCondLst>
                                        </p:cTn>
                                        <p:tgtEl>
                                          <p:spTgt spid="1049716">
                                            <p:txEl>
                                              <p:pRg st="0" end="0"/>
                                            </p:txEl>
                                          </p:spTgt>
                                        </p:tgtEl>
                                        <p:attrNameLst>
                                          <p:attrName>style.visibility</p:attrName>
                                        </p:attrNameLst>
                                      </p:cBhvr>
                                      <p:to>
                                        <p:strVal val="visible"/>
                                      </p:to>
                                    </p:set>
                                    <p:anim calcmode="lin" valueType="num">
                                      <p:cBhvr additive="base">
                                        <p:cTn dur="500" fill="hold" id="130"/>
                                        <p:tgtEl>
                                          <p:spTgt spid="1049716">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131"/>
                                        <p:tgtEl>
                                          <p:spTgt spid="1049716">
                                            <p:txEl>
                                              <p:pRg st="0" end="0"/>
                                            </p:txEl>
                                          </p:spTgt>
                                        </p:tgtEl>
                                        <p:attrNameLst>
                                          <p:attrName>ppt_y</p:attrName>
                                        </p:attrNameLst>
                                      </p:cBhvr>
                                      <p:tavLst>
                                        <p:tav tm="0">
                                          <p:val>
                                            <p:strVal val="#ppt_y"/>
                                          </p:val>
                                        </p:tav>
                                        <p:tav tm="100000">
                                          <p:val>
                                            <p:strVal val="#ppt_y"/>
                                          </p:val>
                                        </p:tav>
                                      </p:tavLst>
                                    </p:anim>
                                  </p:childTnLst>
                                </p:cTn>
                              </p:par>
                              <p:par>
                                <p:cTn decel="100000" fill="hold" grpId="0" id="132" nodeType="withEffect" presetClass="entr" presetID="2" presetSubtype="4">
                                  <p:stCondLst>
                                    <p:cond delay="0"/>
                                  </p:stCondLst>
                                  <p:childTnLst>
                                    <p:set>
                                      <p:cBhvr>
                                        <p:cTn dur="1" fill="hold" id="133">
                                          <p:stCondLst>
                                            <p:cond delay="0"/>
                                          </p:stCondLst>
                                        </p:cTn>
                                        <p:tgtEl>
                                          <p:spTgt spid="1049717">
                                            <p:txEl>
                                              <p:pRg st="0" end="0"/>
                                            </p:txEl>
                                          </p:spTgt>
                                        </p:tgtEl>
                                        <p:attrNameLst>
                                          <p:attrName>style.visibility</p:attrName>
                                        </p:attrNameLst>
                                      </p:cBhvr>
                                      <p:to>
                                        <p:strVal val="visible"/>
                                      </p:to>
                                    </p:set>
                                    <p:anim calcmode="lin" valueType="num">
                                      <p:cBhvr additive="base">
                                        <p:cTn dur="500" fill="hold" id="134"/>
                                        <p:tgtEl>
                                          <p:spTgt spid="1049717">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135"/>
                                        <p:tgtEl>
                                          <p:spTgt spid="1049717">
                                            <p:txEl>
                                              <p:pRg st="0" end="0"/>
                                            </p:txEl>
                                          </p:spTgt>
                                        </p:tgtEl>
                                        <p:attrNameLst>
                                          <p:attrName>ppt_y</p:attrName>
                                        </p:attrNameLst>
                                      </p:cBhvr>
                                      <p:tavLst>
                                        <p:tav tm="0">
                                          <p:val>
                                            <p:strVal val="1+#ppt_h/2"/>
                                          </p:val>
                                        </p:tav>
                                        <p:tav tm="100000">
                                          <p:val>
                                            <p:strVal val="#ppt_y"/>
                                          </p:val>
                                        </p:tav>
                                      </p:tavLst>
                                    </p:anim>
                                  </p:childTnLst>
                                </p:cTn>
                              </p:par>
                              <p:par>
                                <p:cTn decel="100000" fill="hold" grpId="0" id="136" nodeType="withEffect" presetClass="entr" presetID="2" presetSubtype="4">
                                  <p:stCondLst>
                                    <p:cond delay="0"/>
                                  </p:stCondLst>
                                  <p:childTnLst>
                                    <p:set>
                                      <p:cBhvr>
                                        <p:cTn dur="1" fill="hold" id="137">
                                          <p:stCondLst>
                                            <p:cond delay="0"/>
                                          </p:stCondLst>
                                        </p:cTn>
                                        <p:tgtEl>
                                          <p:spTgt spid="1049718"/>
                                        </p:tgtEl>
                                        <p:attrNameLst>
                                          <p:attrName>style.visibility</p:attrName>
                                        </p:attrNameLst>
                                      </p:cBhvr>
                                      <p:to>
                                        <p:strVal val="visible"/>
                                      </p:to>
                                    </p:set>
                                    <p:anim calcmode="lin" valueType="num">
                                      <p:cBhvr additive="base">
                                        <p:cTn dur="500" fill="hold" id="138"/>
                                        <p:tgtEl>
                                          <p:spTgt spid="1049718"/>
                                        </p:tgtEl>
                                        <p:attrNameLst>
                                          <p:attrName>ppt_x</p:attrName>
                                        </p:attrNameLst>
                                      </p:cBhvr>
                                      <p:tavLst>
                                        <p:tav tm="0">
                                          <p:val>
                                            <p:strVal val="#ppt_x"/>
                                          </p:val>
                                        </p:tav>
                                        <p:tav tm="100000">
                                          <p:val>
                                            <p:strVal val="#ppt_x"/>
                                          </p:val>
                                        </p:tav>
                                      </p:tavLst>
                                    </p:anim>
                                    <p:anim calcmode="lin" valueType="num">
                                      <p:cBhvr additive="base">
                                        <p:cTn dur="500" fill="hold" id="139"/>
                                        <p:tgtEl>
                                          <p:spTgt spid="1049718"/>
                                        </p:tgtEl>
                                        <p:attrNameLst>
                                          <p:attrName>ppt_y</p:attrName>
                                        </p:attrNameLst>
                                      </p:cBhvr>
                                      <p:tavLst>
                                        <p:tav tm="0">
                                          <p:val>
                                            <p:strVal val="1+#ppt_h/2"/>
                                          </p:val>
                                        </p:tav>
                                        <p:tav tm="100000">
                                          <p:val>
                                            <p:strVal val="#ppt_y"/>
                                          </p:val>
                                        </p:tav>
                                      </p:tavLst>
                                    </p:anim>
                                  </p:childTnLst>
                                </p:cTn>
                              </p:par>
                            </p:childTnLst>
                          </p:cTn>
                        </p:par>
                        <p:par>
                          <p:cTn fill="hold" id="140">
                            <p:stCondLst>
                              <p:cond delay="5900"/>
                            </p:stCondLst>
                            <p:childTnLst>
                              <p:par>
                                <p:cTn decel="100000" fill="hold" grpId="0" id="141" nodeType="afterEffect" presetClass="entr" presetID="2" presetSubtype="1">
                                  <p:stCondLst>
                                    <p:cond delay="0"/>
                                  </p:stCondLst>
                                  <p:childTnLst>
                                    <p:set>
                                      <p:cBhvr>
                                        <p:cTn dur="1" fill="hold" id="142">
                                          <p:stCondLst>
                                            <p:cond delay="0"/>
                                          </p:stCondLst>
                                        </p:cTn>
                                        <p:tgtEl>
                                          <p:spTgt spid="1049719"/>
                                        </p:tgtEl>
                                        <p:attrNameLst>
                                          <p:attrName>style.visibility</p:attrName>
                                        </p:attrNameLst>
                                      </p:cBhvr>
                                      <p:to>
                                        <p:strVal val="visible"/>
                                      </p:to>
                                    </p:set>
                                    <p:anim calcmode="lin" valueType="num">
                                      <p:cBhvr additive="base">
                                        <p:cTn dur="750" fill="hold" id="143"/>
                                        <p:tgtEl>
                                          <p:spTgt spid="1049719"/>
                                        </p:tgtEl>
                                        <p:attrNameLst>
                                          <p:attrName>ppt_x</p:attrName>
                                        </p:attrNameLst>
                                      </p:cBhvr>
                                      <p:tavLst>
                                        <p:tav tm="0">
                                          <p:val>
                                            <p:strVal val="#ppt_x"/>
                                          </p:val>
                                        </p:tav>
                                        <p:tav tm="100000">
                                          <p:val>
                                            <p:strVal val="#ppt_x"/>
                                          </p:val>
                                        </p:tav>
                                      </p:tavLst>
                                    </p:anim>
                                    <p:anim calcmode="lin" valueType="num">
                                      <p:cBhvr additive="base">
                                        <p:cTn dur="750" fill="hold" id="144"/>
                                        <p:tgtEl>
                                          <p:spTgt spid="1049719"/>
                                        </p:tgtEl>
                                        <p:attrNameLst>
                                          <p:attrName>ppt_y</p:attrName>
                                        </p:attrNameLst>
                                      </p:cBhvr>
                                      <p:tavLst>
                                        <p:tav tm="0">
                                          <p:val>
                                            <p:strVal val="0-#ppt_h/2"/>
                                          </p:val>
                                        </p:tav>
                                        <p:tav tm="100000">
                                          <p:val>
                                            <p:strVal val="#ppt_y"/>
                                          </p:val>
                                        </p:tav>
                                      </p:tavLst>
                                    </p:anim>
                                  </p:childTnLst>
                                </p:cTn>
                              </p:par>
                              <p:par>
                                <p:cTn fill="hold" grpId="1" id="145" nodeType="withEffect" presetClass="entr" presetID="45" presetSubtype="0">
                                  <p:stCondLst>
                                    <p:cond delay="0"/>
                                  </p:stCondLst>
                                  <p:childTnLst>
                                    <p:set>
                                      <p:cBhvr>
                                        <p:cTn dur="1" fill="hold" id="146">
                                          <p:stCondLst>
                                            <p:cond delay="0"/>
                                          </p:stCondLst>
                                        </p:cTn>
                                        <p:tgtEl>
                                          <p:spTgt spid="1049719"/>
                                        </p:tgtEl>
                                        <p:attrNameLst>
                                          <p:attrName>style.visibility</p:attrName>
                                        </p:attrNameLst>
                                      </p:cBhvr>
                                      <p:to>
                                        <p:strVal val="visible"/>
                                      </p:to>
                                    </p:set>
                                    <p:animEffect transition="in" filter="fade">
                                      <p:cBhvr>
                                        <p:cTn dur="750" id="147"/>
                                        <p:tgtEl>
                                          <p:spTgt spid="1049719"/>
                                        </p:tgtEl>
                                      </p:cBhvr>
                                    </p:animEffect>
                                    <p:anim calcmode="lin" valueType="num">
                                      <p:cBhvr>
                                        <p:cTn dur="750" fill="hold" id="148"/>
                                        <p:tgtEl>
                                          <p:spTgt spid="1049719"/>
                                        </p:tgtEl>
                                        <p:attrNameLst>
                                          <p:attrName>ppt_w</p:attrName>
                                        </p:attrNameLst>
                                      </p:cBhvr>
                                      <p:tavLst>
                                        <p:tav fmla="#ppt_w*sin(2.5*pi*$)" tm="0">
                                          <p:val>
                                            <p:fltVal val="0.0"/>
                                          </p:val>
                                        </p:tav>
                                        <p:tav tm="100000">
                                          <p:val>
                                            <p:fltVal val="1.0"/>
                                          </p:val>
                                        </p:tav>
                                      </p:tavLst>
                                    </p:anim>
                                    <p:anim calcmode="lin" valueType="num">
                                      <p:cBhvr>
                                        <p:cTn dur="750" fill="hold" id="149"/>
                                        <p:tgtEl>
                                          <p:spTgt spid="1049719"/>
                                        </p:tgtEl>
                                        <p:attrNameLst>
                                          <p:attrName>ppt_h</p:attrName>
                                        </p:attrNameLst>
                                      </p:cBhvr>
                                      <p:tavLst>
                                        <p:tav tm="0">
                                          <p:val>
                                            <p:strVal val="#ppt_h"/>
                                          </p:val>
                                        </p:tav>
                                        <p:tav tm="100000">
                                          <p:val>
                                            <p:strVal val="#ppt_h"/>
                                          </p:val>
                                        </p:tav>
                                      </p:tavLst>
                                    </p:anim>
                                  </p:childTnLst>
                                </p:cTn>
                              </p:par>
                              <p:par>
                                <p:cTn fill="hold" grpId="1" id="150" nodeType="withEffect" presetClass="entr" presetID="45" presetSubtype="0">
                                  <p:stCondLst>
                                    <p:cond delay="0"/>
                                  </p:stCondLst>
                                  <p:childTnLst>
                                    <p:set>
                                      <p:cBhvr>
                                        <p:cTn dur="1" fill="hold" id="151">
                                          <p:stCondLst>
                                            <p:cond delay="0"/>
                                          </p:stCondLst>
                                        </p:cTn>
                                        <p:tgtEl>
                                          <p:spTgt spid="1049720"/>
                                        </p:tgtEl>
                                        <p:attrNameLst>
                                          <p:attrName>style.visibility</p:attrName>
                                        </p:attrNameLst>
                                      </p:cBhvr>
                                      <p:to>
                                        <p:strVal val="visible"/>
                                      </p:to>
                                    </p:set>
                                    <p:animEffect transition="in" filter="fade">
                                      <p:cBhvr>
                                        <p:cTn dur="750" id="152"/>
                                        <p:tgtEl>
                                          <p:spTgt spid="1049720"/>
                                        </p:tgtEl>
                                      </p:cBhvr>
                                    </p:animEffect>
                                    <p:anim calcmode="lin" valueType="num">
                                      <p:cBhvr>
                                        <p:cTn dur="750" fill="hold" id="153"/>
                                        <p:tgtEl>
                                          <p:spTgt spid="1049720"/>
                                        </p:tgtEl>
                                        <p:attrNameLst>
                                          <p:attrName>ppt_w</p:attrName>
                                        </p:attrNameLst>
                                      </p:cBhvr>
                                      <p:tavLst>
                                        <p:tav fmla="#ppt_w*sin(2.5*pi*$)" tm="0">
                                          <p:val>
                                            <p:fltVal val="0.0"/>
                                          </p:val>
                                        </p:tav>
                                        <p:tav tm="100000">
                                          <p:val>
                                            <p:fltVal val="1.0"/>
                                          </p:val>
                                        </p:tav>
                                      </p:tavLst>
                                    </p:anim>
                                    <p:anim calcmode="lin" valueType="num">
                                      <p:cBhvr>
                                        <p:cTn dur="750" fill="hold" id="154"/>
                                        <p:tgtEl>
                                          <p:spTgt spid="1049720"/>
                                        </p:tgtEl>
                                        <p:attrNameLst>
                                          <p:attrName>ppt_h</p:attrName>
                                        </p:attrNameLst>
                                      </p:cBhvr>
                                      <p:tavLst>
                                        <p:tav tm="0">
                                          <p:val>
                                            <p:strVal val="#ppt_h"/>
                                          </p:val>
                                        </p:tav>
                                        <p:tav tm="100000">
                                          <p:val>
                                            <p:strVal val="#ppt_h"/>
                                          </p:val>
                                        </p:tav>
                                      </p:tavLst>
                                    </p:anim>
                                  </p:childTnLst>
                                </p:cTn>
                              </p:par>
                              <p:par>
                                <p:cTn decel="100000" fill="hold" grpId="0" id="155" nodeType="withEffect" presetClass="entr" presetID="2" presetSubtype="1">
                                  <p:stCondLst>
                                    <p:cond delay="0"/>
                                  </p:stCondLst>
                                  <p:childTnLst>
                                    <p:set>
                                      <p:cBhvr>
                                        <p:cTn dur="1" fill="hold" id="156">
                                          <p:stCondLst>
                                            <p:cond delay="0"/>
                                          </p:stCondLst>
                                        </p:cTn>
                                        <p:tgtEl>
                                          <p:spTgt spid="1049720"/>
                                        </p:tgtEl>
                                        <p:attrNameLst>
                                          <p:attrName>style.visibility</p:attrName>
                                        </p:attrNameLst>
                                      </p:cBhvr>
                                      <p:to>
                                        <p:strVal val="visible"/>
                                      </p:to>
                                    </p:set>
                                    <p:anim calcmode="lin" valueType="num">
                                      <p:cBhvr additive="base">
                                        <p:cTn dur="750" fill="hold" id="157"/>
                                        <p:tgtEl>
                                          <p:spTgt spid="1049720"/>
                                        </p:tgtEl>
                                        <p:attrNameLst>
                                          <p:attrName>ppt_x</p:attrName>
                                        </p:attrNameLst>
                                      </p:cBhvr>
                                      <p:tavLst>
                                        <p:tav tm="0">
                                          <p:val>
                                            <p:strVal val="#ppt_x"/>
                                          </p:val>
                                        </p:tav>
                                        <p:tav tm="100000">
                                          <p:val>
                                            <p:strVal val="#ppt_x"/>
                                          </p:val>
                                        </p:tav>
                                      </p:tavLst>
                                    </p:anim>
                                    <p:anim calcmode="lin" valueType="num">
                                      <p:cBhvr additive="base">
                                        <p:cTn dur="750" fill="hold" id="158"/>
                                        <p:tgtEl>
                                          <p:spTgt spid="1049720"/>
                                        </p:tgtEl>
                                        <p:attrNameLst>
                                          <p:attrName>ppt_y</p:attrName>
                                        </p:attrNameLst>
                                      </p:cBhvr>
                                      <p:tavLst>
                                        <p:tav tm="0">
                                          <p:val>
                                            <p:strVal val="0-#ppt_h/2"/>
                                          </p:val>
                                        </p:tav>
                                        <p:tav tm="100000">
                                          <p:val>
                                            <p:strVal val="#ppt_y"/>
                                          </p:val>
                                        </p:tav>
                                      </p:tavLst>
                                    </p:anim>
                                  </p:childTnLst>
                                </p:cTn>
                              </p:par>
                            </p:childTnLst>
                          </p:cTn>
                        </p:par>
                        <p:par>
                          <p:cTn fill="hold" id="159">
                            <p:stCondLst>
                              <p:cond delay="6650"/>
                            </p:stCondLst>
                            <p:childTnLst>
                              <p:par>
                                <p:cTn decel="100000" fill="hold" grpId="0" id="160" nodeType="afterEffect" presetClass="entr" presetID="2" presetSubtype="2">
                                  <p:stCondLst>
                                    <p:cond delay="0"/>
                                  </p:stCondLst>
                                  <p:iterate type="wd">
                                    <p:tmPct val="10000"/>
                                  </p:iterate>
                                  <p:childTnLst>
                                    <p:set>
                                      <p:cBhvr>
                                        <p:cTn dur="1" fill="hold" id="161">
                                          <p:stCondLst>
                                            <p:cond delay="0"/>
                                          </p:stCondLst>
                                        </p:cTn>
                                        <p:tgtEl>
                                          <p:spTgt spid="1049721">
                                            <p:txEl>
                                              <p:pRg st="0" end="0"/>
                                            </p:txEl>
                                          </p:spTgt>
                                        </p:tgtEl>
                                        <p:attrNameLst>
                                          <p:attrName>style.visibility</p:attrName>
                                        </p:attrNameLst>
                                      </p:cBhvr>
                                      <p:to>
                                        <p:strVal val="visible"/>
                                      </p:to>
                                    </p:set>
                                    <p:anim calcmode="lin" valueType="num">
                                      <p:cBhvr additive="base">
                                        <p:cTn dur="500" fill="hold" id="162"/>
                                        <p:tgtEl>
                                          <p:spTgt spid="1049721">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163"/>
                                        <p:tgtEl>
                                          <p:spTgt spid="1049721">
                                            <p:txEl>
                                              <p:pRg st="0" end="0"/>
                                            </p:txEl>
                                          </p:spTgt>
                                        </p:tgtEl>
                                        <p:attrNameLst>
                                          <p:attrName>ppt_y</p:attrName>
                                        </p:attrNameLst>
                                      </p:cBhvr>
                                      <p:tavLst>
                                        <p:tav tm="0">
                                          <p:val>
                                            <p:strVal val="#ppt_y"/>
                                          </p:val>
                                        </p:tav>
                                        <p:tav tm="100000">
                                          <p:val>
                                            <p:strVal val="#ppt_y"/>
                                          </p:val>
                                        </p:tav>
                                      </p:tavLst>
                                    </p:anim>
                                  </p:childTnLst>
                                </p:cTn>
                              </p:par>
                              <p:par>
                                <p:cTn decel="100000" fill="hold" grpId="0" id="164" nodeType="withEffect" presetClass="entr" presetID="2" presetSubtype="4">
                                  <p:stCondLst>
                                    <p:cond delay="0"/>
                                  </p:stCondLst>
                                  <p:childTnLst>
                                    <p:set>
                                      <p:cBhvr>
                                        <p:cTn dur="1" fill="hold" id="165">
                                          <p:stCondLst>
                                            <p:cond delay="0"/>
                                          </p:stCondLst>
                                        </p:cTn>
                                        <p:tgtEl>
                                          <p:spTgt spid="1049722">
                                            <p:txEl>
                                              <p:pRg st="0" end="0"/>
                                            </p:txEl>
                                          </p:spTgt>
                                        </p:tgtEl>
                                        <p:attrNameLst>
                                          <p:attrName>style.visibility</p:attrName>
                                        </p:attrNameLst>
                                      </p:cBhvr>
                                      <p:to>
                                        <p:strVal val="visible"/>
                                      </p:to>
                                    </p:set>
                                    <p:anim calcmode="lin" valueType="num">
                                      <p:cBhvr additive="base">
                                        <p:cTn dur="500" fill="hold" id="166"/>
                                        <p:tgtEl>
                                          <p:spTgt spid="1049722">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167"/>
                                        <p:tgtEl>
                                          <p:spTgt spid="1049722">
                                            <p:txEl>
                                              <p:pRg st="0" end="0"/>
                                            </p:txEl>
                                          </p:spTgt>
                                        </p:tgtEl>
                                        <p:attrNameLst>
                                          <p:attrName>ppt_y</p:attrName>
                                        </p:attrNameLst>
                                      </p:cBhvr>
                                      <p:tavLst>
                                        <p:tav tm="0">
                                          <p:val>
                                            <p:strVal val="1+#ppt_h/2"/>
                                          </p:val>
                                        </p:tav>
                                        <p:tav tm="100000">
                                          <p:val>
                                            <p:strVal val="#ppt_y"/>
                                          </p:val>
                                        </p:tav>
                                      </p:tavLst>
                                    </p:anim>
                                  </p:childTnLst>
                                </p:cTn>
                              </p:par>
                              <p:par>
                                <p:cTn decel="100000" fill="hold" grpId="0" id="168" nodeType="withEffect" presetClass="entr" presetID="2" presetSubtype="4">
                                  <p:stCondLst>
                                    <p:cond delay="0"/>
                                  </p:stCondLst>
                                  <p:childTnLst>
                                    <p:set>
                                      <p:cBhvr>
                                        <p:cTn dur="1" fill="hold" id="169">
                                          <p:stCondLst>
                                            <p:cond delay="0"/>
                                          </p:stCondLst>
                                        </p:cTn>
                                        <p:tgtEl>
                                          <p:spTgt spid="1049723"/>
                                        </p:tgtEl>
                                        <p:attrNameLst>
                                          <p:attrName>style.visibility</p:attrName>
                                        </p:attrNameLst>
                                      </p:cBhvr>
                                      <p:to>
                                        <p:strVal val="visible"/>
                                      </p:to>
                                    </p:set>
                                    <p:anim calcmode="lin" valueType="num">
                                      <p:cBhvr additive="base">
                                        <p:cTn dur="500" fill="hold" id="170"/>
                                        <p:tgtEl>
                                          <p:spTgt spid="1049723"/>
                                        </p:tgtEl>
                                        <p:attrNameLst>
                                          <p:attrName>ppt_x</p:attrName>
                                        </p:attrNameLst>
                                      </p:cBhvr>
                                      <p:tavLst>
                                        <p:tav tm="0">
                                          <p:val>
                                            <p:strVal val="#ppt_x"/>
                                          </p:val>
                                        </p:tav>
                                        <p:tav tm="100000">
                                          <p:val>
                                            <p:strVal val="#ppt_x"/>
                                          </p:val>
                                        </p:tav>
                                      </p:tavLst>
                                    </p:anim>
                                    <p:anim calcmode="lin" valueType="num">
                                      <p:cBhvr additive="base">
                                        <p:cTn dur="500" fill="hold" id="171"/>
                                        <p:tgtEl>
                                          <p:spTgt spid="1049723"/>
                                        </p:tgtEl>
                                        <p:attrNameLst>
                                          <p:attrName>ppt_y</p:attrName>
                                        </p:attrNameLst>
                                      </p:cBhvr>
                                      <p:tavLst>
                                        <p:tav tm="0">
                                          <p:val>
                                            <p:strVal val="1+#ppt_h/2"/>
                                          </p:val>
                                        </p:tav>
                                        <p:tav tm="100000">
                                          <p:val>
                                            <p:strVal val="#ppt_y"/>
                                          </p:val>
                                        </p:tav>
                                      </p:tavLst>
                                    </p:anim>
                                  </p:childTnLst>
                                </p:cTn>
                              </p:par>
                            </p:childTnLst>
                          </p:cTn>
                        </p:par>
                        <p:par>
                          <p:cTn fill="hold" id="172">
                            <p:stCondLst>
                              <p:cond delay="7250"/>
                            </p:stCondLst>
                            <p:childTnLst>
                              <p:par>
                                <p:cTn decel="100000" fill="hold" grpId="0" id="173" nodeType="afterEffect" presetClass="entr" presetID="2" presetSubtype="1">
                                  <p:stCondLst>
                                    <p:cond delay="0"/>
                                  </p:stCondLst>
                                  <p:childTnLst>
                                    <p:set>
                                      <p:cBhvr>
                                        <p:cTn dur="1" fill="hold" id="174">
                                          <p:stCondLst>
                                            <p:cond delay="0"/>
                                          </p:stCondLst>
                                        </p:cTn>
                                        <p:tgtEl>
                                          <p:spTgt spid="1049724"/>
                                        </p:tgtEl>
                                        <p:attrNameLst>
                                          <p:attrName>style.visibility</p:attrName>
                                        </p:attrNameLst>
                                      </p:cBhvr>
                                      <p:to>
                                        <p:strVal val="visible"/>
                                      </p:to>
                                    </p:set>
                                    <p:anim calcmode="lin" valueType="num">
                                      <p:cBhvr additive="base">
                                        <p:cTn dur="750" fill="hold" id="175"/>
                                        <p:tgtEl>
                                          <p:spTgt spid="1049724"/>
                                        </p:tgtEl>
                                        <p:attrNameLst>
                                          <p:attrName>ppt_x</p:attrName>
                                        </p:attrNameLst>
                                      </p:cBhvr>
                                      <p:tavLst>
                                        <p:tav tm="0">
                                          <p:val>
                                            <p:strVal val="#ppt_x"/>
                                          </p:val>
                                        </p:tav>
                                        <p:tav tm="100000">
                                          <p:val>
                                            <p:strVal val="#ppt_x"/>
                                          </p:val>
                                        </p:tav>
                                      </p:tavLst>
                                    </p:anim>
                                    <p:anim calcmode="lin" valueType="num">
                                      <p:cBhvr additive="base">
                                        <p:cTn dur="750" fill="hold" id="176"/>
                                        <p:tgtEl>
                                          <p:spTgt spid="1049724"/>
                                        </p:tgtEl>
                                        <p:attrNameLst>
                                          <p:attrName>ppt_y</p:attrName>
                                        </p:attrNameLst>
                                      </p:cBhvr>
                                      <p:tavLst>
                                        <p:tav tm="0">
                                          <p:val>
                                            <p:strVal val="0-#ppt_h/2"/>
                                          </p:val>
                                        </p:tav>
                                        <p:tav tm="100000">
                                          <p:val>
                                            <p:strVal val="#ppt_y"/>
                                          </p:val>
                                        </p:tav>
                                      </p:tavLst>
                                    </p:anim>
                                  </p:childTnLst>
                                </p:cTn>
                              </p:par>
                              <p:par>
                                <p:cTn decel="100000" fill="hold" grpId="0" id="177" nodeType="withEffect" presetClass="entr" presetID="2" presetSubtype="1">
                                  <p:stCondLst>
                                    <p:cond delay="0"/>
                                  </p:stCondLst>
                                  <p:childTnLst>
                                    <p:set>
                                      <p:cBhvr>
                                        <p:cTn dur="1" fill="hold" id="178">
                                          <p:stCondLst>
                                            <p:cond delay="0"/>
                                          </p:stCondLst>
                                        </p:cTn>
                                        <p:tgtEl>
                                          <p:spTgt spid="1049725"/>
                                        </p:tgtEl>
                                        <p:attrNameLst>
                                          <p:attrName>style.visibility</p:attrName>
                                        </p:attrNameLst>
                                      </p:cBhvr>
                                      <p:to>
                                        <p:strVal val="visible"/>
                                      </p:to>
                                    </p:set>
                                    <p:anim calcmode="lin" valueType="num">
                                      <p:cBhvr additive="base">
                                        <p:cTn dur="750" fill="hold" id="179"/>
                                        <p:tgtEl>
                                          <p:spTgt spid="1049725"/>
                                        </p:tgtEl>
                                        <p:attrNameLst>
                                          <p:attrName>ppt_x</p:attrName>
                                        </p:attrNameLst>
                                      </p:cBhvr>
                                      <p:tavLst>
                                        <p:tav tm="0">
                                          <p:val>
                                            <p:strVal val="#ppt_x"/>
                                          </p:val>
                                        </p:tav>
                                        <p:tav tm="100000">
                                          <p:val>
                                            <p:strVal val="#ppt_x"/>
                                          </p:val>
                                        </p:tav>
                                      </p:tavLst>
                                    </p:anim>
                                    <p:anim calcmode="lin" valueType="num">
                                      <p:cBhvr additive="base">
                                        <p:cTn dur="750" fill="hold" id="180"/>
                                        <p:tgtEl>
                                          <p:spTgt spid="1049725"/>
                                        </p:tgtEl>
                                        <p:attrNameLst>
                                          <p:attrName>ppt_y</p:attrName>
                                        </p:attrNameLst>
                                      </p:cBhvr>
                                      <p:tavLst>
                                        <p:tav tm="0">
                                          <p:val>
                                            <p:strVal val="0-#ppt_h/2"/>
                                          </p:val>
                                        </p:tav>
                                        <p:tav tm="100000">
                                          <p:val>
                                            <p:strVal val="#ppt_y"/>
                                          </p:val>
                                        </p:tav>
                                      </p:tavLst>
                                    </p:anim>
                                  </p:childTnLst>
                                </p:cTn>
                              </p:par>
                              <p:par>
                                <p:cTn fill="hold" grpId="1" id="181" nodeType="withEffect" presetClass="entr" presetID="45" presetSubtype="0">
                                  <p:stCondLst>
                                    <p:cond delay="0"/>
                                  </p:stCondLst>
                                  <p:childTnLst>
                                    <p:set>
                                      <p:cBhvr>
                                        <p:cTn dur="1" fill="hold" id="182">
                                          <p:stCondLst>
                                            <p:cond delay="0"/>
                                          </p:stCondLst>
                                        </p:cTn>
                                        <p:tgtEl>
                                          <p:spTgt spid="1049724"/>
                                        </p:tgtEl>
                                        <p:attrNameLst>
                                          <p:attrName>style.visibility</p:attrName>
                                        </p:attrNameLst>
                                      </p:cBhvr>
                                      <p:to>
                                        <p:strVal val="visible"/>
                                      </p:to>
                                    </p:set>
                                    <p:animEffect transition="in" filter="fade">
                                      <p:cBhvr>
                                        <p:cTn dur="750" id="183"/>
                                        <p:tgtEl>
                                          <p:spTgt spid="1049724"/>
                                        </p:tgtEl>
                                      </p:cBhvr>
                                    </p:animEffect>
                                    <p:anim calcmode="lin" valueType="num">
                                      <p:cBhvr>
                                        <p:cTn dur="750" fill="hold" id="184"/>
                                        <p:tgtEl>
                                          <p:spTgt spid="1049724"/>
                                        </p:tgtEl>
                                        <p:attrNameLst>
                                          <p:attrName>ppt_w</p:attrName>
                                        </p:attrNameLst>
                                      </p:cBhvr>
                                      <p:tavLst>
                                        <p:tav fmla="#ppt_w*sin(2.5*pi*$)" tm="0">
                                          <p:val>
                                            <p:fltVal val="0.0"/>
                                          </p:val>
                                        </p:tav>
                                        <p:tav tm="100000">
                                          <p:val>
                                            <p:fltVal val="1.0"/>
                                          </p:val>
                                        </p:tav>
                                      </p:tavLst>
                                    </p:anim>
                                    <p:anim calcmode="lin" valueType="num">
                                      <p:cBhvr>
                                        <p:cTn dur="750" fill="hold" id="185"/>
                                        <p:tgtEl>
                                          <p:spTgt spid="1049724"/>
                                        </p:tgtEl>
                                        <p:attrNameLst>
                                          <p:attrName>ppt_h</p:attrName>
                                        </p:attrNameLst>
                                      </p:cBhvr>
                                      <p:tavLst>
                                        <p:tav tm="0">
                                          <p:val>
                                            <p:strVal val="#ppt_h"/>
                                          </p:val>
                                        </p:tav>
                                        <p:tav tm="100000">
                                          <p:val>
                                            <p:strVal val="#ppt_h"/>
                                          </p:val>
                                        </p:tav>
                                      </p:tavLst>
                                    </p:anim>
                                  </p:childTnLst>
                                </p:cTn>
                              </p:par>
                              <p:par>
                                <p:cTn fill="hold" grpId="1" id="186" nodeType="withEffect" presetClass="entr" presetID="45" presetSubtype="0">
                                  <p:stCondLst>
                                    <p:cond delay="0"/>
                                  </p:stCondLst>
                                  <p:childTnLst>
                                    <p:set>
                                      <p:cBhvr>
                                        <p:cTn dur="1" fill="hold" id="187">
                                          <p:stCondLst>
                                            <p:cond delay="0"/>
                                          </p:stCondLst>
                                        </p:cTn>
                                        <p:tgtEl>
                                          <p:spTgt spid="1049725"/>
                                        </p:tgtEl>
                                        <p:attrNameLst>
                                          <p:attrName>style.visibility</p:attrName>
                                        </p:attrNameLst>
                                      </p:cBhvr>
                                      <p:to>
                                        <p:strVal val="visible"/>
                                      </p:to>
                                    </p:set>
                                    <p:animEffect transition="in" filter="fade">
                                      <p:cBhvr>
                                        <p:cTn dur="750" id="188"/>
                                        <p:tgtEl>
                                          <p:spTgt spid="1049725"/>
                                        </p:tgtEl>
                                      </p:cBhvr>
                                    </p:animEffect>
                                    <p:anim calcmode="lin" valueType="num">
                                      <p:cBhvr>
                                        <p:cTn dur="750" fill="hold" id="189"/>
                                        <p:tgtEl>
                                          <p:spTgt spid="1049725"/>
                                        </p:tgtEl>
                                        <p:attrNameLst>
                                          <p:attrName>ppt_w</p:attrName>
                                        </p:attrNameLst>
                                      </p:cBhvr>
                                      <p:tavLst>
                                        <p:tav fmla="#ppt_w*sin(2.5*pi*$)" tm="0">
                                          <p:val>
                                            <p:fltVal val="0.0"/>
                                          </p:val>
                                        </p:tav>
                                        <p:tav tm="100000">
                                          <p:val>
                                            <p:fltVal val="1.0"/>
                                          </p:val>
                                        </p:tav>
                                      </p:tavLst>
                                    </p:anim>
                                    <p:anim calcmode="lin" valueType="num">
                                      <p:cBhvr>
                                        <p:cTn dur="750" fill="hold" id="190"/>
                                        <p:tgtEl>
                                          <p:spTgt spid="1049725"/>
                                        </p:tgtEl>
                                        <p:attrNameLst>
                                          <p:attrName>ppt_h</p:attrName>
                                        </p:attrNameLst>
                                      </p:cBhvr>
                                      <p:tavLst>
                                        <p:tav tm="0">
                                          <p:val>
                                            <p:strVal val="#ppt_h"/>
                                          </p:val>
                                        </p:tav>
                                        <p:tav tm="100000">
                                          <p:val>
                                            <p:strVal val="#ppt_h"/>
                                          </p:val>
                                        </p:tav>
                                      </p:tavLst>
                                    </p:anim>
                                  </p:childTnLst>
                                </p:cTn>
                              </p:par>
                            </p:childTnLst>
                          </p:cTn>
                        </p:par>
                        <p:par>
                          <p:cTn fill="hold" id="191">
                            <p:stCondLst>
                              <p:cond delay="8000"/>
                            </p:stCondLst>
                            <p:childTnLst>
                              <p:par>
                                <p:cTn decel="100000" fill="hold" grpId="0" id="192" nodeType="afterEffect" presetClass="entr" presetID="2" presetSubtype="2">
                                  <p:stCondLst>
                                    <p:cond delay="0"/>
                                  </p:stCondLst>
                                  <p:iterate type="wd">
                                    <p:tmPct val="10000"/>
                                  </p:iterate>
                                  <p:childTnLst>
                                    <p:set>
                                      <p:cBhvr>
                                        <p:cTn dur="1" fill="hold" id="193">
                                          <p:stCondLst>
                                            <p:cond delay="0"/>
                                          </p:stCondLst>
                                        </p:cTn>
                                        <p:tgtEl>
                                          <p:spTgt spid="1049726">
                                            <p:txEl>
                                              <p:pRg st="0" end="0"/>
                                            </p:txEl>
                                          </p:spTgt>
                                        </p:tgtEl>
                                        <p:attrNameLst>
                                          <p:attrName>style.visibility</p:attrName>
                                        </p:attrNameLst>
                                      </p:cBhvr>
                                      <p:to>
                                        <p:strVal val="visible"/>
                                      </p:to>
                                    </p:set>
                                    <p:anim calcmode="lin" valueType="num">
                                      <p:cBhvr additive="base">
                                        <p:cTn dur="500" fill="hold" id="194"/>
                                        <p:tgtEl>
                                          <p:spTgt spid="1049726">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195"/>
                                        <p:tgtEl>
                                          <p:spTgt spid="1049726">
                                            <p:txEl>
                                              <p:pRg st="0" end="0"/>
                                            </p:txEl>
                                          </p:spTgt>
                                        </p:tgtEl>
                                        <p:attrNameLst>
                                          <p:attrName>ppt_y</p:attrName>
                                        </p:attrNameLst>
                                      </p:cBhvr>
                                      <p:tavLst>
                                        <p:tav tm="0">
                                          <p:val>
                                            <p:strVal val="#ppt_y"/>
                                          </p:val>
                                        </p:tav>
                                        <p:tav tm="100000">
                                          <p:val>
                                            <p:strVal val="#ppt_y"/>
                                          </p:val>
                                        </p:tav>
                                      </p:tavLst>
                                    </p:anim>
                                  </p:childTnLst>
                                </p:cTn>
                              </p:par>
                              <p:par>
                                <p:cTn decel="100000" fill="hold" grpId="0" id="196" nodeType="withEffect" presetClass="entr" presetID="2" presetSubtype="4">
                                  <p:stCondLst>
                                    <p:cond delay="0"/>
                                  </p:stCondLst>
                                  <p:childTnLst>
                                    <p:set>
                                      <p:cBhvr>
                                        <p:cTn dur="1" fill="hold" id="197">
                                          <p:stCondLst>
                                            <p:cond delay="0"/>
                                          </p:stCondLst>
                                        </p:cTn>
                                        <p:tgtEl>
                                          <p:spTgt spid="1049727">
                                            <p:txEl>
                                              <p:pRg st="0" end="0"/>
                                            </p:txEl>
                                          </p:spTgt>
                                        </p:tgtEl>
                                        <p:attrNameLst>
                                          <p:attrName>style.visibility</p:attrName>
                                        </p:attrNameLst>
                                      </p:cBhvr>
                                      <p:to>
                                        <p:strVal val="visible"/>
                                      </p:to>
                                    </p:set>
                                    <p:anim calcmode="lin" valueType="num">
                                      <p:cBhvr additive="base">
                                        <p:cTn dur="500" fill="hold" id="198"/>
                                        <p:tgtEl>
                                          <p:spTgt spid="1049727">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199"/>
                                        <p:tgtEl>
                                          <p:spTgt spid="1049727">
                                            <p:txEl>
                                              <p:pRg st="0" end="0"/>
                                            </p:txEl>
                                          </p:spTgt>
                                        </p:tgtEl>
                                        <p:attrNameLst>
                                          <p:attrName>ppt_y</p:attrName>
                                        </p:attrNameLst>
                                      </p:cBhvr>
                                      <p:tavLst>
                                        <p:tav tm="0">
                                          <p:val>
                                            <p:strVal val="1+#ppt_h/2"/>
                                          </p:val>
                                        </p:tav>
                                        <p:tav tm="100000">
                                          <p:val>
                                            <p:strVal val="#ppt_y"/>
                                          </p:val>
                                        </p:tav>
                                      </p:tavLst>
                                    </p:anim>
                                  </p:childTnLst>
                                </p:cTn>
                              </p:par>
                              <p:par>
                                <p:cTn decel="100000" fill="hold" grpId="0" id="200" nodeType="withEffect" presetClass="entr" presetID="2" presetSubtype="4">
                                  <p:stCondLst>
                                    <p:cond delay="0"/>
                                  </p:stCondLst>
                                  <p:childTnLst>
                                    <p:set>
                                      <p:cBhvr>
                                        <p:cTn dur="1" fill="hold" id="201">
                                          <p:stCondLst>
                                            <p:cond delay="0"/>
                                          </p:stCondLst>
                                        </p:cTn>
                                        <p:tgtEl>
                                          <p:spTgt spid="1049728"/>
                                        </p:tgtEl>
                                        <p:attrNameLst>
                                          <p:attrName>style.visibility</p:attrName>
                                        </p:attrNameLst>
                                      </p:cBhvr>
                                      <p:to>
                                        <p:strVal val="visible"/>
                                      </p:to>
                                    </p:set>
                                    <p:anim calcmode="lin" valueType="num">
                                      <p:cBhvr additive="base">
                                        <p:cTn dur="500" fill="hold" id="202"/>
                                        <p:tgtEl>
                                          <p:spTgt spid="1049728"/>
                                        </p:tgtEl>
                                        <p:attrNameLst>
                                          <p:attrName>ppt_x</p:attrName>
                                        </p:attrNameLst>
                                      </p:cBhvr>
                                      <p:tavLst>
                                        <p:tav tm="0">
                                          <p:val>
                                            <p:strVal val="#ppt_x"/>
                                          </p:val>
                                        </p:tav>
                                        <p:tav tm="100000">
                                          <p:val>
                                            <p:strVal val="#ppt_x"/>
                                          </p:val>
                                        </p:tav>
                                      </p:tavLst>
                                    </p:anim>
                                    <p:anim calcmode="lin" valueType="num">
                                      <p:cBhvr additive="base">
                                        <p:cTn dur="500" fill="hold" id="203"/>
                                        <p:tgtEl>
                                          <p:spTgt spid="10497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94" grpId="0" animBg="1"/>
      <p:bldP spid="1049694" grpId="1" animBg="1"/>
      <p:bldP spid="1049698" grpId="0" build="p">
        <p:tmplLst>
          <p:tmpl lvl="1">
            <p:tnLst>
              <p:par>
                <p:cTn fill="hold" nodeType="withEffect" presetClass="entr" presetID="22" presetSubtype="8">
                  <p:stCondLst>
                    <p:cond delay="0"/>
                  </p:stCondLst>
                  <p:childTnLst>
                    <p:set>
                      <p:cBhvr>
                        <p:cTn dur="1" fill="hold">
                          <p:stCondLst>
                            <p:cond delay="0"/>
                          </p:stCondLst>
                        </p:cTn>
                        <p:tgtEl>
                          <p:spTgt spid="1049698"/>
                        </p:tgtEl>
                        <p:attrNameLst>
                          <p:attrName>style.visibility</p:attrName>
                        </p:attrNameLst>
                      </p:cBhvr>
                      <p:to>
                        <p:strVal val="visible"/>
                      </p:to>
                    </p:set>
                    <p:animEffect transition="in" filter="wipe(left)">
                      <p:cBhvr>
                        <p:cTn dur="500"/>
                        <p:tgtEl>
                          <p:spTgt spid="1049698"/>
                        </p:tgtEl>
                      </p:cBhvr>
                    </p:animEffect>
                  </p:childTnLst>
                </p:cTn>
              </p:par>
            </p:tnLst>
          </p:tmpl>
        </p:tmplLst>
      </p:bldP>
      <p:bldP spid="1049699" grpId="0" animBg="1"/>
      <p:bldP spid="1049700" grpId="0"/>
      <p:bldP spid="1049700" grpId="1"/>
      <p:bldP spid="1049701" grpId="0" build="p">
        <p:tmplLst>
          <p:tmpl lvl="1">
            <p:tnLst>
              <p:par>
                <p:cTn decel="100000" fill="hold" nodeType="afterEffect" presetClass="entr" presetID="2" presetSubtype="2">
                  <p:stCondLst>
                    <p:cond delay="0"/>
                  </p:stCondLst>
                  <p:iterate type="wd">
                    <p:tmPct val="10000"/>
                  </p:iterate>
                  <p:childTnLst>
                    <p:set>
                      <p:cBhvr>
                        <p:cTn dur="1" fill="hold">
                          <p:stCondLst>
                            <p:cond delay="0"/>
                          </p:stCondLst>
                        </p:cTn>
                        <p:tgtEl>
                          <p:spTgt spid="1049701"/>
                        </p:tgtEl>
                        <p:attrNameLst>
                          <p:attrName>style.visibility</p:attrName>
                        </p:attrNameLst>
                      </p:cBhvr>
                      <p:to>
                        <p:strVal val="visible"/>
                      </p:to>
                    </p:set>
                    <p:anim calcmode="lin" valueType="num">
                      <p:cBhvr additive="base">
                        <p:cTn dur="500" fill="hold"/>
                        <p:tgtEl>
                          <p:spTgt spid="1049701"/>
                        </p:tgtEl>
                        <p:attrNameLst>
                          <p:attrName>ppt_x</p:attrName>
                        </p:attrNameLst>
                      </p:cBhvr>
                      <p:tavLst>
                        <p:tav tm="0">
                          <p:val>
                            <p:strVal val="1+#ppt_w/2"/>
                          </p:val>
                        </p:tav>
                        <p:tav tm="100000">
                          <p:val>
                            <p:strVal val="#ppt_x"/>
                          </p:val>
                        </p:tav>
                      </p:tavLst>
                    </p:anim>
                    <p:anim calcmode="lin" valueType="num">
                      <p:cBhvr additive="base">
                        <p:cTn dur="500" fill="hold"/>
                        <p:tgtEl>
                          <p:spTgt spid="1049701"/>
                        </p:tgtEl>
                        <p:attrNameLst>
                          <p:attrName>ppt_y</p:attrName>
                        </p:attrNameLst>
                      </p:cBhvr>
                      <p:tavLst>
                        <p:tav tm="0">
                          <p:val>
                            <p:strVal val="#ppt_y"/>
                          </p:val>
                        </p:tav>
                        <p:tav tm="100000">
                          <p:val>
                            <p:strVal val="#ppt_y"/>
                          </p:val>
                        </p:tav>
                      </p:tavLst>
                    </p:anim>
                  </p:childTnLst>
                </p:cTn>
              </p:par>
            </p:tnLst>
          </p:tmpl>
        </p:tmplLst>
      </p:bldP>
      <p:bldP spid="1049702" grpId="0" build="p">
        <p:tmplLst>
          <p:tmpl lvl="1">
            <p:tnLst>
              <p:par>
                <p:cTn decel="100000" fill="hold" nodeType="withEffect" presetClass="entr" presetID="2" presetSubtype="4">
                  <p:stCondLst>
                    <p:cond delay="0"/>
                  </p:stCondLst>
                  <p:childTnLst>
                    <p:set>
                      <p:cBhvr>
                        <p:cTn dur="1" fill="hold">
                          <p:stCondLst>
                            <p:cond delay="0"/>
                          </p:stCondLst>
                        </p:cTn>
                        <p:tgtEl>
                          <p:spTgt spid="1049702"/>
                        </p:tgtEl>
                        <p:attrNameLst>
                          <p:attrName>style.visibility</p:attrName>
                        </p:attrNameLst>
                      </p:cBhvr>
                      <p:to>
                        <p:strVal val="visible"/>
                      </p:to>
                    </p:set>
                    <p:anim calcmode="lin" valueType="num">
                      <p:cBhvr additive="base">
                        <p:cTn dur="500" fill="hold"/>
                        <p:tgtEl>
                          <p:spTgt spid="1049702"/>
                        </p:tgtEl>
                        <p:attrNameLst>
                          <p:attrName>ppt_x</p:attrName>
                        </p:attrNameLst>
                      </p:cBhvr>
                      <p:tavLst>
                        <p:tav tm="0">
                          <p:val>
                            <p:strVal val="#ppt_x"/>
                          </p:val>
                        </p:tav>
                        <p:tav tm="100000">
                          <p:val>
                            <p:strVal val="#ppt_x"/>
                          </p:val>
                        </p:tav>
                      </p:tavLst>
                    </p:anim>
                    <p:anim calcmode="lin" valueType="num">
                      <p:cBhvr additive="base">
                        <p:cTn dur="500" fill="hold"/>
                        <p:tgtEl>
                          <p:spTgt spid="1049702"/>
                        </p:tgtEl>
                        <p:attrNameLst>
                          <p:attrName>ppt_y</p:attrName>
                        </p:attrNameLst>
                      </p:cBhvr>
                      <p:tavLst>
                        <p:tav tm="0">
                          <p:val>
                            <p:strVal val="1+#ppt_h/2"/>
                          </p:val>
                        </p:tav>
                        <p:tav tm="100000">
                          <p:val>
                            <p:strVal val="#ppt_y"/>
                          </p:val>
                        </p:tav>
                      </p:tavLst>
                    </p:anim>
                  </p:childTnLst>
                </p:cTn>
              </p:par>
            </p:tnLst>
          </p:tmpl>
        </p:tmplLst>
      </p:bldP>
      <p:bldP spid="1049703" grpId="0" animBg="1"/>
      <p:bldP spid="1049704" grpId="0" animBg="1"/>
      <p:bldP spid="1049704" grpId="1" animBg="1"/>
      <p:bldP spid="1049705" grpId="0"/>
      <p:bldP spid="1049705" grpId="1"/>
      <p:bldP spid="1049706" grpId="0" build="p">
        <p:tmplLst>
          <p:tmpl lvl="1">
            <p:tnLst>
              <p:par>
                <p:cTn decel="100000" fill="hold" nodeType="afterEffect" presetClass="entr" presetID="2" presetSubtype="2">
                  <p:stCondLst>
                    <p:cond delay="0"/>
                  </p:stCondLst>
                  <p:iterate type="wd">
                    <p:tmPct val="10000"/>
                  </p:iterate>
                  <p:childTnLst>
                    <p:set>
                      <p:cBhvr>
                        <p:cTn dur="1" fill="hold">
                          <p:stCondLst>
                            <p:cond delay="0"/>
                          </p:stCondLst>
                        </p:cTn>
                        <p:tgtEl>
                          <p:spTgt spid="1049706"/>
                        </p:tgtEl>
                        <p:attrNameLst>
                          <p:attrName>style.visibility</p:attrName>
                        </p:attrNameLst>
                      </p:cBhvr>
                      <p:to>
                        <p:strVal val="visible"/>
                      </p:to>
                    </p:set>
                    <p:anim calcmode="lin" valueType="num">
                      <p:cBhvr additive="base">
                        <p:cTn dur="500" fill="hold"/>
                        <p:tgtEl>
                          <p:spTgt spid="1049706"/>
                        </p:tgtEl>
                        <p:attrNameLst>
                          <p:attrName>ppt_x</p:attrName>
                        </p:attrNameLst>
                      </p:cBhvr>
                      <p:tavLst>
                        <p:tav tm="0">
                          <p:val>
                            <p:strVal val="1+#ppt_w/2"/>
                          </p:val>
                        </p:tav>
                        <p:tav tm="100000">
                          <p:val>
                            <p:strVal val="#ppt_x"/>
                          </p:val>
                        </p:tav>
                      </p:tavLst>
                    </p:anim>
                    <p:anim calcmode="lin" valueType="num">
                      <p:cBhvr additive="base">
                        <p:cTn dur="500" fill="hold"/>
                        <p:tgtEl>
                          <p:spTgt spid="1049706"/>
                        </p:tgtEl>
                        <p:attrNameLst>
                          <p:attrName>ppt_y</p:attrName>
                        </p:attrNameLst>
                      </p:cBhvr>
                      <p:tavLst>
                        <p:tav tm="0">
                          <p:val>
                            <p:strVal val="#ppt_y"/>
                          </p:val>
                        </p:tav>
                        <p:tav tm="100000">
                          <p:val>
                            <p:strVal val="#ppt_y"/>
                          </p:val>
                        </p:tav>
                      </p:tavLst>
                    </p:anim>
                  </p:childTnLst>
                </p:cTn>
              </p:par>
            </p:tnLst>
          </p:tmpl>
        </p:tmplLst>
      </p:bldP>
      <p:bldP spid="1049707" grpId="0" build="p">
        <p:tmplLst>
          <p:tmpl lvl="1">
            <p:tnLst>
              <p:par>
                <p:cTn decel="100000" fill="hold" nodeType="withEffect" presetClass="entr" presetID="2" presetSubtype="4">
                  <p:stCondLst>
                    <p:cond delay="0"/>
                  </p:stCondLst>
                  <p:childTnLst>
                    <p:set>
                      <p:cBhvr>
                        <p:cTn dur="1" fill="hold">
                          <p:stCondLst>
                            <p:cond delay="0"/>
                          </p:stCondLst>
                        </p:cTn>
                        <p:tgtEl>
                          <p:spTgt spid="1049707"/>
                        </p:tgtEl>
                        <p:attrNameLst>
                          <p:attrName>style.visibility</p:attrName>
                        </p:attrNameLst>
                      </p:cBhvr>
                      <p:to>
                        <p:strVal val="visible"/>
                      </p:to>
                    </p:set>
                    <p:anim calcmode="lin" valueType="num">
                      <p:cBhvr additive="base">
                        <p:cTn dur="500" fill="hold"/>
                        <p:tgtEl>
                          <p:spTgt spid="1049707"/>
                        </p:tgtEl>
                        <p:attrNameLst>
                          <p:attrName>ppt_x</p:attrName>
                        </p:attrNameLst>
                      </p:cBhvr>
                      <p:tavLst>
                        <p:tav tm="0">
                          <p:val>
                            <p:strVal val="#ppt_x"/>
                          </p:val>
                        </p:tav>
                        <p:tav tm="100000">
                          <p:val>
                            <p:strVal val="#ppt_x"/>
                          </p:val>
                        </p:tav>
                      </p:tavLst>
                    </p:anim>
                    <p:anim calcmode="lin" valueType="num">
                      <p:cBhvr additive="base">
                        <p:cTn dur="500" fill="hold"/>
                        <p:tgtEl>
                          <p:spTgt spid="1049707"/>
                        </p:tgtEl>
                        <p:attrNameLst>
                          <p:attrName>ppt_y</p:attrName>
                        </p:attrNameLst>
                      </p:cBhvr>
                      <p:tavLst>
                        <p:tav tm="0">
                          <p:val>
                            <p:strVal val="1+#ppt_h/2"/>
                          </p:val>
                        </p:tav>
                        <p:tav tm="100000">
                          <p:val>
                            <p:strVal val="#ppt_y"/>
                          </p:val>
                        </p:tav>
                      </p:tavLst>
                    </p:anim>
                  </p:childTnLst>
                </p:cTn>
              </p:par>
            </p:tnLst>
          </p:tmpl>
        </p:tmplLst>
      </p:bldP>
      <p:bldP spid="1049708" grpId="0" animBg="1"/>
      <p:bldP spid="1049709" grpId="0" animBg="1"/>
      <p:bldP spid="1049709" grpId="1" animBg="1"/>
      <p:bldP spid="1049710" grpId="0"/>
      <p:bldP spid="1049710" grpId="1"/>
      <p:bldP spid="1049711" grpId="0" build="p">
        <p:tmplLst>
          <p:tmpl lvl="1">
            <p:tnLst>
              <p:par>
                <p:cTn decel="100000" fill="hold" nodeType="afterEffect" presetClass="entr" presetID="2" presetSubtype="2">
                  <p:stCondLst>
                    <p:cond delay="0"/>
                  </p:stCondLst>
                  <p:iterate type="wd">
                    <p:tmPct val="10000"/>
                  </p:iterate>
                  <p:childTnLst>
                    <p:set>
                      <p:cBhvr>
                        <p:cTn dur="1" fill="hold">
                          <p:stCondLst>
                            <p:cond delay="0"/>
                          </p:stCondLst>
                        </p:cTn>
                        <p:tgtEl>
                          <p:spTgt spid="1049711"/>
                        </p:tgtEl>
                        <p:attrNameLst>
                          <p:attrName>style.visibility</p:attrName>
                        </p:attrNameLst>
                      </p:cBhvr>
                      <p:to>
                        <p:strVal val="visible"/>
                      </p:to>
                    </p:set>
                    <p:anim calcmode="lin" valueType="num">
                      <p:cBhvr additive="base">
                        <p:cTn dur="500" fill="hold"/>
                        <p:tgtEl>
                          <p:spTgt spid="1049711"/>
                        </p:tgtEl>
                        <p:attrNameLst>
                          <p:attrName>ppt_x</p:attrName>
                        </p:attrNameLst>
                      </p:cBhvr>
                      <p:tavLst>
                        <p:tav tm="0">
                          <p:val>
                            <p:strVal val="1+#ppt_w/2"/>
                          </p:val>
                        </p:tav>
                        <p:tav tm="100000">
                          <p:val>
                            <p:strVal val="#ppt_x"/>
                          </p:val>
                        </p:tav>
                      </p:tavLst>
                    </p:anim>
                    <p:anim calcmode="lin" valueType="num">
                      <p:cBhvr additive="base">
                        <p:cTn dur="500" fill="hold"/>
                        <p:tgtEl>
                          <p:spTgt spid="1049711"/>
                        </p:tgtEl>
                        <p:attrNameLst>
                          <p:attrName>ppt_y</p:attrName>
                        </p:attrNameLst>
                      </p:cBhvr>
                      <p:tavLst>
                        <p:tav tm="0">
                          <p:val>
                            <p:strVal val="#ppt_y"/>
                          </p:val>
                        </p:tav>
                        <p:tav tm="100000">
                          <p:val>
                            <p:strVal val="#ppt_y"/>
                          </p:val>
                        </p:tav>
                      </p:tavLst>
                    </p:anim>
                  </p:childTnLst>
                </p:cTn>
              </p:par>
            </p:tnLst>
          </p:tmpl>
        </p:tmplLst>
      </p:bldP>
      <p:bldP spid="1049712" grpId="0" build="p">
        <p:tmplLst>
          <p:tmpl lvl="1">
            <p:tnLst>
              <p:par>
                <p:cTn decel="100000" fill="hold" nodeType="withEffect" presetClass="entr" presetID="2" presetSubtype="4">
                  <p:stCondLst>
                    <p:cond delay="0"/>
                  </p:stCondLst>
                  <p:childTnLst>
                    <p:set>
                      <p:cBhvr>
                        <p:cTn dur="1" fill="hold">
                          <p:stCondLst>
                            <p:cond delay="0"/>
                          </p:stCondLst>
                        </p:cTn>
                        <p:tgtEl>
                          <p:spTgt spid="1049712"/>
                        </p:tgtEl>
                        <p:attrNameLst>
                          <p:attrName>style.visibility</p:attrName>
                        </p:attrNameLst>
                      </p:cBhvr>
                      <p:to>
                        <p:strVal val="visible"/>
                      </p:to>
                    </p:set>
                    <p:anim calcmode="lin" valueType="num">
                      <p:cBhvr additive="base">
                        <p:cTn dur="500" fill="hold"/>
                        <p:tgtEl>
                          <p:spTgt spid="1049712"/>
                        </p:tgtEl>
                        <p:attrNameLst>
                          <p:attrName>ppt_x</p:attrName>
                        </p:attrNameLst>
                      </p:cBhvr>
                      <p:tavLst>
                        <p:tav tm="0">
                          <p:val>
                            <p:strVal val="#ppt_x"/>
                          </p:val>
                        </p:tav>
                        <p:tav tm="100000">
                          <p:val>
                            <p:strVal val="#ppt_x"/>
                          </p:val>
                        </p:tav>
                      </p:tavLst>
                    </p:anim>
                    <p:anim calcmode="lin" valueType="num">
                      <p:cBhvr additive="base">
                        <p:cTn dur="500" fill="hold"/>
                        <p:tgtEl>
                          <p:spTgt spid="1049712"/>
                        </p:tgtEl>
                        <p:attrNameLst>
                          <p:attrName>ppt_y</p:attrName>
                        </p:attrNameLst>
                      </p:cBhvr>
                      <p:tavLst>
                        <p:tav tm="0">
                          <p:val>
                            <p:strVal val="1+#ppt_h/2"/>
                          </p:val>
                        </p:tav>
                        <p:tav tm="100000">
                          <p:val>
                            <p:strVal val="#ppt_y"/>
                          </p:val>
                        </p:tav>
                      </p:tavLst>
                    </p:anim>
                  </p:childTnLst>
                </p:cTn>
              </p:par>
            </p:tnLst>
          </p:tmpl>
        </p:tmplLst>
      </p:bldP>
      <p:bldP spid="1049713" grpId="0" animBg="1"/>
      <p:bldP spid="1049714" grpId="0" animBg="1"/>
      <p:bldP spid="1049714" grpId="1" animBg="1"/>
      <p:bldP spid="1049715" grpId="0"/>
      <p:bldP spid="1049715" grpId="1"/>
      <p:bldP spid="1049716" grpId="0" build="p">
        <p:tmplLst>
          <p:tmpl lvl="1">
            <p:tnLst>
              <p:par>
                <p:cTn decel="100000" fill="hold" nodeType="afterEffect" presetClass="entr" presetID="2" presetSubtype="2">
                  <p:stCondLst>
                    <p:cond delay="0"/>
                  </p:stCondLst>
                  <p:iterate type="wd">
                    <p:tmPct val="10000"/>
                  </p:iterate>
                  <p:childTnLst>
                    <p:set>
                      <p:cBhvr>
                        <p:cTn dur="1" fill="hold">
                          <p:stCondLst>
                            <p:cond delay="0"/>
                          </p:stCondLst>
                        </p:cTn>
                        <p:tgtEl>
                          <p:spTgt spid="1049716"/>
                        </p:tgtEl>
                        <p:attrNameLst>
                          <p:attrName>style.visibility</p:attrName>
                        </p:attrNameLst>
                      </p:cBhvr>
                      <p:to>
                        <p:strVal val="visible"/>
                      </p:to>
                    </p:set>
                    <p:anim calcmode="lin" valueType="num">
                      <p:cBhvr additive="base">
                        <p:cTn dur="500" fill="hold"/>
                        <p:tgtEl>
                          <p:spTgt spid="1049716"/>
                        </p:tgtEl>
                        <p:attrNameLst>
                          <p:attrName>ppt_x</p:attrName>
                        </p:attrNameLst>
                      </p:cBhvr>
                      <p:tavLst>
                        <p:tav tm="0">
                          <p:val>
                            <p:strVal val="1+#ppt_w/2"/>
                          </p:val>
                        </p:tav>
                        <p:tav tm="100000">
                          <p:val>
                            <p:strVal val="#ppt_x"/>
                          </p:val>
                        </p:tav>
                      </p:tavLst>
                    </p:anim>
                    <p:anim calcmode="lin" valueType="num">
                      <p:cBhvr additive="base">
                        <p:cTn dur="500" fill="hold"/>
                        <p:tgtEl>
                          <p:spTgt spid="1049716"/>
                        </p:tgtEl>
                        <p:attrNameLst>
                          <p:attrName>ppt_y</p:attrName>
                        </p:attrNameLst>
                      </p:cBhvr>
                      <p:tavLst>
                        <p:tav tm="0">
                          <p:val>
                            <p:strVal val="#ppt_y"/>
                          </p:val>
                        </p:tav>
                        <p:tav tm="100000">
                          <p:val>
                            <p:strVal val="#ppt_y"/>
                          </p:val>
                        </p:tav>
                      </p:tavLst>
                    </p:anim>
                  </p:childTnLst>
                </p:cTn>
              </p:par>
            </p:tnLst>
          </p:tmpl>
        </p:tmplLst>
      </p:bldP>
      <p:bldP spid="1049717" grpId="0" build="p">
        <p:tmplLst>
          <p:tmpl lvl="1">
            <p:tnLst>
              <p:par>
                <p:cTn decel="100000" fill="hold" nodeType="withEffect" presetClass="entr" presetID="2" presetSubtype="4">
                  <p:stCondLst>
                    <p:cond delay="0"/>
                  </p:stCondLst>
                  <p:childTnLst>
                    <p:set>
                      <p:cBhvr>
                        <p:cTn dur="1" fill="hold">
                          <p:stCondLst>
                            <p:cond delay="0"/>
                          </p:stCondLst>
                        </p:cTn>
                        <p:tgtEl>
                          <p:spTgt spid="1049717"/>
                        </p:tgtEl>
                        <p:attrNameLst>
                          <p:attrName>style.visibility</p:attrName>
                        </p:attrNameLst>
                      </p:cBhvr>
                      <p:to>
                        <p:strVal val="visible"/>
                      </p:to>
                    </p:set>
                    <p:anim calcmode="lin" valueType="num">
                      <p:cBhvr additive="base">
                        <p:cTn dur="500" fill="hold"/>
                        <p:tgtEl>
                          <p:spTgt spid="1049717"/>
                        </p:tgtEl>
                        <p:attrNameLst>
                          <p:attrName>ppt_x</p:attrName>
                        </p:attrNameLst>
                      </p:cBhvr>
                      <p:tavLst>
                        <p:tav tm="0">
                          <p:val>
                            <p:strVal val="#ppt_x"/>
                          </p:val>
                        </p:tav>
                        <p:tav tm="100000">
                          <p:val>
                            <p:strVal val="#ppt_x"/>
                          </p:val>
                        </p:tav>
                      </p:tavLst>
                    </p:anim>
                    <p:anim calcmode="lin" valueType="num">
                      <p:cBhvr additive="base">
                        <p:cTn dur="500" fill="hold"/>
                        <p:tgtEl>
                          <p:spTgt spid="1049717"/>
                        </p:tgtEl>
                        <p:attrNameLst>
                          <p:attrName>ppt_y</p:attrName>
                        </p:attrNameLst>
                      </p:cBhvr>
                      <p:tavLst>
                        <p:tav tm="0">
                          <p:val>
                            <p:strVal val="1+#ppt_h/2"/>
                          </p:val>
                        </p:tav>
                        <p:tav tm="100000">
                          <p:val>
                            <p:strVal val="#ppt_y"/>
                          </p:val>
                        </p:tav>
                      </p:tavLst>
                    </p:anim>
                  </p:childTnLst>
                </p:cTn>
              </p:par>
            </p:tnLst>
          </p:tmpl>
        </p:tmplLst>
      </p:bldP>
      <p:bldP spid="1049718" grpId="0" animBg="1"/>
      <p:bldP spid="1049719" grpId="0" animBg="1"/>
      <p:bldP spid="1049719" grpId="1" animBg="1"/>
      <p:bldP spid="1049720" grpId="0"/>
      <p:bldP spid="1049720" grpId="1"/>
      <p:bldP spid="1049721" grpId="0" build="p">
        <p:tmplLst>
          <p:tmpl lvl="1">
            <p:tnLst>
              <p:par>
                <p:cTn decel="100000" fill="hold" nodeType="afterEffect" presetClass="entr" presetID="2" presetSubtype="2">
                  <p:stCondLst>
                    <p:cond delay="0"/>
                  </p:stCondLst>
                  <p:iterate type="wd">
                    <p:tmPct val="10000"/>
                  </p:iterate>
                  <p:childTnLst>
                    <p:set>
                      <p:cBhvr>
                        <p:cTn dur="1" fill="hold">
                          <p:stCondLst>
                            <p:cond delay="0"/>
                          </p:stCondLst>
                        </p:cTn>
                        <p:tgtEl>
                          <p:spTgt spid="1049721"/>
                        </p:tgtEl>
                        <p:attrNameLst>
                          <p:attrName>style.visibility</p:attrName>
                        </p:attrNameLst>
                      </p:cBhvr>
                      <p:to>
                        <p:strVal val="visible"/>
                      </p:to>
                    </p:set>
                    <p:anim calcmode="lin" valueType="num">
                      <p:cBhvr additive="base">
                        <p:cTn dur="500" fill="hold"/>
                        <p:tgtEl>
                          <p:spTgt spid="1049721"/>
                        </p:tgtEl>
                        <p:attrNameLst>
                          <p:attrName>ppt_x</p:attrName>
                        </p:attrNameLst>
                      </p:cBhvr>
                      <p:tavLst>
                        <p:tav tm="0">
                          <p:val>
                            <p:strVal val="1+#ppt_w/2"/>
                          </p:val>
                        </p:tav>
                        <p:tav tm="100000">
                          <p:val>
                            <p:strVal val="#ppt_x"/>
                          </p:val>
                        </p:tav>
                      </p:tavLst>
                    </p:anim>
                    <p:anim calcmode="lin" valueType="num">
                      <p:cBhvr additive="base">
                        <p:cTn dur="500" fill="hold"/>
                        <p:tgtEl>
                          <p:spTgt spid="1049721"/>
                        </p:tgtEl>
                        <p:attrNameLst>
                          <p:attrName>ppt_y</p:attrName>
                        </p:attrNameLst>
                      </p:cBhvr>
                      <p:tavLst>
                        <p:tav tm="0">
                          <p:val>
                            <p:strVal val="#ppt_y"/>
                          </p:val>
                        </p:tav>
                        <p:tav tm="100000">
                          <p:val>
                            <p:strVal val="#ppt_y"/>
                          </p:val>
                        </p:tav>
                      </p:tavLst>
                    </p:anim>
                  </p:childTnLst>
                </p:cTn>
              </p:par>
            </p:tnLst>
          </p:tmpl>
        </p:tmplLst>
      </p:bldP>
      <p:bldP spid="1049722" grpId="0" build="p">
        <p:tmplLst>
          <p:tmpl lvl="1">
            <p:tnLst>
              <p:par>
                <p:cTn decel="100000" fill="hold" nodeType="withEffect" presetClass="entr" presetID="2" presetSubtype="4">
                  <p:stCondLst>
                    <p:cond delay="0"/>
                  </p:stCondLst>
                  <p:childTnLst>
                    <p:set>
                      <p:cBhvr>
                        <p:cTn dur="1" fill="hold">
                          <p:stCondLst>
                            <p:cond delay="0"/>
                          </p:stCondLst>
                        </p:cTn>
                        <p:tgtEl>
                          <p:spTgt spid="1049722"/>
                        </p:tgtEl>
                        <p:attrNameLst>
                          <p:attrName>style.visibility</p:attrName>
                        </p:attrNameLst>
                      </p:cBhvr>
                      <p:to>
                        <p:strVal val="visible"/>
                      </p:to>
                    </p:set>
                    <p:anim calcmode="lin" valueType="num">
                      <p:cBhvr additive="base">
                        <p:cTn dur="500" fill="hold"/>
                        <p:tgtEl>
                          <p:spTgt spid="1049722"/>
                        </p:tgtEl>
                        <p:attrNameLst>
                          <p:attrName>ppt_x</p:attrName>
                        </p:attrNameLst>
                      </p:cBhvr>
                      <p:tavLst>
                        <p:tav tm="0">
                          <p:val>
                            <p:strVal val="#ppt_x"/>
                          </p:val>
                        </p:tav>
                        <p:tav tm="100000">
                          <p:val>
                            <p:strVal val="#ppt_x"/>
                          </p:val>
                        </p:tav>
                      </p:tavLst>
                    </p:anim>
                    <p:anim calcmode="lin" valueType="num">
                      <p:cBhvr additive="base">
                        <p:cTn dur="500" fill="hold"/>
                        <p:tgtEl>
                          <p:spTgt spid="1049722"/>
                        </p:tgtEl>
                        <p:attrNameLst>
                          <p:attrName>ppt_y</p:attrName>
                        </p:attrNameLst>
                      </p:cBhvr>
                      <p:tavLst>
                        <p:tav tm="0">
                          <p:val>
                            <p:strVal val="1+#ppt_h/2"/>
                          </p:val>
                        </p:tav>
                        <p:tav tm="100000">
                          <p:val>
                            <p:strVal val="#ppt_y"/>
                          </p:val>
                        </p:tav>
                      </p:tavLst>
                    </p:anim>
                  </p:childTnLst>
                </p:cTn>
              </p:par>
            </p:tnLst>
          </p:tmpl>
        </p:tmplLst>
      </p:bldP>
      <p:bldP spid="1049723" grpId="0" animBg="1"/>
      <p:bldP spid="1049724" grpId="0" animBg="1"/>
      <p:bldP spid="1049724" grpId="1" animBg="1"/>
      <p:bldP spid="1049725" grpId="0"/>
      <p:bldP spid="1049725" grpId="1"/>
      <p:bldP spid="1049726" grpId="0" build="p">
        <p:tmplLst>
          <p:tmpl lvl="1">
            <p:tnLst>
              <p:par>
                <p:cTn decel="100000" fill="hold" nodeType="afterEffect" presetClass="entr" presetID="2" presetSubtype="2">
                  <p:stCondLst>
                    <p:cond delay="0"/>
                  </p:stCondLst>
                  <p:iterate type="wd">
                    <p:tmPct val="10000"/>
                  </p:iterate>
                  <p:childTnLst>
                    <p:set>
                      <p:cBhvr>
                        <p:cTn dur="1" fill="hold">
                          <p:stCondLst>
                            <p:cond delay="0"/>
                          </p:stCondLst>
                        </p:cTn>
                        <p:tgtEl>
                          <p:spTgt spid="1049726"/>
                        </p:tgtEl>
                        <p:attrNameLst>
                          <p:attrName>style.visibility</p:attrName>
                        </p:attrNameLst>
                      </p:cBhvr>
                      <p:to>
                        <p:strVal val="visible"/>
                      </p:to>
                    </p:set>
                    <p:anim calcmode="lin" valueType="num">
                      <p:cBhvr additive="base">
                        <p:cTn dur="500" fill="hold"/>
                        <p:tgtEl>
                          <p:spTgt spid="1049726"/>
                        </p:tgtEl>
                        <p:attrNameLst>
                          <p:attrName>ppt_x</p:attrName>
                        </p:attrNameLst>
                      </p:cBhvr>
                      <p:tavLst>
                        <p:tav tm="0">
                          <p:val>
                            <p:strVal val="1+#ppt_w/2"/>
                          </p:val>
                        </p:tav>
                        <p:tav tm="100000">
                          <p:val>
                            <p:strVal val="#ppt_x"/>
                          </p:val>
                        </p:tav>
                      </p:tavLst>
                    </p:anim>
                    <p:anim calcmode="lin" valueType="num">
                      <p:cBhvr additive="base">
                        <p:cTn dur="500" fill="hold"/>
                        <p:tgtEl>
                          <p:spTgt spid="1049726"/>
                        </p:tgtEl>
                        <p:attrNameLst>
                          <p:attrName>ppt_y</p:attrName>
                        </p:attrNameLst>
                      </p:cBhvr>
                      <p:tavLst>
                        <p:tav tm="0">
                          <p:val>
                            <p:strVal val="#ppt_y"/>
                          </p:val>
                        </p:tav>
                        <p:tav tm="100000">
                          <p:val>
                            <p:strVal val="#ppt_y"/>
                          </p:val>
                        </p:tav>
                      </p:tavLst>
                    </p:anim>
                  </p:childTnLst>
                </p:cTn>
              </p:par>
            </p:tnLst>
          </p:tmpl>
        </p:tmplLst>
      </p:bldP>
      <p:bldP spid="1049727" grpId="0" build="p">
        <p:tmplLst>
          <p:tmpl lvl="1">
            <p:tnLst>
              <p:par>
                <p:cTn decel="100000" fill="hold" nodeType="withEffect" presetClass="entr" presetID="2" presetSubtype="4">
                  <p:stCondLst>
                    <p:cond delay="0"/>
                  </p:stCondLst>
                  <p:childTnLst>
                    <p:set>
                      <p:cBhvr>
                        <p:cTn dur="1" fill="hold">
                          <p:stCondLst>
                            <p:cond delay="0"/>
                          </p:stCondLst>
                        </p:cTn>
                        <p:tgtEl>
                          <p:spTgt spid="1049727"/>
                        </p:tgtEl>
                        <p:attrNameLst>
                          <p:attrName>style.visibility</p:attrName>
                        </p:attrNameLst>
                      </p:cBhvr>
                      <p:to>
                        <p:strVal val="visible"/>
                      </p:to>
                    </p:set>
                    <p:anim calcmode="lin" valueType="num">
                      <p:cBhvr additive="base">
                        <p:cTn dur="500" fill="hold"/>
                        <p:tgtEl>
                          <p:spTgt spid="1049727"/>
                        </p:tgtEl>
                        <p:attrNameLst>
                          <p:attrName>ppt_x</p:attrName>
                        </p:attrNameLst>
                      </p:cBhvr>
                      <p:tavLst>
                        <p:tav tm="0">
                          <p:val>
                            <p:strVal val="#ppt_x"/>
                          </p:val>
                        </p:tav>
                        <p:tav tm="100000">
                          <p:val>
                            <p:strVal val="#ppt_x"/>
                          </p:val>
                        </p:tav>
                      </p:tavLst>
                    </p:anim>
                    <p:anim calcmode="lin" valueType="num">
                      <p:cBhvr additive="base">
                        <p:cTn dur="500" fill="hold"/>
                        <p:tgtEl>
                          <p:spTgt spid="1049727"/>
                        </p:tgtEl>
                        <p:attrNameLst>
                          <p:attrName>ppt_y</p:attrName>
                        </p:attrNameLst>
                      </p:cBhvr>
                      <p:tavLst>
                        <p:tav tm="0">
                          <p:val>
                            <p:strVal val="1+#ppt_h/2"/>
                          </p:val>
                        </p:tav>
                        <p:tav tm="100000">
                          <p:val>
                            <p:strVal val="#ppt_y"/>
                          </p:val>
                        </p:tav>
                      </p:tavLst>
                    </p:anim>
                  </p:childTnLst>
                </p:cTn>
              </p:par>
            </p:tnLst>
          </p:tmpl>
        </p:tmplLst>
      </p:bldP>
      <p:bldP spid="1049728"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 numeric List">
    <p:spTree>
      <p:nvGrpSpPr>
        <p:cNvPr id="149" name=""/>
        <p:cNvGrpSpPr/>
        <p:nvPr/>
      </p:nvGrpSpPr>
      <p:grpSpPr>
        <a:xfrm>
          <a:off x="0" y="0"/>
          <a:ext cx="0" cy="0"/>
          <a:chOff x="0" y="0"/>
          <a:chExt cx="0" cy="0"/>
        </a:xfrm>
      </p:grpSpPr>
      <p:sp>
        <p:nvSpPr>
          <p:cNvPr id="1048783" name="円/楕円 18"/>
          <p:cNvSpPr/>
          <p:nvPr userDrawn="1"/>
        </p:nvSpPr>
        <p:spPr>
          <a:xfrm>
            <a:off x="574254" y="2479204"/>
            <a:ext cx="1183534" cy="1183534"/>
          </a:xfrm>
          <a:prstGeom prst="ellips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ja-JP" dirty="0" sz="3600" kumimoji="1" lang="en-US"/>
              <a:t>1</a:t>
            </a:r>
            <a:endParaRPr altLang="en-US" dirty="0" sz="3600" kumimoji="1" lang="ja-JP"/>
          </a:p>
        </p:txBody>
      </p:sp>
      <p:sp>
        <p:nvSpPr>
          <p:cNvPr id="1048784" name="タイトル 1"/>
          <p:cNvSpPr>
            <a:spLocks noGrp="1"/>
          </p:cNvSpPr>
          <p:nvPr userDrawn="1">
            <p:ph type="title" hasCustomPrompt="1"/>
          </p:nvPr>
        </p:nvSpPr>
        <p:spPr/>
        <p:txBody>
          <a:bodyPr/>
          <a:p>
            <a:r>
              <a:rPr altLang="ja-JP" dirty="0" kumimoji="1" lang="en-US"/>
              <a:t>Slide Title Goes Here</a:t>
            </a:r>
            <a:endParaRPr altLang="en-US" dirty="0" kumimoji="1" lang="ja-JP"/>
          </a:p>
        </p:txBody>
      </p:sp>
      <p:sp>
        <p:nvSpPr>
          <p:cNvPr id="1048785" name="フッター プレースホルダー 2"/>
          <p:cNvSpPr>
            <a:spLocks noGrp="1"/>
          </p:cNvSpPr>
          <p:nvPr userDrawn="1">
            <p:ph type="ftr" sz="quarter" idx="10"/>
          </p:nvPr>
        </p:nvSpPr>
        <p:spPr/>
        <p:txBody>
          <a:bodyPr/>
          <a:p>
            <a:r>
              <a:rPr altLang="ja-JP" lang="en-US"/>
              <a:t>The Power of PowerPoint | thepopp.com</a:t>
            </a:r>
            <a:endParaRPr altLang="en-US" dirty="0" lang="ja-JP"/>
          </a:p>
        </p:txBody>
      </p:sp>
      <p:sp>
        <p:nvSpPr>
          <p:cNvPr id="1048786" name="スライド番号プレースホルダー 3"/>
          <p:cNvSpPr>
            <a:spLocks noGrp="1"/>
          </p:cNvSpPr>
          <p:nvPr userDrawn="1">
            <p:ph type="sldNum" sz="quarter" idx="11"/>
          </p:nvPr>
        </p:nvSpPr>
        <p:spPr/>
        <p:txBody>
          <a:bodyPr/>
          <a:p>
            <a:fld id="{E6459DFB-86F3-43FA-8567-2EA6E426AE90}" type="slidenum">
              <a:rPr altLang="en-US" lang="ja-JP" smtClean="0"/>
              <a:t>‹#›</a:t>
            </a:fld>
            <a:endParaRPr altLang="en-US" lang="ja-JP"/>
          </a:p>
        </p:txBody>
      </p:sp>
      <p:sp>
        <p:nvSpPr>
          <p:cNvPr id="1048787" name="テキスト プレースホルダー 6"/>
          <p:cNvSpPr>
            <a:spLocks noGrp="1"/>
          </p:cNvSpPr>
          <p:nvPr userDrawn="1">
            <p:ph type="body" sz="quarter" idx="13" hasCustomPrompt="1"/>
          </p:nvPr>
        </p:nvSpPr>
        <p:spPr>
          <a:xfrm>
            <a:off x="3166542" y="1543100"/>
            <a:ext cx="14329592" cy="504056"/>
          </a:xfrm>
        </p:spPr>
        <p:txBody>
          <a:bodyPr/>
          <a:lstStyle>
            <a:lvl1pPr>
              <a:defRPr altLang="ja-JP" baseline="0" dirty="0" sz="2400" i="1" kern="1200" kumimoji="1" lang="en-US" smtClean="0">
                <a:solidFill>
                  <a:schemeClr val="tx1">
                    <a:lumMod val="50000"/>
                    <a:lumOff val="50000"/>
                  </a:schemeClr>
                </a:solidFill>
                <a:latin typeface="+mn-lt"/>
                <a:ea typeface="+mn-ea"/>
                <a:cs typeface="Open Sans Light" panose="020B0306030504020204" pitchFamily="34" charset="0"/>
              </a:defRPr>
            </a:lvl1pPr>
          </a:lstStyle>
          <a:p>
            <a:pPr lvl="0"/>
            <a:r>
              <a:rPr altLang="ja-JP" dirty="0" kumimoji="1" lang="en-US"/>
              <a:t>Short description goes here</a:t>
            </a:r>
            <a:endParaRPr altLang="en-US" dirty="0" kumimoji="1" lang="ja-JP"/>
          </a:p>
        </p:txBody>
      </p:sp>
      <p:sp>
        <p:nvSpPr>
          <p:cNvPr id="1048788" name="正方形/長方形 7"/>
          <p:cNvSpPr/>
          <p:nvPr userDrawn="1"/>
        </p:nvSpPr>
        <p:spPr>
          <a:xfrm>
            <a:off x="3238550" y="1399084"/>
            <a:ext cx="3240360" cy="7200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789"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baseline="0" sz="3200" i="0">
                <a:solidFill>
                  <a:schemeClr val="accent1"/>
                </a:solidFill>
                <a:latin typeface="Route 159 SemiBold" pitchFamily="50" charset="0"/>
              </a:defRPr>
            </a:lvl1pPr>
          </a:lstStyle>
          <a:p>
            <a:pPr lvl="0"/>
            <a:r>
              <a:rPr altLang="ja-JP" dirty="0" kumimoji="1" lang="en-US"/>
              <a:t>Text goes here</a:t>
            </a:r>
            <a:endParaRPr altLang="en-US" dirty="0" kumimoji="1" lang="ja-JP"/>
          </a:p>
        </p:txBody>
      </p:sp>
      <p:sp>
        <p:nvSpPr>
          <p:cNvPr id="1048790"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8791" name="正方形/長方形 29"/>
          <p:cNvSpPr/>
          <p:nvPr userDrawn="1"/>
        </p:nvSpPr>
        <p:spPr>
          <a:xfrm>
            <a:off x="1977653" y="3516450"/>
            <a:ext cx="3240360" cy="7200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792" name="円/楕円 30"/>
          <p:cNvSpPr/>
          <p:nvPr userDrawn="1"/>
        </p:nvSpPr>
        <p:spPr>
          <a:xfrm>
            <a:off x="6319867" y="2479204"/>
            <a:ext cx="1183534" cy="1183534"/>
          </a:xfrm>
          <a:prstGeom prst="ellipse"/>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ja-JP" dirty="0" sz="3600" kumimoji="1" lang="en-US"/>
              <a:t>2</a:t>
            </a:r>
            <a:endParaRPr altLang="en-US" dirty="0" sz="3600" kumimoji="1" lang="ja-JP"/>
          </a:p>
        </p:txBody>
      </p:sp>
      <p:sp>
        <p:nvSpPr>
          <p:cNvPr id="1048793"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baseline="0" sz="3200" i="0">
                <a:solidFill>
                  <a:schemeClr val="accent3"/>
                </a:solidFill>
                <a:latin typeface="Route 159 SemiBold" pitchFamily="50" charset="0"/>
              </a:defRPr>
            </a:lvl1pPr>
          </a:lstStyle>
          <a:p>
            <a:pPr lvl="0"/>
            <a:r>
              <a:rPr altLang="ja-JP" dirty="0" kumimoji="1" lang="en-US"/>
              <a:t>Text goes here</a:t>
            </a:r>
            <a:endParaRPr altLang="en-US" dirty="0" kumimoji="1" lang="ja-JP"/>
          </a:p>
        </p:txBody>
      </p:sp>
      <p:sp>
        <p:nvSpPr>
          <p:cNvPr id="1048794"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8795" name="正方形/長方形 43"/>
          <p:cNvSpPr/>
          <p:nvPr userDrawn="1"/>
        </p:nvSpPr>
        <p:spPr>
          <a:xfrm>
            <a:off x="7723266" y="3516450"/>
            <a:ext cx="3240360" cy="72008"/>
          </a:xfrm>
          <a:prstGeom prst="rect"/>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796" name="円/楕円 44"/>
          <p:cNvSpPr/>
          <p:nvPr userDrawn="1"/>
        </p:nvSpPr>
        <p:spPr>
          <a:xfrm>
            <a:off x="12060287" y="2479204"/>
            <a:ext cx="1183534" cy="1183534"/>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ja-JP" dirty="0" sz="3600" kumimoji="1" lang="en-US"/>
              <a:t>3</a:t>
            </a:r>
            <a:endParaRPr altLang="en-US" dirty="0" sz="3600" kumimoji="1" lang="ja-JP"/>
          </a:p>
        </p:txBody>
      </p:sp>
      <p:sp>
        <p:nvSpPr>
          <p:cNvPr id="104879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baseline="0" sz="3200" i="0">
                <a:solidFill>
                  <a:schemeClr val="accent2"/>
                </a:solidFill>
                <a:latin typeface="Route 159 SemiBold" pitchFamily="50" charset="0"/>
              </a:defRPr>
            </a:lvl1pPr>
          </a:lstStyle>
          <a:p>
            <a:pPr lvl="0"/>
            <a:r>
              <a:rPr altLang="ja-JP" dirty="0" kumimoji="1" lang="en-US"/>
              <a:t>Text goes here</a:t>
            </a:r>
            <a:endParaRPr altLang="en-US" dirty="0" kumimoji="1" lang="ja-JP"/>
          </a:p>
        </p:txBody>
      </p:sp>
      <p:sp>
        <p:nvSpPr>
          <p:cNvPr id="104879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8799" name="正方形/長方形 48"/>
          <p:cNvSpPr/>
          <p:nvPr userDrawn="1"/>
        </p:nvSpPr>
        <p:spPr>
          <a:xfrm>
            <a:off x="13463686" y="3516450"/>
            <a:ext cx="3240360" cy="72008"/>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800" name="円/楕円 49"/>
          <p:cNvSpPr/>
          <p:nvPr userDrawn="1"/>
        </p:nvSpPr>
        <p:spPr>
          <a:xfrm>
            <a:off x="586116" y="5727948"/>
            <a:ext cx="1183534" cy="1183534"/>
          </a:xfrm>
          <a:prstGeom prst="ellips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ja-JP" dirty="0" sz="3600" kumimoji="1" lang="en-US"/>
              <a:t>4</a:t>
            </a:r>
            <a:endParaRPr altLang="en-US" dirty="0" sz="3600" kumimoji="1" lang="ja-JP"/>
          </a:p>
        </p:txBody>
      </p:sp>
      <p:sp>
        <p:nvSpPr>
          <p:cNvPr id="1048801"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baseline="0" sz="3200" i="0">
                <a:solidFill>
                  <a:schemeClr val="accent4"/>
                </a:solidFill>
                <a:latin typeface="Route 159 SemiBold" pitchFamily="50" charset="0"/>
              </a:defRPr>
            </a:lvl1pPr>
          </a:lstStyle>
          <a:p>
            <a:pPr lvl="0"/>
            <a:r>
              <a:rPr altLang="ja-JP" dirty="0" kumimoji="1" lang="en-US"/>
              <a:t>Text goes here</a:t>
            </a:r>
            <a:endParaRPr altLang="en-US" dirty="0" kumimoji="1" lang="ja-JP"/>
          </a:p>
        </p:txBody>
      </p:sp>
      <p:sp>
        <p:nvSpPr>
          <p:cNvPr id="1048802"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8803" name="正方形/長方形 53"/>
          <p:cNvSpPr/>
          <p:nvPr userDrawn="1"/>
        </p:nvSpPr>
        <p:spPr>
          <a:xfrm>
            <a:off x="1989515" y="6765194"/>
            <a:ext cx="3240360" cy="72008"/>
          </a:xfrm>
          <a:prstGeom prst="rect"/>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804" name="円/楕円 54"/>
          <p:cNvSpPr/>
          <p:nvPr userDrawn="1"/>
        </p:nvSpPr>
        <p:spPr>
          <a:xfrm>
            <a:off x="6331729" y="5727948"/>
            <a:ext cx="1183534" cy="1183534"/>
          </a:xfrm>
          <a:prstGeom prst="ellipse"/>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ja-JP" dirty="0" sz="3600" kumimoji="1" lang="en-US"/>
              <a:t>5</a:t>
            </a:r>
            <a:endParaRPr altLang="en-US" dirty="0" sz="3600" kumimoji="1" lang="ja-JP"/>
          </a:p>
        </p:txBody>
      </p:sp>
      <p:sp>
        <p:nvSpPr>
          <p:cNvPr id="1048805"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baseline="0" sz="3200" i="0">
                <a:solidFill>
                  <a:schemeClr val="accent5"/>
                </a:solidFill>
                <a:latin typeface="Route 159 SemiBold" pitchFamily="50" charset="0"/>
              </a:defRPr>
            </a:lvl1pPr>
          </a:lstStyle>
          <a:p>
            <a:pPr lvl="0"/>
            <a:r>
              <a:rPr altLang="ja-JP" dirty="0" kumimoji="1" lang="en-US"/>
              <a:t>Text goes here</a:t>
            </a:r>
            <a:endParaRPr altLang="en-US" dirty="0" kumimoji="1" lang="ja-JP"/>
          </a:p>
        </p:txBody>
      </p:sp>
      <p:sp>
        <p:nvSpPr>
          <p:cNvPr id="1048806"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8807" name="正方形/長方形 58"/>
          <p:cNvSpPr/>
          <p:nvPr userDrawn="1"/>
        </p:nvSpPr>
        <p:spPr>
          <a:xfrm>
            <a:off x="7735128" y="6765194"/>
            <a:ext cx="3240360" cy="72008"/>
          </a:xfrm>
          <a:prstGeom prst="rect"/>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808" name="円/楕円 59"/>
          <p:cNvSpPr/>
          <p:nvPr userDrawn="1"/>
        </p:nvSpPr>
        <p:spPr>
          <a:xfrm>
            <a:off x="12072149" y="5727948"/>
            <a:ext cx="1183534" cy="1183534"/>
          </a:xfrm>
          <a:prstGeom prst="ellipse"/>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ja-JP" dirty="0" sz="3600" kumimoji="1" lang="en-US"/>
              <a:t>6</a:t>
            </a:r>
            <a:endParaRPr altLang="en-US" dirty="0" sz="3600" kumimoji="1" lang="ja-JP"/>
          </a:p>
        </p:txBody>
      </p:sp>
      <p:sp>
        <p:nvSpPr>
          <p:cNvPr id="1048809"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baseline="0" sz="3200" i="0">
                <a:solidFill>
                  <a:schemeClr val="accent6"/>
                </a:solidFill>
                <a:latin typeface="Route 159 SemiBold" pitchFamily="50" charset="0"/>
              </a:defRPr>
            </a:lvl1pPr>
          </a:lstStyle>
          <a:p>
            <a:pPr lvl="0"/>
            <a:r>
              <a:rPr altLang="ja-JP" dirty="0" kumimoji="1" lang="en-US"/>
              <a:t>Text goes here</a:t>
            </a:r>
            <a:endParaRPr altLang="en-US" dirty="0" kumimoji="1" lang="ja-JP"/>
          </a:p>
        </p:txBody>
      </p:sp>
      <p:sp>
        <p:nvSpPr>
          <p:cNvPr id="1048810"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8811" name="正方形/長方形 63"/>
          <p:cNvSpPr/>
          <p:nvPr userDrawn="1"/>
        </p:nvSpPr>
        <p:spPr>
          <a:xfrm>
            <a:off x="13475548" y="6765194"/>
            <a:ext cx="3240360" cy="72008"/>
          </a:xfrm>
          <a:prstGeom prst="rect"/>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afterEffect" presetClass="entr" presetID="2" presetSubtype="2">
                                  <p:stCondLst>
                                    <p:cond delay="0"/>
                                  </p:stCondLst>
                                  <p:childTnLst>
                                    <p:set>
                                      <p:cBhvr>
                                        <p:cTn dur="1" fill="hold" id="6">
                                          <p:stCondLst>
                                            <p:cond delay="0"/>
                                          </p:stCondLst>
                                        </p:cTn>
                                        <p:tgtEl>
                                          <p:spTgt spid="1048788"/>
                                        </p:tgtEl>
                                        <p:attrNameLst>
                                          <p:attrName>style.visibility</p:attrName>
                                        </p:attrNameLst>
                                      </p:cBhvr>
                                      <p:to>
                                        <p:strVal val="visible"/>
                                      </p:to>
                                    </p:set>
                                    <p:anim calcmode="lin" valueType="num">
                                      <p:cBhvr additive="base">
                                        <p:cTn dur="500" fill="hold" id="7"/>
                                        <p:tgtEl>
                                          <p:spTgt spid="1048788"/>
                                        </p:tgtEl>
                                        <p:attrNameLst>
                                          <p:attrName>ppt_x</p:attrName>
                                        </p:attrNameLst>
                                      </p:cBhvr>
                                      <p:tavLst>
                                        <p:tav tm="0">
                                          <p:val>
                                            <p:strVal val="1+#ppt_w/2"/>
                                          </p:val>
                                        </p:tav>
                                        <p:tav tm="100000">
                                          <p:val>
                                            <p:strVal val="#ppt_x"/>
                                          </p:val>
                                        </p:tav>
                                      </p:tavLst>
                                    </p:anim>
                                    <p:anim calcmode="lin" valueType="num">
                                      <p:cBhvr additive="base">
                                        <p:cTn dur="500" fill="hold" id="8"/>
                                        <p:tgtEl>
                                          <p:spTgt spid="1048788"/>
                                        </p:tgtEl>
                                        <p:attrNameLst>
                                          <p:attrName>ppt_y</p:attrName>
                                        </p:attrNameLst>
                                      </p:cBhvr>
                                      <p:tavLst>
                                        <p:tav tm="0">
                                          <p:val>
                                            <p:strVal val="#ppt_y"/>
                                          </p:val>
                                        </p:tav>
                                        <p:tav tm="100000">
                                          <p:val>
                                            <p:strVal val="#ppt_y"/>
                                          </p:val>
                                        </p:tav>
                                      </p:tavLst>
                                    </p:anim>
                                  </p:childTnLst>
                                </p:cTn>
                              </p:par>
                              <p:par>
                                <p:cTn fill="hold" grpId="0" id="9" nodeType="withEffect" presetClass="entr" presetID="22" presetSubtype="8">
                                  <p:stCondLst>
                                    <p:cond delay="0"/>
                                  </p:stCondLst>
                                  <p:childTnLst>
                                    <p:set>
                                      <p:cBhvr>
                                        <p:cTn dur="1" fill="hold" id="10">
                                          <p:stCondLst>
                                            <p:cond delay="0"/>
                                          </p:stCondLst>
                                        </p:cTn>
                                        <p:tgtEl>
                                          <p:spTgt spid="1048787">
                                            <p:txEl>
                                              <p:pRg st="0" end="0"/>
                                            </p:txEl>
                                          </p:spTgt>
                                        </p:tgtEl>
                                        <p:attrNameLst>
                                          <p:attrName>style.visibility</p:attrName>
                                        </p:attrNameLst>
                                      </p:cBhvr>
                                      <p:to>
                                        <p:strVal val="visible"/>
                                      </p:to>
                                    </p:set>
                                    <p:animEffect transition="in" filter="wipe(left)">
                                      <p:cBhvr>
                                        <p:cTn dur="500" id="11"/>
                                        <p:tgtEl>
                                          <p:spTgt spid="1048787">
                                            <p:txEl>
                                              <p:pRg st="0" end="0"/>
                                            </p:txEl>
                                          </p:spTgt>
                                        </p:tgtEl>
                                      </p:cBhvr>
                                    </p:animEffect>
                                  </p:childTnLst>
                                </p:cTn>
                              </p:par>
                            </p:childTnLst>
                          </p:cTn>
                        </p:par>
                        <p:par>
                          <p:cTn fill="hold" id="12">
                            <p:stCondLst>
                              <p:cond delay="500"/>
                            </p:stCondLst>
                            <p:childTnLst>
                              <p:par>
                                <p:cTn decel="100000" fill="hold" grpId="0" id="13" nodeType="afterEffect" presetClass="entr" presetID="2" presetSubtype="1">
                                  <p:stCondLst>
                                    <p:cond delay="0"/>
                                  </p:stCondLst>
                                  <p:childTnLst>
                                    <p:set>
                                      <p:cBhvr>
                                        <p:cTn dur="1" fill="hold" id="14">
                                          <p:stCondLst>
                                            <p:cond delay="0"/>
                                          </p:stCondLst>
                                        </p:cTn>
                                        <p:tgtEl>
                                          <p:spTgt spid="1048783"/>
                                        </p:tgtEl>
                                        <p:attrNameLst>
                                          <p:attrName>style.visibility</p:attrName>
                                        </p:attrNameLst>
                                      </p:cBhvr>
                                      <p:to>
                                        <p:strVal val="visible"/>
                                      </p:to>
                                    </p:set>
                                    <p:anim calcmode="lin" valueType="num">
                                      <p:cBhvr additive="base">
                                        <p:cTn dur="750" fill="hold" id="15"/>
                                        <p:tgtEl>
                                          <p:spTgt spid="1048783"/>
                                        </p:tgtEl>
                                        <p:attrNameLst>
                                          <p:attrName>ppt_x</p:attrName>
                                        </p:attrNameLst>
                                      </p:cBhvr>
                                      <p:tavLst>
                                        <p:tav tm="0">
                                          <p:val>
                                            <p:strVal val="#ppt_x"/>
                                          </p:val>
                                        </p:tav>
                                        <p:tav tm="100000">
                                          <p:val>
                                            <p:strVal val="#ppt_x"/>
                                          </p:val>
                                        </p:tav>
                                      </p:tavLst>
                                    </p:anim>
                                    <p:anim calcmode="lin" valueType="num">
                                      <p:cBhvr additive="base">
                                        <p:cTn dur="750" fill="hold" id="16"/>
                                        <p:tgtEl>
                                          <p:spTgt spid="1048783"/>
                                        </p:tgtEl>
                                        <p:attrNameLst>
                                          <p:attrName>ppt_y</p:attrName>
                                        </p:attrNameLst>
                                      </p:cBhvr>
                                      <p:tavLst>
                                        <p:tav tm="0">
                                          <p:val>
                                            <p:strVal val="0-#ppt_h/2"/>
                                          </p:val>
                                        </p:tav>
                                        <p:tav tm="100000">
                                          <p:val>
                                            <p:strVal val="#ppt_y"/>
                                          </p:val>
                                        </p:tav>
                                      </p:tavLst>
                                    </p:anim>
                                  </p:childTnLst>
                                </p:cTn>
                              </p:par>
                              <p:par>
                                <p:cTn fill="hold" grpId="1" id="17" nodeType="withEffect" presetClass="entr" presetID="45" presetSubtype="0">
                                  <p:stCondLst>
                                    <p:cond delay="0"/>
                                  </p:stCondLst>
                                  <p:childTnLst>
                                    <p:set>
                                      <p:cBhvr>
                                        <p:cTn dur="1" fill="hold" id="18">
                                          <p:stCondLst>
                                            <p:cond delay="0"/>
                                          </p:stCondLst>
                                        </p:cTn>
                                        <p:tgtEl>
                                          <p:spTgt spid="1048783"/>
                                        </p:tgtEl>
                                        <p:attrNameLst>
                                          <p:attrName>style.visibility</p:attrName>
                                        </p:attrNameLst>
                                      </p:cBhvr>
                                      <p:to>
                                        <p:strVal val="visible"/>
                                      </p:to>
                                    </p:set>
                                    <p:animEffect transition="in" filter="fade">
                                      <p:cBhvr>
                                        <p:cTn dur="750" id="19"/>
                                        <p:tgtEl>
                                          <p:spTgt spid="1048783"/>
                                        </p:tgtEl>
                                      </p:cBhvr>
                                    </p:animEffect>
                                    <p:anim calcmode="lin" valueType="num">
                                      <p:cBhvr>
                                        <p:cTn dur="750" fill="hold" id="20"/>
                                        <p:tgtEl>
                                          <p:spTgt spid="1048783"/>
                                        </p:tgtEl>
                                        <p:attrNameLst>
                                          <p:attrName>ppt_w</p:attrName>
                                        </p:attrNameLst>
                                      </p:cBhvr>
                                      <p:tavLst>
                                        <p:tav fmla="#ppt_w*sin(2.5*pi*$)" tm="0">
                                          <p:val>
                                            <p:fltVal val="0.0"/>
                                          </p:val>
                                        </p:tav>
                                        <p:tav tm="100000">
                                          <p:val>
                                            <p:fltVal val="1.0"/>
                                          </p:val>
                                        </p:tav>
                                      </p:tavLst>
                                    </p:anim>
                                    <p:anim calcmode="lin" valueType="num">
                                      <p:cBhvr>
                                        <p:cTn dur="750" fill="hold" id="21"/>
                                        <p:tgtEl>
                                          <p:spTgt spid="1048783"/>
                                        </p:tgtEl>
                                        <p:attrNameLst>
                                          <p:attrName>ppt_h</p:attrName>
                                        </p:attrNameLst>
                                      </p:cBhvr>
                                      <p:tavLst>
                                        <p:tav tm="0">
                                          <p:val>
                                            <p:strVal val="#ppt_h"/>
                                          </p:val>
                                        </p:tav>
                                        <p:tav tm="100000">
                                          <p:val>
                                            <p:strVal val="#ppt_h"/>
                                          </p:val>
                                        </p:tav>
                                      </p:tavLst>
                                    </p:anim>
                                  </p:childTnLst>
                                </p:cTn>
                              </p:par>
                            </p:childTnLst>
                          </p:cTn>
                        </p:par>
                        <p:par>
                          <p:cTn fill="hold" id="22">
                            <p:stCondLst>
                              <p:cond delay="1250"/>
                            </p:stCondLst>
                            <p:childTnLst>
                              <p:par>
                                <p:cTn decel="100000" fill="hold" grpId="0" id="23" nodeType="afterEffect" presetClass="entr" presetID="2" presetSubtype="2">
                                  <p:stCondLst>
                                    <p:cond delay="0"/>
                                  </p:stCondLst>
                                  <p:iterate type="wd">
                                    <p:tmPct val="10000"/>
                                  </p:iterate>
                                  <p:childTnLst>
                                    <p:set>
                                      <p:cBhvr>
                                        <p:cTn dur="1" fill="hold" id="24">
                                          <p:stCondLst>
                                            <p:cond delay="0"/>
                                          </p:stCondLst>
                                        </p:cTn>
                                        <p:tgtEl>
                                          <p:spTgt spid="1048789">
                                            <p:txEl>
                                              <p:pRg st="0" end="0"/>
                                            </p:txEl>
                                          </p:spTgt>
                                        </p:tgtEl>
                                        <p:attrNameLst>
                                          <p:attrName>style.visibility</p:attrName>
                                        </p:attrNameLst>
                                      </p:cBhvr>
                                      <p:to>
                                        <p:strVal val="visible"/>
                                      </p:to>
                                    </p:set>
                                    <p:anim calcmode="lin" valueType="num">
                                      <p:cBhvr additive="base">
                                        <p:cTn dur="500" fill="hold" id="25"/>
                                        <p:tgtEl>
                                          <p:spTgt spid="1048789">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26"/>
                                        <p:tgtEl>
                                          <p:spTgt spid="1048789">
                                            <p:txEl>
                                              <p:pRg st="0" end="0"/>
                                            </p:txEl>
                                          </p:spTgt>
                                        </p:tgtEl>
                                        <p:attrNameLst>
                                          <p:attrName>ppt_y</p:attrName>
                                        </p:attrNameLst>
                                      </p:cBhvr>
                                      <p:tavLst>
                                        <p:tav tm="0">
                                          <p:val>
                                            <p:strVal val="#ppt_y"/>
                                          </p:val>
                                        </p:tav>
                                        <p:tav tm="100000">
                                          <p:val>
                                            <p:strVal val="#ppt_y"/>
                                          </p:val>
                                        </p:tav>
                                      </p:tavLst>
                                    </p:anim>
                                  </p:childTnLst>
                                </p:cTn>
                              </p:par>
                              <p:par>
                                <p:cTn decel="100000" fill="hold" grpId="0" id="27" nodeType="withEffect" presetClass="entr" presetID="2" presetSubtype="4">
                                  <p:stCondLst>
                                    <p:cond delay="0"/>
                                  </p:stCondLst>
                                  <p:childTnLst>
                                    <p:set>
                                      <p:cBhvr>
                                        <p:cTn dur="1" fill="hold" id="28">
                                          <p:stCondLst>
                                            <p:cond delay="0"/>
                                          </p:stCondLst>
                                        </p:cTn>
                                        <p:tgtEl>
                                          <p:spTgt spid="1048790">
                                            <p:txEl>
                                              <p:pRg st="0" end="0"/>
                                            </p:txEl>
                                          </p:spTgt>
                                        </p:tgtEl>
                                        <p:attrNameLst>
                                          <p:attrName>style.visibility</p:attrName>
                                        </p:attrNameLst>
                                      </p:cBhvr>
                                      <p:to>
                                        <p:strVal val="visible"/>
                                      </p:to>
                                    </p:set>
                                    <p:anim calcmode="lin" valueType="num">
                                      <p:cBhvr additive="base">
                                        <p:cTn dur="500" fill="hold" id="29"/>
                                        <p:tgtEl>
                                          <p:spTgt spid="1048790">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30"/>
                                        <p:tgtEl>
                                          <p:spTgt spid="1048790">
                                            <p:txEl>
                                              <p:pRg st="0" end="0"/>
                                            </p:txEl>
                                          </p:spTgt>
                                        </p:tgtEl>
                                        <p:attrNameLst>
                                          <p:attrName>ppt_y</p:attrName>
                                        </p:attrNameLst>
                                      </p:cBhvr>
                                      <p:tavLst>
                                        <p:tav tm="0">
                                          <p:val>
                                            <p:strVal val="1+#ppt_h/2"/>
                                          </p:val>
                                        </p:tav>
                                        <p:tav tm="100000">
                                          <p:val>
                                            <p:strVal val="#ppt_y"/>
                                          </p:val>
                                        </p:tav>
                                      </p:tavLst>
                                    </p:anim>
                                  </p:childTnLst>
                                </p:cTn>
                              </p:par>
                              <p:par>
                                <p:cTn decel="100000" fill="hold" grpId="0" id="31" nodeType="withEffect" presetClass="entr" presetID="2" presetSubtype="4">
                                  <p:stCondLst>
                                    <p:cond delay="0"/>
                                  </p:stCondLst>
                                  <p:childTnLst>
                                    <p:set>
                                      <p:cBhvr>
                                        <p:cTn dur="1" fill="hold" id="32">
                                          <p:stCondLst>
                                            <p:cond delay="0"/>
                                          </p:stCondLst>
                                        </p:cTn>
                                        <p:tgtEl>
                                          <p:spTgt spid="1048791"/>
                                        </p:tgtEl>
                                        <p:attrNameLst>
                                          <p:attrName>style.visibility</p:attrName>
                                        </p:attrNameLst>
                                      </p:cBhvr>
                                      <p:to>
                                        <p:strVal val="visible"/>
                                      </p:to>
                                    </p:set>
                                    <p:anim calcmode="lin" valueType="num">
                                      <p:cBhvr additive="base">
                                        <p:cTn dur="500" fill="hold" id="33"/>
                                        <p:tgtEl>
                                          <p:spTgt spid="1048791"/>
                                        </p:tgtEl>
                                        <p:attrNameLst>
                                          <p:attrName>ppt_x</p:attrName>
                                        </p:attrNameLst>
                                      </p:cBhvr>
                                      <p:tavLst>
                                        <p:tav tm="0">
                                          <p:val>
                                            <p:strVal val="#ppt_x"/>
                                          </p:val>
                                        </p:tav>
                                        <p:tav tm="100000">
                                          <p:val>
                                            <p:strVal val="#ppt_x"/>
                                          </p:val>
                                        </p:tav>
                                      </p:tavLst>
                                    </p:anim>
                                    <p:anim calcmode="lin" valueType="num">
                                      <p:cBhvr additive="base">
                                        <p:cTn dur="500" fill="hold" id="34"/>
                                        <p:tgtEl>
                                          <p:spTgt spid="1048791"/>
                                        </p:tgtEl>
                                        <p:attrNameLst>
                                          <p:attrName>ppt_y</p:attrName>
                                        </p:attrNameLst>
                                      </p:cBhvr>
                                      <p:tavLst>
                                        <p:tav tm="0">
                                          <p:val>
                                            <p:strVal val="1+#ppt_h/2"/>
                                          </p:val>
                                        </p:tav>
                                        <p:tav tm="100000">
                                          <p:val>
                                            <p:strVal val="#ppt_y"/>
                                          </p:val>
                                        </p:tav>
                                      </p:tavLst>
                                    </p:anim>
                                  </p:childTnLst>
                                </p:cTn>
                              </p:par>
                            </p:childTnLst>
                          </p:cTn>
                        </p:par>
                        <p:par>
                          <p:cTn fill="hold" id="35">
                            <p:stCondLst>
                              <p:cond delay="1850"/>
                            </p:stCondLst>
                            <p:childTnLst>
                              <p:par>
                                <p:cTn decel="100000" fill="hold" grpId="0" id="36" nodeType="afterEffect" presetClass="entr" presetID="2" presetSubtype="1">
                                  <p:stCondLst>
                                    <p:cond delay="0"/>
                                  </p:stCondLst>
                                  <p:childTnLst>
                                    <p:set>
                                      <p:cBhvr>
                                        <p:cTn dur="1" fill="hold" id="37">
                                          <p:stCondLst>
                                            <p:cond delay="0"/>
                                          </p:stCondLst>
                                        </p:cTn>
                                        <p:tgtEl>
                                          <p:spTgt spid="1048792"/>
                                        </p:tgtEl>
                                        <p:attrNameLst>
                                          <p:attrName>style.visibility</p:attrName>
                                        </p:attrNameLst>
                                      </p:cBhvr>
                                      <p:to>
                                        <p:strVal val="visible"/>
                                      </p:to>
                                    </p:set>
                                    <p:anim calcmode="lin" valueType="num">
                                      <p:cBhvr additive="base">
                                        <p:cTn dur="750" fill="hold" id="38"/>
                                        <p:tgtEl>
                                          <p:spTgt spid="1048792"/>
                                        </p:tgtEl>
                                        <p:attrNameLst>
                                          <p:attrName>ppt_x</p:attrName>
                                        </p:attrNameLst>
                                      </p:cBhvr>
                                      <p:tavLst>
                                        <p:tav tm="0">
                                          <p:val>
                                            <p:strVal val="#ppt_x"/>
                                          </p:val>
                                        </p:tav>
                                        <p:tav tm="100000">
                                          <p:val>
                                            <p:strVal val="#ppt_x"/>
                                          </p:val>
                                        </p:tav>
                                      </p:tavLst>
                                    </p:anim>
                                    <p:anim calcmode="lin" valueType="num">
                                      <p:cBhvr additive="base">
                                        <p:cTn dur="750" fill="hold" id="39"/>
                                        <p:tgtEl>
                                          <p:spTgt spid="1048792"/>
                                        </p:tgtEl>
                                        <p:attrNameLst>
                                          <p:attrName>ppt_y</p:attrName>
                                        </p:attrNameLst>
                                      </p:cBhvr>
                                      <p:tavLst>
                                        <p:tav tm="0">
                                          <p:val>
                                            <p:strVal val="0-#ppt_h/2"/>
                                          </p:val>
                                        </p:tav>
                                        <p:tav tm="100000">
                                          <p:val>
                                            <p:strVal val="#ppt_y"/>
                                          </p:val>
                                        </p:tav>
                                      </p:tavLst>
                                    </p:anim>
                                  </p:childTnLst>
                                </p:cTn>
                              </p:par>
                              <p:par>
                                <p:cTn fill="hold" grpId="1" id="40" nodeType="withEffect" presetClass="entr" presetID="45" presetSubtype="0">
                                  <p:stCondLst>
                                    <p:cond delay="0"/>
                                  </p:stCondLst>
                                  <p:childTnLst>
                                    <p:set>
                                      <p:cBhvr>
                                        <p:cTn dur="1" fill="hold" id="41">
                                          <p:stCondLst>
                                            <p:cond delay="0"/>
                                          </p:stCondLst>
                                        </p:cTn>
                                        <p:tgtEl>
                                          <p:spTgt spid="1048792"/>
                                        </p:tgtEl>
                                        <p:attrNameLst>
                                          <p:attrName>style.visibility</p:attrName>
                                        </p:attrNameLst>
                                      </p:cBhvr>
                                      <p:to>
                                        <p:strVal val="visible"/>
                                      </p:to>
                                    </p:set>
                                    <p:animEffect transition="in" filter="fade">
                                      <p:cBhvr>
                                        <p:cTn dur="750" id="42"/>
                                        <p:tgtEl>
                                          <p:spTgt spid="1048792"/>
                                        </p:tgtEl>
                                      </p:cBhvr>
                                    </p:animEffect>
                                    <p:anim calcmode="lin" valueType="num">
                                      <p:cBhvr>
                                        <p:cTn dur="750" fill="hold" id="43"/>
                                        <p:tgtEl>
                                          <p:spTgt spid="1048792"/>
                                        </p:tgtEl>
                                        <p:attrNameLst>
                                          <p:attrName>ppt_w</p:attrName>
                                        </p:attrNameLst>
                                      </p:cBhvr>
                                      <p:tavLst>
                                        <p:tav fmla="#ppt_w*sin(2.5*pi*$)" tm="0">
                                          <p:val>
                                            <p:fltVal val="0.0"/>
                                          </p:val>
                                        </p:tav>
                                        <p:tav tm="100000">
                                          <p:val>
                                            <p:fltVal val="1.0"/>
                                          </p:val>
                                        </p:tav>
                                      </p:tavLst>
                                    </p:anim>
                                    <p:anim calcmode="lin" valueType="num">
                                      <p:cBhvr>
                                        <p:cTn dur="750" fill="hold" id="44"/>
                                        <p:tgtEl>
                                          <p:spTgt spid="1048792"/>
                                        </p:tgtEl>
                                        <p:attrNameLst>
                                          <p:attrName>ppt_h</p:attrName>
                                        </p:attrNameLst>
                                      </p:cBhvr>
                                      <p:tavLst>
                                        <p:tav tm="0">
                                          <p:val>
                                            <p:strVal val="#ppt_h"/>
                                          </p:val>
                                        </p:tav>
                                        <p:tav tm="100000">
                                          <p:val>
                                            <p:strVal val="#ppt_h"/>
                                          </p:val>
                                        </p:tav>
                                      </p:tavLst>
                                    </p:anim>
                                  </p:childTnLst>
                                </p:cTn>
                              </p:par>
                            </p:childTnLst>
                          </p:cTn>
                        </p:par>
                        <p:par>
                          <p:cTn fill="hold" id="45">
                            <p:stCondLst>
                              <p:cond delay="2600"/>
                            </p:stCondLst>
                            <p:childTnLst>
                              <p:par>
                                <p:cTn decel="100000" fill="hold" grpId="0" id="46" nodeType="afterEffect" presetClass="entr" presetID="2" presetSubtype="2">
                                  <p:stCondLst>
                                    <p:cond delay="0"/>
                                  </p:stCondLst>
                                  <p:iterate type="wd">
                                    <p:tmPct val="10000"/>
                                  </p:iterate>
                                  <p:childTnLst>
                                    <p:set>
                                      <p:cBhvr>
                                        <p:cTn dur="1" fill="hold" id="47">
                                          <p:stCondLst>
                                            <p:cond delay="0"/>
                                          </p:stCondLst>
                                        </p:cTn>
                                        <p:tgtEl>
                                          <p:spTgt spid="1048793">
                                            <p:txEl>
                                              <p:pRg st="0" end="0"/>
                                            </p:txEl>
                                          </p:spTgt>
                                        </p:tgtEl>
                                        <p:attrNameLst>
                                          <p:attrName>style.visibility</p:attrName>
                                        </p:attrNameLst>
                                      </p:cBhvr>
                                      <p:to>
                                        <p:strVal val="visible"/>
                                      </p:to>
                                    </p:set>
                                    <p:anim calcmode="lin" valueType="num">
                                      <p:cBhvr additive="base">
                                        <p:cTn dur="500" fill="hold" id="48"/>
                                        <p:tgtEl>
                                          <p:spTgt spid="1048793">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49"/>
                                        <p:tgtEl>
                                          <p:spTgt spid="1048793">
                                            <p:txEl>
                                              <p:pRg st="0" end="0"/>
                                            </p:txEl>
                                          </p:spTgt>
                                        </p:tgtEl>
                                        <p:attrNameLst>
                                          <p:attrName>ppt_y</p:attrName>
                                        </p:attrNameLst>
                                      </p:cBhvr>
                                      <p:tavLst>
                                        <p:tav tm="0">
                                          <p:val>
                                            <p:strVal val="#ppt_y"/>
                                          </p:val>
                                        </p:tav>
                                        <p:tav tm="100000">
                                          <p:val>
                                            <p:strVal val="#ppt_y"/>
                                          </p:val>
                                        </p:tav>
                                      </p:tavLst>
                                    </p:anim>
                                  </p:childTnLst>
                                </p:cTn>
                              </p:par>
                              <p:par>
                                <p:cTn decel="100000" fill="hold" grpId="0" id="50" nodeType="withEffect" presetClass="entr" presetID="2" presetSubtype="4">
                                  <p:stCondLst>
                                    <p:cond delay="0"/>
                                  </p:stCondLst>
                                  <p:childTnLst>
                                    <p:set>
                                      <p:cBhvr>
                                        <p:cTn dur="1" fill="hold" id="51">
                                          <p:stCondLst>
                                            <p:cond delay="0"/>
                                          </p:stCondLst>
                                        </p:cTn>
                                        <p:tgtEl>
                                          <p:spTgt spid="1048794">
                                            <p:txEl>
                                              <p:pRg st="0" end="0"/>
                                            </p:txEl>
                                          </p:spTgt>
                                        </p:tgtEl>
                                        <p:attrNameLst>
                                          <p:attrName>style.visibility</p:attrName>
                                        </p:attrNameLst>
                                      </p:cBhvr>
                                      <p:to>
                                        <p:strVal val="visible"/>
                                      </p:to>
                                    </p:set>
                                    <p:anim calcmode="lin" valueType="num">
                                      <p:cBhvr additive="base">
                                        <p:cTn dur="500" fill="hold" id="52"/>
                                        <p:tgtEl>
                                          <p:spTgt spid="1048794">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53"/>
                                        <p:tgtEl>
                                          <p:spTgt spid="1048794">
                                            <p:txEl>
                                              <p:pRg st="0" end="0"/>
                                            </p:txEl>
                                          </p:spTgt>
                                        </p:tgtEl>
                                        <p:attrNameLst>
                                          <p:attrName>ppt_y</p:attrName>
                                        </p:attrNameLst>
                                      </p:cBhvr>
                                      <p:tavLst>
                                        <p:tav tm="0">
                                          <p:val>
                                            <p:strVal val="1+#ppt_h/2"/>
                                          </p:val>
                                        </p:tav>
                                        <p:tav tm="100000">
                                          <p:val>
                                            <p:strVal val="#ppt_y"/>
                                          </p:val>
                                        </p:tav>
                                      </p:tavLst>
                                    </p:anim>
                                  </p:childTnLst>
                                </p:cTn>
                              </p:par>
                              <p:par>
                                <p:cTn decel="100000" fill="hold" grpId="0" id="54" nodeType="withEffect" presetClass="entr" presetID="2" presetSubtype="4">
                                  <p:stCondLst>
                                    <p:cond delay="0"/>
                                  </p:stCondLst>
                                  <p:childTnLst>
                                    <p:set>
                                      <p:cBhvr>
                                        <p:cTn dur="1" fill="hold" id="55">
                                          <p:stCondLst>
                                            <p:cond delay="0"/>
                                          </p:stCondLst>
                                        </p:cTn>
                                        <p:tgtEl>
                                          <p:spTgt spid="1048795"/>
                                        </p:tgtEl>
                                        <p:attrNameLst>
                                          <p:attrName>style.visibility</p:attrName>
                                        </p:attrNameLst>
                                      </p:cBhvr>
                                      <p:to>
                                        <p:strVal val="visible"/>
                                      </p:to>
                                    </p:set>
                                    <p:anim calcmode="lin" valueType="num">
                                      <p:cBhvr additive="base">
                                        <p:cTn dur="500" fill="hold" id="56"/>
                                        <p:tgtEl>
                                          <p:spTgt spid="1048795"/>
                                        </p:tgtEl>
                                        <p:attrNameLst>
                                          <p:attrName>ppt_x</p:attrName>
                                        </p:attrNameLst>
                                      </p:cBhvr>
                                      <p:tavLst>
                                        <p:tav tm="0">
                                          <p:val>
                                            <p:strVal val="#ppt_x"/>
                                          </p:val>
                                        </p:tav>
                                        <p:tav tm="100000">
                                          <p:val>
                                            <p:strVal val="#ppt_x"/>
                                          </p:val>
                                        </p:tav>
                                      </p:tavLst>
                                    </p:anim>
                                    <p:anim calcmode="lin" valueType="num">
                                      <p:cBhvr additive="base">
                                        <p:cTn dur="500" fill="hold" id="57"/>
                                        <p:tgtEl>
                                          <p:spTgt spid="1048795"/>
                                        </p:tgtEl>
                                        <p:attrNameLst>
                                          <p:attrName>ppt_y</p:attrName>
                                        </p:attrNameLst>
                                      </p:cBhvr>
                                      <p:tavLst>
                                        <p:tav tm="0">
                                          <p:val>
                                            <p:strVal val="1+#ppt_h/2"/>
                                          </p:val>
                                        </p:tav>
                                        <p:tav tm="100000">
                                          <p:val>
                                            <p:strVal val="#ppt_y"/>
                                          </p:val>
                                        </p:tav>
                                      </p:tavLst>
                                    </p:anim>
                                  </p:childTnLst>
                                </p:cTn>
                              </p:par>
                            </p:childTnLst>
                          </p:cTn>
                        </p:par>
                        <p:par>
                          <p:cTn fill="hold" id="58">
                            <p:stCondLst>
                              <p:cond delay="3200"/>
                            </p:stCondLst>
                            <p:childTnLst>
                              <p:par>
                                <p:cTn decel="100000" fill="hold" grpId="0" id="59" nodeType="afterEffect" presetClass="entr" presetID="2" presetSubtype="1">
                                  <p:stCondLst>
                                    <p:cond delay="0"/>
                                  </p:stCondLst>
                                  <p:childTnLst>
                                    <p:set>
                                      <p:cBhvr>
                                        <p:cTn dur="1" fill="hold" id="60">
                                          <p:stCondLst>
                                            <p:cond delay="0"/>
                                          </p:stCondLst>
                                        </p:cTn>
                                        <p:tgtEl>
                                          <p:spTgt spid="1048796"/>
                                        </p:tgtEl>
                                        <p:attrNameLst>
                                          <p:attrName>style.visibility</p:attrName>
                                        </p:attrNameLst>
                                      </p:cBhvr>
                                      <p:to>
                                        <p:strVal val="visible"/>
                                      </p:to>
                                    </p:set>
                                    <p:anim calcmode="lin" valueType="num">
                                      <p:cBhvr additive="base">
                                        <p:cTn dur="750" fill="hold" id="61"/>
                                        <p:tgtEl>
                                          <p:spTgt spid="1048796"/>
                                        </p:tgtEl>
                                        <p:attrNameLst>
                                          <p:attrName>ppt_x</p:attrName>
                                        </p:attrNameLst>
                                      </p:cBhvr>
                                      <p:tavLst>
                                        <p:tav tm="0">
                                          <p:val>
                                            <p:strVal val="#ppt_x"/>
                                          </p:val>
                                        </p:tav>
                                        <p:tav tm="100000">
                                          <p:val>
                                            <p:strVal val="#ppt_x"/>
                                          </p:val>
                                        </p:tav>
                                      </p:tavLst>
                                    </p:anim>
                                    <p:anim calcmode="lin" valueType="num">
                                      <p:cBhvr additive="base">
                                        <p:cTn dur="750" fill="hold" id="62"/>
                                        <p:tgtEl>
                                          <p:spTgt spid="1048796"/>
                                        </p:tgtEl>
                                        <p:attrNameLst>
                                          <p:attrName>ppt_y</p:attrName>
                                        </p:attrNameLst>
                                      </p:cBhvr>
                                      <p:tavLst>
                                        <p:tav tm="0">
                                          <p:val>
                                            <p:strVal val="0-#ppt_h/2"/>
                                          </p:val>
                                        </p:tav>
                                        <p:tav tm="100000">
                                          <p:val>
                                            <p:strVal val="#ppt_y"/>
                                          </p:val>
                                        </p:tav>
                                      </p:tavLst>
                                    </p:anim>
                                  </p:childTnLst>
                                </p:cTn>
                              </p:par>
                              <p:par>
                                <p:cTn fill="hold" grpId="1" id="63" nodeType="withEffect" presetClass="entr" presetID="45" presetSubtype="0">
                                  <p:stCondLst>
                                    <p:cond delay="0"/>
                                  </p:stCondLst>
                                  <p:childTnLst>
                                    <p:set>
                                      <p:cBhvr>
                                        <p:cTn dur="1" fill="hold" id="64">
                                          <p:stCondLst>
                                            <p:cond delay="0"/>
                                          </p:stCondLst>
                                        </p:cTn>
                                        <p:tgtEl>
                                          <p:spTgt spid="1048796"/>
                                        </p:tgtEl>
                                        <p:attrNameLst>
                                          <p:attrName>style.visibility</p:attrName>
                                        </p:attrNameLst>
                                      </p:cBhvr>
                                      <p:to>
                                        <p:strVal val="visible"/>
                                      </p:to>
                                    </p:set>
                                    <p:animEffect transition="in" filter="fade">
                                      <p:cBhvr>
                                        <p:cTn dur="750" id="65"/>
                                        <p:tgtEl>
                                          <p:spTgt spid="1048796"/>
                                        </p:tgtEl>
                                      </p:cBhvr>
                                    </p:animEffect>
                                    <p:anim calcmode="lin" valueType="num">
                                      <p:cBhvr>
                                        <p:cTn dur="750" fill="hold" id="66"/>
                                        <p:tgtEl>
                                          <p:spTgt spid="1048796"/>
                                        </p:tgtEl>
                                        <p:attrNameLst>
                                          <p:attrName>ppt_w</p:attrName>
                                        </p:attrNameLst>
                                      </p:cBhvr>
                                      <p:tavLst>
                                        <p:tav fmla="#ppt_w*sin(2.5*pi*$)" tm="0">
                                          <p:val>
                                            <p:fltVal val="0.0"/>
                                          </p:val>
                                        </p:tav>
                                        <p:tav tm="100000">
                                          <p:val>
                                            <p:fltVal val="1.0"/>
                                          </p:val>
                                        </p:tav>
                                      </p:tavLst>
                                    </p:anim>
                                    <p:anim calcmode="lin" valueType="num">
                                      <p:cBhvr>
                                        <p:cTn dur="750" fill="hold" id="67"/>
                                        <p:tgtEl>
                                          <p:spTgt spid="1048796"/>
                                        </p:tgtEl>
                                        <p:attrNameLst>
                                          <p:attrName>ppt_h</p:attrName>
                                        </p:attrNameLst>
                                      </p:cBhvr>
                                      <p:tavLst>
                                        <p:tav tm="0">
                                          <p:val>
                                            <p:strVal val="#ppt_h"/>
                                          </p:val>
                                        </p:tav>
                                        <p:tav tm="100000">
                                          <p:val>
                                            <p:strVal val="#ppt_h"/>
                                          </p:val>
                                        </p:tav>
                                      </p:tavLst>
                                    </p:anim>
                                  </p:childTnLst>
                                </p:cTn>
                              </p:par>
                            </p:childTnLst>
                          </p:cTn>
                        </p:par>
                        <p:par>
                          <p:cTn fill="hold" id="68">
                            <p:stCondLst>
                              <p:cond delay="3950"/>
                            </p:stCondLst>
                            <p:childTnLst>
                              <p:par>
                                <p:cTn decel="100000" fill="hold" grpId="0" id="69" nodeType="afterEffect" presetClass="entr" presetID="2" presetSubtype="2">
                                  <p:stCondLst>
                                    <p:cond delay="0"/>
                                  </p:stCondLst>
                                  <p:iterate type="wd">
                                    <p:tmPct val="10000"/>
                                  </p:iterate>
                                  <p:childTnLst>
                                    <p:set>
                                      <p:cBhvr>
                                        <p:cTn dur="1" fill="hold" id="70">
                                          <p:stCondLst>
                                            <p:cond delay="0"/>
                                          </p:stCondLst>
                                        </p:cTn>
                                        <p:tgtEl>
                                          <p:spTgt spid="1048797">
                                            <p:txEl>
                                              <p:pRg st="0" end="0"/>
                                            </p:txEl>
                                          </p:spTgt>
                                        </p:tgtEl>
                                        <p:attrNameLst>
                                          <p:attrName>style.visibility</p:attrName>
                                        </p:attrNameLst>
                                      </p:cBhvr>
                                      <p:to>
                                        <p:strVal val="visible"/>
                                      </p:to>
                                    </p:set>
                                    <p:anim calcmode="lin" valueType="num">
                                      <p:cBhvr additive="base">
                                        <p:cTn dur="500" fill="hold" id="71"/>
                                        <p:tgtEl>
                                          <p:spTgt spid="1048797">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72"/>
                                        <p:tgtEl>
                                          <p:spTgt spid="1048797">
                                            <p:txEl>
                                              <p:pRg st="0" end="0"/>
                                            </p:txEl>
                                          </p:spTgt>
                                        </p:tgtEl>
                                        <p:attrNameLst>
                                          <p:attrName>ppt_y</p:attrName>
                                        </p:attrNameLst>
                                      </p:cBhvr>
                                      <p:tavLst>
                                        <p:tav tm="0">
                                          <p:val>
                                            <p:strVal val="#ppt_y"/>
                                          </p:val>
                                        </p:tav>
                                        <p:tav tm="100000">
                                          <p:val>
                                            <p:strVal val="#ppt_y"/>
                                          </p:val>
                                        </p:tav>
                                      </p:tavLst>
                                    </p:anim>
                                  </p:childTnLst>
                                </p:cTn>
                              </p:par>
                              <p:par>
                                <p:cTn decel="100000" fill="hold" grpId="0" id="73" nodeType="withEffect" presetClass="entr" presetID="2" presetSubtype="4">
                                  <p:stCondLst>
                                    <p:cond delay="0"/>
                                  </p:stCondLst>
                                  <p:childTnLst>
                                    <p:set>
                                      <p:cBhvr>
                                        <p:cTn dur="1" fill="hold" id="74">
                                          <p:stCondLst>
                                            <p:cond delay="0"/>
                                          </p:stCondLst>
                                        </p:cTn>
                                        <p:tgtEl>
                                          <p:spTgt spid="1048798">
                                            <p:txEl>
                                              <p:pRg st="0" end="0"/>
                                            </p:txEl>
                                          </p:spTgt>
                                        </p:tgtEl>
                                        <p:attrNameLst>
                                          <p:attrName>style.visibility</p:attrName>
                                        </p:attrNameLst>
                                      </p:cBhvr>
                                      <p:to>
                                        <p:strVal val="visible"/>
                                      </p:to>
                                    </p:set>
                                    <p:anim calcmode="lin" valueType="num">
                                      <p:cBhvr additive="base">
                                        <p:cTn dur="500" fill="hold" id="75"/>
                                        <p:tgtEl>
                                          <p:spTgt spid="1048798">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76"/>
                                        <p:tgtEl>
                                          <p:spTgt spid="1048798">
                                            <p:txEl>
                                              <p:pRg st="0" end="0"/>
                                            </p:txEl>
                                          </p:spTgt>
                                        </p:tgtEl>
                                        <p:attrNameLst>
                                          <p:attrName>ppt_y</p:attrName>
                                        </p:attrNameLst>
                                      </p:cBhvr>
                                      <p:tavLst>
                                        <p:tav tm="0">
                                          <p:val>
                                            <p:strVal val="1+#ppt_h/2"/>
                                          </p:val>
                                        </p:tav>
                                        <p:tav tm="100000">
                                          <p:val>
                                            <p:strVal val="#ppt_y"/>
                                          </p:val>
                                        </p:tav>
                                      </p:tavLst>
                                    </p:anim>
                                  </p:childTnLst>
                                </p:cTn>
                              </p:par>
                              <p:par>
                                <p:cTn decel="100000" fill="hold" grpId="0" id="77" nodeType="withEffect" presetClass="entr" presetID="2" presetSubtype="4">
                                  <p:stCondLst>
                                    <p:cond delay="0"/>
                                  </p:stCondLst>
                                  <p:childTnLst>
                                    <p:set>
                                      <p:cBhvr>
                                        <p:cTn dur="1" fill="hold" id="78">
                                          <p:stCondLst>
                                            <p:cond delay="0"/>
                                          </p:stCondLst>
                                        </p:cTn>
                                        <p:tgtEl>
                                          <p:spTgt spid="1048799"/>
                                        </p:tgtEl>
                                        <p:attrNameLst>
                                          <p:attrName>style.visibility</p:attrName>
                                        </p:attrNameLst>
                                      </p:cBhvr>
                                      <p:to>
                                        <p:strVal val="visible"/>
                                      </p:to>
                                    </p:set>
                                    <p:anim calcmode="lin" valueType="num">
                                      <p:cBhvr additive="base">
                                        <p:cTn dur="500" fill="hold" id="79"/>
                                        <p:tgtEl>
                                          <p:spTgt spid="1048799"/>
                                        </p:tgtEl>
                                        <p:attrNameLst>
                                          <p:attrName>ppt_x</p:attrName>
                                        </p:attrNameLst>
                                      </p:cBhvr>
                                      <p:tavLst>
                                        <p:tav tm="0">
                                          <p:val>
                                            <p:strVal val="#ppt_x"/>
                                          </p:val>
                                        </p:tav>
                                        <p:tav tm="100000">
                                          <p:val>
                                            <p:strVal val="#ppt_x"/>
                                          </p:val>
                                        </p:tav>
                                      </p:tavLst>
                                    </p:anim>
                                    <p:anim calcmode="lin" valueType="num">
                                      <p:cBhvr additive="base">
                                        <p:cTn dur="500" fill="hold" id="80"/>
                                        <p:tgtEl>
                                          <p:spTgt spid="1048799"/>
                                        </p:tgtEl>
                                        <p:attrNameLst>
                                          <p:attrName>ppt_y</p:attrName>
                                        </p:attrNameLst>
                                      </p:cBhvr>
                                      <p:tavLst>
                                        <p:tav tm="0">
                                          <p:val>
                                            <p:strVal val="1+#ppt_h/2"/>
                                          </p:val>
                                        </p:tav>
                                        <p:tav tm="100000">
                                          <p:val>
                                            <p:strVal val="#ppt_y"/>
                                          </p:val>
                                        </p:tav>
                                      </p:tavLst>
                                    </p:anim>
                                  </p:childTnLst>
                                </p:cTn>
                              </p:par>
                            </p:childTnLst>
                          </p:cTn>
                        </p:par>
                        <p:par>
                          <p:cTn fill="hold" id="81">
                            <p:stCondLst>
                              <p:cond delay="4550"/>
                            </p:stCondLst>
                            <p:childTnLst>
                              <p:par>
                                <p:cTn decel="100000" fill="hold" grpId="0" id="82" nodeType="afterEffect" presetClass="entr" presetID="2" presetSubtype="1">
                                  <p:stCondLst>
                                    <p:cond delay="0"/>
                                  </p:stCondLst>
                                  <p:childTnLst>
                                    <p:set>
                                      <p:cBhvr>
                                        <p:cTn dur="1" fill="hold" id="83">
                                          <p:stCondLst>
                                            <p:cond delay="0"/>
                                          </p:stCondLst>
                                        </p:cTn>
                                        <p:tgtEl>
                                          <p:spTgt spid="1048800"/>
                                        </p:tgtEl>
                                        <p:attrNameLst>
                                          <p:attrName>style.visibility</p:attrName>
                                        </p:attrNameLst>
                                      </p:cBhvr>
                                      <p:to>
                                        <p:strVal val="visible"/>
                                      </p:to>
                                    </p:set>
                                    <p:anim calcmode="lin" valueType="num">
                                      <p:cBhvr additive="base">
                                        <p:cTn dur="750" fill="hold" id="84"/>
                                        <p:tgtEl>
                                          <p:spTgt spid="1048800"/>
                                        </p:tgtEl>
                                        <p:attrNameLst>
                                          <p:attrName>ppt_x</p:attrName>
                                        </p:attrNameLst>
                                      </p:cBhvr>
                                      <p:tavLst>
                                        <p:tav tm="0">
                                          <p:val>
                                            <p:strVal val="#ppt_x"/>
                                          </p:val>
                                        </p:tav>
                                        <p:tav tm="100000">
                                          <p:val>
                                            <p:strVal val="#ppt_x"/>
                                          </p:val>
                                        </p:tav>
                                      </p:tavLst>
                                    </p:anim>
                                    <p:anim calcmode="lin" valueType="num">
                                      <p:cBhvr additive="base">
                                        <p:cTn dur="750" fill="hold" id="85"/>
                                        <p:tgtEl>
                                          <p:spTgt spid="1048800"/>
                                        </p:tgtEl>
                                        <p:attrNameLst>
                                          <p:attrName>ppt_y</p:attrName>
                                        </p:attrNameLst>
                                      </p:cBhvr>
                                      <p:tavLst>
                                        <p:tav tm="0">
                                          <p:val>
                                            <p:strVal val="0-#ppt_h/2"/>
                                          </p:val>
                                        </p:tav>
                                        <p:tav tm="100000">
                                          <p:val>
                                            <p:strVal val="#ppt_y"/>
                                          </p:val>
                                        </p:tav>
                                      </p:tavLst>
                                    </p:anim>
                                  </p:childTnLst>
                                </p:cTn>
                              </p:par>
                              <p:par>
                                <p:cTn fill="hold" grpId="1" id="86" nodeType="withEffect" presetClass="entr" presetID="45" presetSubtype="0">
                                  <p:stCondLst>
                                    <p:cond delay="0"/>
                                  </p:stCondLst>
                                  <p:childTnLst>
                                    <p:set>
                                      <p:cBhvr>
                                        <p:cTn dur="1" fill="hold" id="87">
                                          <p:stCondLst>
                                            <p:cond delay="0"/>
                                          </p:stCondLst>
                                        </p:cTn>
                                        <p:tgtEl>
                                          <p:spTgt spid="1048800"/>
                                        </p:tgtEl>
                                        <p:attrNameLst>
                                          <p:attrName>style.visibility</p:attrName>
                                        </p:attrNameLst>
                                      </p:cBhvr>
                                      <p:to>
                                        <p:strVal val="visible"/>
                                      </p:to>
                                    </p:set>
                                    <p:animEffect transition="in" filter="fade">
                                      <p:cBhvr>
                                        <p:cTn dur="750" id="88"/>
                                        <p:tgtEl>
                                          <p:spTgt spid="1048800"/>
                                        </p:tgtEl>
                                      </p:cBhvr>
                                    </p:animEffect>
                                    <p:anim calcmode="lin" valueType="num">
                                      <p:cBhvr>
                                        <p:cTn dur="750" fill="hold" id="89"/>
                                        <p:tgtEl>
                                          <p:spTgt spid="1048800"/>
                                        </p:tgtEl>
                                        <p:attrNameLst>
                                          <p:attrName>ppt_w</p:attrName>
                                        </p:attrNameLst>
                                      </p:cBhvr>
                                      <p:tavLst>
                                        <p:tav fmla="#ppt_w*sin(2.5*pi*$)" tm="0">
                                          <p:val>
                                            <p:fltVal val="0.0"/>
                                          </p:val>
                                        </p:tav>
                                        <p:tav tm="100000">
                                          <p:val>
                                            <p:fltVal val="1.0"/>
                                          </p:val>
                                        </p:tav>
                                      </p:tavLst>
                                    </p:anim>
                                    <p:anim calcmode="lin" valueType="num">
                                      <p:cBhvr>
                                        <p:cTn dur="750" fill="hold" id="90"/>
                                        <p:tgtEl>
                                          <p:spTgt spid="1048800"/>
                                        </p:tgtEl>
                                        <p:attrNameLst>
                                          <p:attrName>ppt_h</p:attrName>
                                        </p:attrNameLst>
                                      </p:cBhvr>
                                      <p:tavLst>
                                        <p:tav tm="0">
                                          <p:val>
                                            <p:strVal val="#ppt_h"/>
                                          </p:val>
                                        </p:tav>
                                        <p:tav tm="100000">
                                          <p:val>
                                            <p:strVal val="#ppt_h"/>
                                          </p:val>
                                        </p:tav>
                                      </p:tavLst>
                                    </p:anim>
                                  </p:childTnLst>
                                </p:cTn>
                              </p:par>
                            </p:childTnLst>
                          </p:cTn>
                        </p:par>
                        <p:par>
                          <p:cTn fill="hold" id="91">
                            <p:stCondLst>
                              <p:cond delay="5300"/>
                            </p:stCondLst>
                            <p:childTnLst>
                              <p:par>
                                <p:cTn decel="100000" fill="hold" grpId="0" id="92" nodeType="afterEffect" presetClass="entr" presetID="2" presetSubtype="2">
                                  <p:stCondLst>
                                    <p:cond delay="0"/>
                                  </p:stCondLst>
                                  <p:iterate type="wd">
                                    <p:tmPct val="10000"/>
                                  </p:iterate>
                                  <p:childTnLst>
                                    <p:set>
                                      <p:cBhvr>
                                        <p:cTn dur="1" fill="hold" id="93">
                                          <p:stCondLst>
                                            <p:cond delay="0"/>
                                          </p:stCondLst>
                                        </p:cTn>
                                        <p:tgtEl>
                                          <p:spTgt spid="1048801">
                                            <p:txEl>
                                              <p:pRg st="0" end="0"/>
                                            </p:txEl>
                                          </p:spTgt>
                                        </p:tgtEl>
                                        <p:attrNameLst>
                                          <p:attrName>style.visibility</p:attrName>
                                        </p:attrNameLst>
                                      </p:cBhvr>
                                      <p:to>
                                        <p:strVal val="visible"/>
                                      </p:to>
                                    </p:set>
                                    <p:anim calcmode="lin" valueType="num">
                                      <p:cBhvr additive="base">
                                        <p:cTn dur="500" fill="hold" id="94"/>
                                        <p:tgtEl>
                                          <p:spTgt spid="1048801">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95"/>
                                        <p:tgtEl>
                                          <p:spTgt spid="1048801">
                                            <p:txEl>
                                              <p:pRg st="0" end="0"/>
                                            </p:txEl>
                                          </p:spTgt>
                                        </p:tgtEl>
                                        <p:attrNameLst>
                                          <p:attrName>ppt_y</p:attrName>
                                        </p:attrNameLst>
                                      </p:cBhvr>
                                      <p:tavLst>
                                        <p:tav tm="0">
                                          <p:val>
                                            <p:strVal val="#ppt_y"/>
                                          </p:val>
                                        </p:tav>
                                        <p:tav tm="100000">
                                          <p:val>
                                            <p:strVal val="#ppt_y"/>
                                          </p:val>
                                        </p:tav>
                                      </p:tavLst>
                                    </p:anim>
                                  </p:childTnLst>
                                </p:cTn>
                              </p:par>
                              <p:par>
                                <p:cTn decel="100000" fill="hold" grpId="0" id="96" nodeType="withEffect" presetClass="entr" presetID="2" presetSubtype="4">
                                  <p:stCondLst>
                                    <p:cond delay="0"/>
                                  </p:stCondLst>
                                  <p:childTnLst>
                                    <p:set>
                                      <p:cBhvr>
                                        <p:cTn dur="1" fill="hold" id="97">
                                          <p:stCondLst>
                                            <p:cond delay="0"/>
                                          </p:stCondLst>
                                        </p:cTn>
                                        <p:tgtEl>
                                          <p:spTgt spid="1048802">
                                            <p:txEl>
                                              <p:pRg st="0" end="0"/>
                                            </p:txEl>
                                          </p:spTgt>
                                        </p:tgtEl>
                                        <p:attrNameLst>
                                          <p:attrName>style.visibility</p:attrName>
                                        </p:attrNameLst>
                                      </p:cBhvr>
                                      <p:to>
                                        <p:strVal val="visible"/>
                                      </p:to>
                                    </p:set>
                                    <p:anim calcmode="lin" valueType="num">
                                      <p:cBhvr additive="base">
                                        <p:cTn dur="500" fill="hold" id="98"/>
                                        <p:tgtEl>
                                          <p:spTgt spid="1048802">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99"/>
                                        <p:tgtEl>
                                          <p:spTgt spid="1048802">
                                            <p:txEl>
                                              <p:pRg st="0" end="0"/>
                                            </p:txEl>
                                          </p:spTgt>
                                        </p:tgtEl>
                                        <p:attrNameLst>
                                          <p:attrName>ppt_y</p:attrName>
                                        </p:attrNameLst>
                                      </p:cBhvr>
                                      <p:tavLst>
                                        <p:tav tm="0">
                                          <p:val>
                                            <p:strVal val="1+#ppt_h/2"/>
                                          </p:val>
                                        </p:tav>
                                        <p:tav tm="100000">
                                          <p:val>
                                            <p:strVal val="#ppt_y"/>
                                          </p:val>
                                        </p:tav>
                                      </p:tavLst>
                                    </p:anim>
                                  </p:childTnLst>
                                </p:cTn>
                              </p:par>
                              <p:par>
                                <p:cTn decel="100000" fill="hold" grpId="0" id="100" nodeType="withEffect" presetClass="entr" presetID="2" presetSubtype="4">
                                  <p:stCondLst>
                                    <p:cond delay="0"/>
                                  </p:stCondLst>
                                  <p:childTnLst>
                                    <p:set>
                                      <p:cBhvr>
                                        <p:cTn dur="1" fill="hold" id="101">
                                          <p:stCondLst>
                                            <p:cond delay="0"/>
                                          </p:stCondLst>
                                        </p:cTn>
                                        <p:tgtEl>
                                          <p:spTgt spid="1048803"/>
                                        </p:tgtEl>
                                        <p:attrNameLst>
                                          <p:attrName>style.visibility</p:attrName>
                                        </p:attrNameLst>
                                      </p:cBhvr>
                                      <p:to>
                                        <p:strVal val="visible"/>
                                      </p:to>
                                    </p:set>
                                    <p:anim calcmode="lin" valueType="num">
                                      <p:cBhvr additive="base">
                                        <p:cTn dur="500" fill="hold" id="102"/>
                                        <p:tgtEl>
                                          <p:spTgt spid="1048803"/>
                                        </p:tgtEl>
                                        <p:attrNameLst>
                                          <p:attrName>ppt_x</p:attrName>
                                        </p:attrNameLst>
                                      </p:cBhvr>
                                      <p:tavLst>
                                        <p:tav tm="0">
                                          <p:val>
                                            <p:strVal val="#ppt_x"/>
                                          </p:val>
                                        </p:tav>
                                        <p:tav tm="100000">
                                          <p:val>
                                            <p:strVal val="#ppt_x"/>
                                          </p:val>
                                        </p:tav>
                                      </p:tavLst>
                                    </p:anim>
                                    <p:anim calcmode="lin" valueType="num">
                                      <p:cBhvr additive="base">
                                        <p:cTn dur="500" fill="hold" id="103"/>
                                        <p:tgtEl>
                                          <p:spTgt spid="1048803"/>
                                        </p:tgtEl>
                                        <p:attrNameLst>
                                          <p:attrName>ppt_y</p:attrName>
                                        </p:attrNameLst>
                                      </p:cBhvr>
                                      <p:tavLst>
                                        <p:tav tm="0">
                                          <p:val>
                                            <p:strVal val="1+#ppt_h/2"/>
                                          </p:val>
                                        </p:tav>
                                        <p:tav tm="100000">
                                          <p:val>
                                            <p:strVal val="#ppt_y"/>
                                          </p:val>
                                        </p:tav>
                                      </p:tavLst>
                                    </p:anim>
                                  </p:childTnLst>
                                </p:cTn>
                              </p:par>
                            </p:childTnLst>
                          </p:cTn>
                        </p:par>
                        <p:par>
                          <p:cTn fill="hold" id="104">
                            <p:stCondLst>
                              <p:cond delay="5900"/>
                            </p:stCondLst>
                            <p:childTnLst>
                              <p:par>
                                <p:cTn decel="100000" fill="hold" grpId="0" id="105" nodeType="afterEffect" presetClass="entr" presetID="2" presetSubtype="1">
                                  <p:stCondLst>
                                    <p:cond delay="0"/>
                                  </p:stCondLst>
                                  <p:childTnLst>
                                    <p:set>
                                      <p:cBhvr>
                                        <p:cTn dur="1" fill="hold" id="106">
                                          <p:stCondLst>
                                            <p:cond delay="0"/>
                                          </p:stCondLst>
                                        </p:cTn>
                                        <p:tgtEl>
                                          <p:spTgt spid="1048804"/>
                                        </p:tgtEl>
                                        <p:attrNameLst>
                                          <p:attrName>style.visibility</p:attrName>
                                        </p:attrNameLst>
                                      </p:cBhvr>
                                      <p:to>
                                        <p:strVal val="visible"/>
                                      </p:to>
                                    </p:set>
                                    <p:anim calcmode="lin" valueType="num">
                                      <p:cBhvr additive="base">
                                        <p:cTn dur="750" fill="hold" id="107"/>
                                        <p:tgtEl>
                                          <p:spTgt spid="1048804"/>
                                        </p:tgtEl>
                                        <p:attrNameLst>
                                          <p:attrName>ppt_x</p:attrName>
                                        </p:attrNameLst>
                                      </p:cBhvr>
                                      <p:tavLst>
                                        <p:tav tm="0">
                                          <p:val>
                                            <p:strVal val="#ppt_x"/>
                                          </p:val>
                                        </p:tav>
                                        <p:tav tm="100000">
                                          <p:val>
                                            <p:strVal val="#ppt_x"/>
                                          </p:val>
                                        </p:tav>
                                      </p:tavLst>
                                    </p:anim>
                                    <p:anim calcmode="lin" valueType="num">
                                      <p:cBhvr additive="base">
                                        <p:cTn dur="750" fill="hold" id="108"/>
                                        <p:tgtEl>
                                          <p:spTgt spid="1048804"/>
                                        </p:tgtEl>
                                        <p:attrNameLst>
                                          <p:attrName>ppt_y</p:attrName>
                                        </p:attrNameLst>
                                      </p:cBhvr>
                                      <p:tavLst>
                                        <p:tav tm="0">
                                          <p:val>
                                            <p:strVal val="0-#ppt_h/2"/>
                                          </p:val>
                                        </p:tav>
                                        <p:tav tm="100000">
                                          <p:val>
                                            <p:strVal val="#ppt_y"/>
                                          </p:val>
                                        </p:tav>
                                      </p:tavLst>
                                    </p:anim>
                                  </p:childTnLst>
                                </p:cTn>
                              </p:par>
                              <p:par>
                                <p:cTn fill="hold" grpId="1" id="109" nodeType="withEffect" presetClass="entr" presetID="45" presetSubtype="0">
                                  <p:stCondLst>
                                    <p:cond delay="0"/>
                                  </p:stCondLst>
                                  <p:childTnLst>
                                    <p:set>
                                      <p:cBhvr>
                                        <p:cTn dur="1" fill="hold" id="110">
                                          <p:stCondLst>
                                            <p:cond delay="0"/>
                                          </p:stCondLst>
                                        </p:cTn>
                                        <p:tgtEl>
                                          <p:spTgt spid="1048804"/>
                                        </p:tgtEl>
                                        <p:attrNameLst>
                                          <p:attrName>style.visibility</p:attrName>
                                        </p:attrNameLst>
                                      </p:cBhvr>
                                      <p:to>
                                        <p:strVal val="visible"/>
                                      </p:to>
                                    </p:set>
                                    <p:animEffect transition="in" filter="fade">
                                      <p:cBhvr>
                                        <p:cTn dur="750" id="111"/>
                                        <p:tgtEl>
                                          <p:spTgt spid="1048804"/>
                                        </p:tgtEl>
                                      </p:cBhvr>
                                    </p:animEffect>
                                    <p:anim calcmode="lin" valueType="num">
                                      <p:cBhvr>
                                        <p:cTn dur="750" fill="hold" id="112"/>
                                        <p:tgtEl>
                                          <p:spTgt spid="1048804"/>
                                        </p:tgtEl>
                                        <p:attrNameLst>
                                          <p:attrName>ppt_w</p:attrName>
                                        </p:attrNameLst>
                                      </p:cBhvr>
                                      <p:tavLst>
                                        <p:tav fmla="#ppt_w*sin(2.5*pi*$)" tm="0">
                                          <p:val>
                                            <p:fltVal val="0.0"/>
                                          </p:val>
                                        </p:tav>
                                        <p:tav tm="100000">
                                          <p:val>
                                            <p:fltVal val="1.0"/>
                                          </p:val>
                                        </p:tav>
                                      </p:tavLst>
                                    </p:anim>
                                    <p:anim calcmode="lin" valueType="num">
                                      <p:cBhvr>
                                        <p:cTn dur="750" fill="hold" id="113"/>
                                        <p:tgtEl>
                                          <p:spTgt spid="1048804"/>
                                        </p:tgtEl>
                                        <p:attrNameLst>
                                          <p:attrName>ppt_h</p:attrName>
                                        </p:attrNameLst>
                                      </p:cBhvr>
                                      <p:tavLst>
                                        <p:tav tm="0">
                                          <p:val>
                                            <p:strVal val="#ppt_h"/>
                                          </p:val>
                                        </p:tav>
                                        <p:tav tm="100000">
                                          <p:val>
                                            <p:strVal val="#ppt_h"/>
                                          </p:val>
                                        </p:tav>
                                      </p:tavLst>
                                    </p:anim>
                                  </p:childTnLst>
                                </p:cTn>
                              </p:par>
                            </p:childTnLst>
                          </p:cTn>
                        </p:par>
                        <p:par>
                          <p:cTn fill="hold" id="114">
                            <p:stCondLst>
                              <p:cond delay="6650"/>
                            </p:stCondLst>
                            <p:childTnLst>
                              <p:par>
                                <p:cTn decel="100000" fill="hold" grpId="0" id="115" nodeType="afterEffect" presetClass="entr" presetID="2" presetSubtype="2">
                                  <p:stCondLst>
                                    <p:cond delay="0"/>
                                  </p:stCondLst>
                                  <p:iterate type="wd">
                                    <p:tmPct val="10000"/>
                                  </p:iterate>
                                  <p:childTnLst>
                                    <p:set>
                                      <p:cBhvr>
                                        <p:cTn dur="1" fill="hold" id="116">
                                          <p:stCondLst>
                                            <p:cond delay="0"/>
                                          </p:stCondLst>
                                        </p:cTn>
                                        <p:tgtEl>
                                          <p:spTgt spid="1048805">
                                            <p:txEl>
                                              <p:pRg st="0" end="0"/>
                                            </p:txEl>
                                          </p:spTgt>
                                        </p:tgtEl>
                                        <p:attrNameLst>
                                          <p:attrName>style.visibility</p:attrName>
                                        </p:attrNameLst>
                                      </p:cBhvr>
                                      <p:to>
                                        <p:strVal val="visible"/>
                                      </p:to>
                                    </p:set>
                                    <p:anim calcmode="lin" valueType="num">
                                      <p:cBhvr additive="base">
                                        <p:cTn dur="500" fill="hold" id="117"/>
                                        <p:tgtEl>
                                          <p:spTgt spid="1048805">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118"/>
                                        <p:tgtEl>
                                          <p:spTgt spid="1048805">
                                            <p:txEl>
                                              <p:pRg st="0" end="0"/>
                                            </p:txEl>
                                          </p:spTgt>
                                        </p:tgtEl>
                                        <p:attrNameLst>
                                          <p:attrName>ppt_y</p:attrName>
                                        </p:attrNameLst>
                                      </p:cBhvr>
                                      <p:tavLst>
                                        <p:tav tm="0">
                                          <p:val>
                                            <p:strVal val="#ppt_y"/>
                                          </p:val>
                                        </p:tav>
                                        <p:tav tm="100000">
                                          <p:val>
                                            <p:strVal val="#ppt_y"/>
                                          </p:val>
                                        </p:tav>
                                      </p:tavLst>
                                    </p:anim>
                                  </p:childTnLst>
                                </p:cTn>
                              </p:par>
                              <p:par>
                                <p:cTn decel="100000" fill="hold" grpId="0" id="119" nodeType="withEffect" presetClass="entr" presetID="2" presetSubtype="4">
                                  <p:stCondLst>
                                    <p:cond delay="0"/>
                                  </p:stCondLst>
                                  <p:childTnLst>
                                    <p:set>
                                      <p:cBhvr>
                                        <p:cTn dur="1" fill="hold" id="120">
                                          <p:stCondLst>
                                            <p:cond delay="0"/>
                                          </p:stCondLst>
                                        </p:cTn>
                                        <p:tgtEl>
                                          <p:spTgt spid="1048806">
                                            <p:txEl>
                                              <p:pRg st="0" end="0"/>
                                            </p:txEl>
                                          </p:spTgt>
                                        </p:tgtEl>
                                        <p:attrNameLst>
                                          <p:attrName>style.visibility</p:attrName>
                                        </p:attrNameLst>
                                      </p:cBhvr>
                                      <p:to>
                                        <p:strVal val="visible"/>
                                      </p:to>
                                    </p:set>
                                    <p:anim calcmode="lin" valueType="num">
                                      <p:cBhvr additive="base">
                                        <p:cTn dur="500" fill="hold" id="121"/>
                                        <p:tgtEl>
                                          <p:spTgt spid="1048806">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122"/>
                                        <p:tgtEl>
                                          <p:spTgt spid="1048806">
                                            <p:txEl>
                                              <p:pRg st="0" end="0"/>
                                            </p:txEl>
                                          </p:spTgt>
                                        </p:tgtEl>
                                        <p:attrNameLst>
                                          <p:attrName>ppt_y</p:attrName>
                                        </p:attrNameLst>
                                      </p:cBhvr>
                                      <p:tavLst>
                                        <p:tav tm="0">
                                          <p:val>
                                            <p:strVal val="1+#ppt_h/2"/>
                                          </p:val>
                                        </p:tav>
                                        <p:tav tm="100000">
                                          <p:val>
                                            <p:strVal val="#ppt_y"/>
                                          </p:val>
                                        </p:tav>
                                      </p:tavLst>
                                    </p:anim>
                                  </p:childTnLst>
                                </p:cTn>
                              </p:par>
                              <p:par>
                                <p:cTn decel="100000" fill="hold" grpId="0" id="123" nodeType="withEffect" presetClass="entr" presetID="2" presetSubtype="4">
                                  <p:stCondLst>
                                    <p:cond delay="0"/>
                                  </p:stCondLst>
                                  <p:childTnLst>
                                    <p:set>
                                      <p:cBhvr>
                                        <p:cTn dur="1" fill="hold" id="124">
                                          <p:stCondLst>
                                            <p:cond delay="0"/>
                                          </p:stCondLst>
                                        </p:cTn>
                                        <p:tgtEl>
                                          <p:spTgt spid="1048807"/>
                                        </p:tgtEl>
                                        <p:attrNameLst>
                                          <p:attrName>style.visibility</p:attrName>
                                        </p:attrNameLst>
                                      </p:cBhvr>
                                      <p:to>
                                        <p:strVal val="visible"/>
                                      </p:to>
                                    </p:set>
                                    <p:anim calcmode="lin" valueType="num">
                                      <p:cBhvr additive="base">
                                        <p:cTn dur="500" fill="hold" id="125"/>
                                        <p:tgtEl>
                                          <p:spTgt spid="1048807"/>
                                        </p:tgtEl>
                                        <p:attrNameLst>
                                          <p:attrName>ppt_x</p:attrName>
                                        </p:attrNameLst>
                                      </p:cBhvr>
                                      <p:tavLst>
                                        <p:tav tm="0">
                                          <p:val>
                                            <p:strVal val="#ppt_x"/>
                                          </p:val>
                                        </p:tav>
                                        <p:tav tm="100000">
                                          <p:val>
                                            <p:strVal val="#ppt_x"/>
                                          </p:val>
                                        </p:tav>
                                      </p:tavLst>
                                    </p:anim>
                                    <p:anim calcmode="lin" valueType="num">
                                      <p:cBhvr additive="base">
                                        <p:cTn dur="500" fill="hold" id="126"/>
                                        <p:tgtEl>
                                          <p:spTgt spid="1048807"/>
                                        </p:tgtEl>
                                        <p:attrNameLst>
                                          <p:attrName>ppt_y</p:attrName>
                                        </p:attrNameLst>
                                      </p:cBhvr>
                                      <p:tavLst>
                                        <p:tav tm="0">
                                          <p:val>
                                            <p:strVal val="1+#ppt_h/2"/>
                                          </p:val>
                                        </p:tav>
                                        <p:tav tm="100000">
                                          <p:val>
                                            <p:strVal val="#ppt_y"/>
                                          </p:val>
                                        </p:tav>
                                      </p:tavLst>
                                    </p:anim>
                                  </p:childTnLst>
                                </p:cTn>
                              </p:par>
                            </p:childTnLst>
                          </p:cTn>
                        </p:par>
                        <p:par>
                          <p:cTn fill="hold" id="127">
                            <p:stCondLst>
                              <p:cond delay="7250"/>
                            </p:stCondLst>
                            <p:childTnLst>
                              <p:par>
                                <p:cTn decel="100000" fill="hold" grpId="0" id="128" nodeType="afterEffect" presetClass="entr" presetID="2" presetSubtype="1">
                                  <p:stCondLst>
                                    <p:cond delay="0"/>
                                  </p:stCondLst>
                                  <p:childTnLst>
                                    <p:set>
                                      <p:cBhvr>
                                        <p:cTn dur="1" fill="hold" id="129">
                                          <p:stCondLst>
                                            <p:cond delay="0"/>
                                          </p:stCondLst>
                                        </p:cTn>
                                        <p:tgtEl>
                                          <p:spTgt spid="1048808"/>
                                        </p:tgtEl>
                                        <p:attrNameLst>
                                          <p:attrName>style.visibility</p:attrName>
                                        </p:attrNameLst>
                                      </p:cBhvr>
                                      <p:to>
                                        <p:strVal val="visible"/>
                                      </p:to>
                                    </p:set>
                                    <p:anim calcmode="lin" valueType="num">
                                      <p:cBhvr additive="base">
                                        <p:cTn dur="750" fill="hold" id="130"/>
                                        <p:tgtEl>
                                          <p:spTgt spid="1048808"/>
                                        </p:tgtEl>
                                        <p:attrNameLst>
                                          <p:attrName>ppt_x</p:attrName>
                                        </p:attrNameLst>
                                      </p:cBhvr>
                                      <p:tavLst>
                                        <p:tav tm="0">
                                          <p:val>
                                            <p:strVal val="#ppt_x"/>
                                          </p:val>
                                        </p:tav>
                                        <p:tav tm="100000">
                                          <p:val>
                                            <p:strVal val="#ppt_x"/>
                                          </p:val>
                                        </p:tav>
                                      </p:tavLst>
                                    </p:anim>
                                    <p:anim calcmode="lin" valueType="num">
                                      <p:cBhvr additive="base">
                                        <p:cTn dur="750" fill="hold" id="131"/>
                                        <p:tgtEl>
                                          <p:spTgt spid="1048808"/>
                                        </p:tgtEl>
                                        <p:attrNameLst>
                                          <p:attrName>ppt_y</p:attrName>
                                        </p:attrNameLst>
                                      </p:cBhvr>
                                      <p:tavLst>
                                        <p:tav tm="0">
                                          <p:val>
                                            <p:strVal val="0-#ppt_h/2"/>
                                          </p:val>
                                        </p:tav>
                                        <p:tav tm="100000">
                                          <p:val>
                                            <p:strVal val="#ppt_y"/>
                                          </p:val>
                                        </p:tav>
                                      </p:tavLst>
                                    </p:anim>
                                  </p:childTnLst>
                                </p:cTn>
                              </p:par>
                              <p:par>
                                <p:cTn fill="hold" grpId="1" id="132" nodeType="withEffect" presetClass="entr" presetID="45" presetSubtype="0">
                                  <p:stCondLst>
                                    <p:cond delay="0"/>
                                  </p:stCondLst>
                                  <p:childTnLst>
                                    <p:set>
                                      <p:cBhvr>
                                        <p:cTn dur="1" fill="hold" id="133">
                                          <p:stCondLst>
                                            <p:cond delay="0"/>
                                          </p:stCondLst>
                                        </p:cTn>
                                        <p:tgtEl>
                                          <p:spTgt spid="1048808"/>
                                        </p:tgtEl>
                                        <p:attrNameLst>
                                          <p:attrName>style.visibility</p:attrName>
                                        </p:attrNameLst>
                                      </p:cBhvr>
                                      <p:to>
                                        <p:strVal val="visible"/>
                                      </p:to>
                                    </p:set>
                                    <p:animEffect transition="in" filter="fade">
                                      <p:cBhvr>
                                        <p:cTn dur="750" id="134"/>
                                        <p:tgtEl>
                                          <p:spTgt spid="1048808"/>
                                        </p:tgtEl>
                                      </p:cBhvr>
                                    </p:animEffect>
                                    <p:anim calcmode="lin" valueType="num">
                                      <p:cBhvr>
                                        <p:cTn dur="750" fill="hold" id="135"/>
                                        <p:tgtEl>
                                          <p:spTgt spid="1048808"/>
                                        </p:tgtEl>
                                        <p:attrNameLst>
                                          <p:attrName>ppt_w</p:attrName>
                                        </p:attrNameLst>
                                      </p:cBhvr>
                                      <p:tavLst>
                                        <p:tav fmla="#ppt_w*sin(2.5*pi*$)" tm="0">
                                          <p:val>
                                            <p:fltVal val="0.0"/>
                                          </p:val>
                                        </p:tav>
                                        <p:tav tm="100000">
                                          <p:val>
                                            <p:fltVal val="1.0"/>
                                          </p:val>
                                        </p:tav>
                                      </p:tavLst>
                                    </p:anim>
                                    <p:anim calcmode="lin" valueType="num">
                                      <p:cBhvr>
                                        <p:cTn dur="750" fill="hold" id="136"/>
                                        <p:tgtEl>
                                          <p:spTgt spid="1048808"/>
                                        </p:tgtEl>
                                        <p:attrNameLst>
                                          <p:attrName>ppt_h</p:attrName>
                                        </p:attrNameLst>
                                      </p:cBhvr>
                                      <p:tavLst>
                                        <p:tav tm="0">
                                          <p:val>
                                            <p:strVal val="#ppt_h"/>
                                          </p:val>
                                        </p:tav>
                                        <p:tav tm="100000">
                                          <p:val>
                                            <p:strVal val="#ppt_h"/>
                                          </p:val>
                                        </p:tav>
                                      </p:tavLst>
                                    </p:anim>
                                  </p:childTnLst>
                                </p:cTn>
                              </p:par>
                            </p:childTnLst>
                          </p:cTn>
                        </p:par>
                        <p:par>
                          <p:cTn fill="hold" id="137">
                            <p:stCondLst>
                              <p:cond delay="8000"/>
                            </p:stCondLst>
                            <p:childTnLst>
                              <p:par>
                                <p:cTn decel="100000" fill="hold" grpId="0" id="138" nodeType="afterEffect" presetClass="entr" presetID="2" presetSubtype="2">
                                  <p:stCondLst>
                                    <p:cond delay="0"/>
                                  </p:stCondLst>
                                  <p:iterate type="wd">
                                    <p:tmPct val="10000"/>
                                  </p:iterate>
                                  <p:childTnLst>
                                    <p:set>
                                      <p:cBhvr>
                                        <p:cTn dur="1" fill="hold" id="139">
                                          <p:stCondLst>
                                            <p:cond delay="0"/>
                                          </p:stCondLst>
                                        </p:cTn>
                                        <p:tgtEl>
                                          <p:spTgt spid="1048809">
                                            <p:txEl>
                                              <p:pRg st="0" end="0"/>
                                            </p:txEl>
                                          </p:spTgt>
                                        </p:tgtEl>
                                        <p:attrNameLst>
                                          <p:attrName>style.visibility</p:attrName>
                                        </p:attrNameLst>
                                      </p:cBhvr>
                                      <p:to>
                                        <p:strVal val="visible"/>
                                      </p:to>
                                    </p:set>
                                    <p:anim calcmode="lin" valueType="num">
                                      <p:cBhvr additive="base">
                                        <p:cTn dur="500" fill="hold" id="140"/>
                                        <p:tgtEl>
                                          <p:spTgt spid="1048809">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141"/>
                                        <p:tgtEl>
                                          <p:spTgt spid="1048809">
                                            <p:txEl>
                                              <p:pRg st="0" end="0"/>
                                            </p:txEl>
                                          </p:spTgt>
                                        </p:tgtEl>
                                        <p:attrNameLst>
                                          <p:attrName>ppt_y</p:attrName>
                                        </p:attrNameLst>
                                      </p:cBhvr>
                                      <p:tavLst>
                                        <p:tav tm="0">
                                          <p:val>
                                            <p:strVal val="#ppt_y"/>
                                          </p:val>
                                        </p:tav>
                                        <p:tav tm="100000">
                                          <p:val>
                                            <p:strVal val="#ppt_y"/>
                                          </p:val>
                                        </p:tav>
                                      </p:tavLst>
                                    </p:anim>
                                  </p:childTnLst>
                                </p:cTn>
                              </p:par>
                              <p:par>
                                <p:cTn decel="100000" fill="hold" grpId="0" id="142" nodeType="withEffect" presetClass="entr" presetID="2" presetSubtype="4">
                                  <p:stCondLst>
                                    <p:cond delay="0"/>
                                  </p:stCondLst>
                                  <p:childTnLst>
                                    <p:set>
                                      <p:cBhvr>
                                        <p:cTn dur="1" fill="hold" id="143">
                                          <p:stCondLst>
                                            <p:cond delay="0"/>
                                          </p:stCondLst>
                                        </p:cTn>
                                        <p:tgtEl>
                                          <p:spTgt spid="1048810">
                                            <p:txEl>
                                              <p:pRg st="0" end="0"/>
                                            </p:txEl>
                                          </p:spTgt>
                                        </p:tgtEl>
                                        <p:attrNameLst>
                                          <p:attrName>style.visibility</p:attrName>
                                        </p:attrNameLst>
                                      </p:cBhvr>
                                      <p:to>
                                        <p:strVal val="visible"/>
                                      </p:to>
                                    </p:set>
                                    <p:anim calcmode="lin" valueType="num">
                                      <p:cBhvr additive="base">
                                        <p:cTn dur="500" fill="hold" id="144"/>
                                        <p:tgtEl>
                                          <p:spTgt spid="1048810">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145"/>
                                        <p:tgtEl>
                                          <p:spTgt spid="1048810">
                                            <p:txEl>
                                              <p:pRg st="0" end="0"/>
                                            </p:txEl>
                                          </p:spTgt>
                                        </p:tgtEl>
                                        <p:attrNameLst>
                                          <p:attrName>ppt_y</p:attrName>
                                        </p:attrNameLst>
                                      </p:cBhvr>
                                      <p:tavLst>
                                        <p:tav tm="0">
                                          <p:val>
                                            <p:strVal val="1+#ppt_h/2"/>
                                          </p:val>
                                        </p:tav>
                                        <p:tav tm="100000">
                                          <p:val>
                                            <p:strVal val="#ppt_y"/>
                                          </p:val>
                                        </p:tav>
                                      </p:tavLst>
                                    </p:anim>
                                  </p:childTnLst>
                                </p:cTn>
                              </p:par>
                              <p:par>
                                <p:cTn decel="100000" fill="hold" grpId="0" id="146" nodeType="withEffect" presetClass="entr" presetID="2" presetSubtype="4">
                                  <p:stCondLst>
                                    <p:cond delay="0"/>
                                  </p:stCondLst>
                                  <p:childTnLst>
                                    <p:set>
                                      <p:cBhvr>
                                        <p:cTn dur="1" fill="hold" id="147">
                                          <p:stCondLst>
                                            <p:cond delay="0"/>
                                          </p:stCondLst>
                                        </p:cTn>
                                        <p:tgtEl>
                                          <p:spTgt spid="1048811"/>
                                        </p:tgtEl>
                                        <p:attrNameLst>
                                          <p:attrName>style.visibility</p:attrName>
                                        </p:attrNameLst>
                                      </p:cBhvr>
                                      <p:to>
                                        <p:strVal val="visible"/>
                                      </p:to>
                                    </p:set>
                                    <p:anim calcmode="lin" valueType="num">
                                      <p:cBhvr additive="base">
                                        <p:cTn dur="500" fill="hold" id="148"/>
                                        <p:tgtEl>
                                          <p:spTgt spid="1048811"/>
                                        </p:tgtEl>
                                        <p:attrNameLst>
                                          <p:attrName>ppt_x</p:attrName>
                                        </p:attrNameLst>
                                      </p:cBhvr>
                                      <p:tavLst>
                                        <p:tav tm="0">
                                          <p:val>
                                            <p:strVal val="#ppt_x"/>
                                          </p:val>
                                        </p:tav>
                                        <p:tav tm="100000">
                                          <p:val>
                                            <p:strVal val="#ppt_x"/>
                                          </p:val>
                                        </p:tav>
                                      </p:tavLst>
                                    </p:anim>
                                    <p:anim calcmode="lin" valueType="num">
                                      <p:cBhvr additive="base">
                                        <p:cTn dur="500" fill="hold" id="149"/>
                                        <p:tgtEl>
                                          <p:spTgt spid="10488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83" grpId="0" animBg="1"/>
      <p:bldP spid="1048783" grpId="1" animBg="1"/>
      <p:bldP spid="1048787" grpId="0" build="p">
        <p:tmplLst>
          <p:tmpl lvl="1">
            <p:tnLst>
              <p:par>
                <p:cTn fill="hold" nodeType="withEffect" presetClass="entr" presetID="22" presetSubtype="8">
                  <p:stCondLst>
                    <p:cond delay="0"/>
                  </p:stCondLst>
                  <p:childTnLst>
                    <p:set>
                      <p:cBhvr>
                        <p:cTn dur="1" fill="hold">
                          <p:stCondLst>
                            <p:cond delay="0"/>
                          </p:stCondLst>
                        </p:cTn>
                        <p:tgtEl>
                          <p:spTgt spid="1048787"/>
                        </p:tgtEl>
                        <p:attrNameLst>
                          <p:attrName>style.visibility</p:attrName>
                        </p:attrNameLst>
                      </p:cBhvr>
                      <p:to>
                        <p:strVal val="visible"/>
                      </p:to>
                    </p:set>
                    <p:animEffect transition="in" filter="wipe(left)">
                      <p:cBhvr>
                        <p:cTn dur="500"/>
                        <p:tgtEl>
                          <p:spTgt spid="1048787"/>
                        </p:tgtEl>
                      </p:cBhvr>
                    </p:animEffect>
                  </p:childTnLst>
                </p:cTn>
              </p:par>
            </p:tnLst>
          </p:tmpl>
        </p:tmplLst>
      </p:bldP>
      <p:bldP spid="1048788" grpId="0" animBg="1"/>
      <p:bldP spid="1048789" grpId="0" build="p">
        <p:tmplLst>
          <p:tmpl lvl="1">
            <p:tnLst>
              <p:par>
                <p:cTn decel="100000" fill="hold" nodeType="afterEffect" presetClass="entr" presetID="2" presetSubtype="2">
                  <p:stCondLst>
                    <p:cond delay="0"/>
                  </p:stCondLst>
                  <p:iterate type="wd">
                    <p:tmPct val="10000"/>
                  </p:iterate>
                  <p:childTnLst>
                    <p:set>
                      <p:cBhvr>
                        <p:cTn dur="1" fill="hold">
                          <p:stCondLst>
                            <p:cond delay="0"/>
                          </p:stCondLst>
                        </p:cTn>
                        <p:tgtEl>
                          <p:spTgt spid="1048789"/>
                        </p:tgtEl>
                        <p:attrNameLst>
                          <p:attrName>style.visibility</p:attrName>
                        </p:attrNameLst>
                      </p:cBhvr>
                      <p:to>
                        <p:strVal val="visible"/>
                      </p:to>
                    </p:set>
                    <p:anim calcmode="lin" valueType="num">
                      <p:cBhvr additive="base">
                        <p:cTn dur="500" fill="hold"/>
                        <p:tgtEl>
                          <p:spTgt spid="1048789"/>
                        </p:tgtEl>
                        <p:attrNameLst>
                          <p:attrName>ppt_x</p:attrName>
                        </p:attrNameLst>
                      </p:cBhvr>
                      <p:tavLst>
                        <p:tav tm="0">
                          <p:val>
                            <p:strVal val="1+#ppt_w/2"/>
                          </p:val>
                        </p:tav>
                        <p:tav tm="100000">
                          <p:val>
                            <p:strVal val="#ppt_x"/>
                          </p:val>
                        </p:tav>
                      </p:tavLst>
                    </p:anim>
                    <p:anim calcmode="lin" valueType="num">
                      <p:cBhvr additive="base">
                        <p:cTn dur="500" fill="hold"/>
                        <p:tgtEl>
                          <p:spTgt spid="1048789"/>
                        </p:tgtEl>
                        <p:attrNameLst>
                          <p:attrName>ppt_y</p:attrName>
                        </p:attrNameLst>
                      </p:cBhvr>
                      <p:tavLst>
                        <p:tav tm="0">
                          <p:val>
                            <p:strVal val="#ppt_y"/>
                          </p:val>
                        </p:tav>
                        <p:tav tm="100000">
                          <p:val>
                            <p:strVal val="#ppt_y"/>
                          </p:val>
                        </p:tav>
                      </p:tavLst>
                    </p:anim>
                  </p:childTnLst>
                </p:cTn>
              </p:par>
            </p:tnLst>
          </p:tmpl>
        </p:tmplLst>
      </p:bldP>
      <p:bldP spid="1048790" grpId="0" build="p">
        <p:tmplLst>
          <p:tmpl lvl="1">
            <p:tnLst>
              <p:par>
                <p:cTn decel="100000" fill="hold" nodeType="withEffect" presetClass="entr" presetID="2" presetSubtype="4">
                  <p:stCondLst>
                    <p:cond delay="0"/>
                  </p:stCondLst>
                  <p:childTnLst>
                    <p:set>
                      <p:cBhvr>
                        <p:cTn dur="1" fill="hold">
                          <p:stCondLst>
                            <p:cond delay="0"/>
                          </p:stCondLst>
                        </p:cTn>
                        <p:tgtEl>
                          <p:spTgt spid="1048790"/>
                        </p:tgtEl>
                        <p:attrNameLst>
                          <p:attrName>style.visibility</p:attrName>
                        </p:attrNameLst>
                      </p:cBhvr>
                      <p:to>
                        <p:strVal val="visible"/>
                      </p:to>
                    </p:set>
                    <p:anim calcmode="lin" valueType="num">
                      <p:cBhvr additive="base">
                        <p:cTn dur="500" fill="hold"/>
                        <p:tgtEl>
                          <p:spTgt spid="1048790"/>
                        </p:tgtEl>
                        <p:attrNameLst>
                          <p:attrName>ppt_x</p:attrName>
                        </p:attrNameLst>
                      </p:cBhvr>
                      <p:tavLst>
                        <p:tav tm="0">
                          <p:val>
                            <p:strVal val="#ppt_x"/>
                          </p:val>
                        </p:tav>
                        <p:tav tm="100000">
                          <p:val>
                            <p:strVal val="#ppt_x"/>
                          </p:val>
                        </p:tav>
                      </p:tavLst>
                    </p:anim>
                    <p:anim calcmode="lin" valueType="num">
                      <p:cBhvr additive="base">
                        <p:cTn dur="500" fill="hold"/>
                        <p:tgtEl>
                          <p:spTgt spid="1048790"/>
                        </p:tgtEl>
                        <p:attrNameLst>
                          <p:attrName>ppt_y</p:attrName>
                        </p:attrNameLst>
                      </p:cBhvr>
                      <p:tavLst>
                        <p:tav tm="0">
                          <p:val>
                            <p:strVal val="1+#ppt_h/2"/>
                          </p:val>
                        </p:tav>
                        <p:tav tm="100000">
                          <p:val>
                            <p:strVal val="#ppt_y"/>
                          </p:val>
                        </p:tav>
                      </p:tavLst>
                    </p:anim>
                  </p:childTnLst>
                </p:cTn>
              </p:par>
            </p:tnLst>
          </p:tmpl>
        </p:tmplLst>
      </p:bldP>
      <p:bldP spid="1048791" grpId="0" animBg="1"/>
      <p:bldP spid="1048792" grpId="0" animBg="1"/>
      <p:bldP spid="1048792" grpId="1" animBg="1"/>
      <p:bldP spid="1048793" grpId="0" build="p">
        <p:tmplLst>
          <p:tmpl lvl="1">
            <p:tnLst>
              <p:par>
                <p:cTn decel="100000" fill="hold" nodeType="afterEffect" presetClass="entr" presetID="2" presetSubtype="2">
                  <p:stCondLst>
                    <p:cond delay="0"/>
                  </p:stCondLst>
                  <p:iterate type="wd">
                    <p:tmPct val="10000"/>
                  </p:iterate>
                  <p:childTnLst>
                    <p:set>
                      <p:cBhvr>
                        <p:cTn dur="1" fill="hold">
                          <p:stCondLst>
                            <p:cond delay="0"/>
                          </p:stCondLst>
                        </p:cTn>
                        <p:tgtEl>
                          <p:spTgt spid="1048793"/>
                        </p:tgtEl>
                        <p:attrNameLst>
                          <p:attrName>style.visibility</p:attrName>
                        </p:attrNameLst>
                      </p:cBhvr>
                      <p:to>
                        <p:strVal val="visible"/>
                      </p:to>
                    </p:set>
                    <p:anim calcmode="lin" valueType="num">
                      <p:cBhvr additive="base">
                        <p:cTn dur="500" fill="hold"/>
                        <p:tgtEl>
                          <p:spTgt spid="1048793"/>
                        </p:tgtEl>
                        <p:attrNameLst>
                          <p:attrName>ppt_x</p:attrName>
                        </p:attrNameLst>
                      </p:cBhvr>
                      <p:tavLst>
                        <p:tav tm="0">
                          <p:val>
                            <p:strVal val="1+#ppt_w/2"/>
                          </p:val>
                        </p:tav>
                        <p:tav tm="100000">
                          <p:val>
                            <p:strVal val="#ppt_x"/>
                          </p:val>
                        </p:tav>
                      </p:tavLst>
                    </p:anim>
                    <p:anim calcmode="lin" valueType="num">
                      <p:cBhvr additive="base">
                        <p:cTn dur="500" fill="hold"/>
                        <p:tgtEl>
                          <p:spTgt spid="1048793"/>
                        </p:tgtEl>
                        <p:attrNameLst>
                          <p:attrName>ppt_y</p:attrName>
                        </p:attrNameLst>
                      </p:cBhvr>
                      <p:tavLst>
                        <p:tav tm="0">
                          <p:val>
                            <p:strVal val="#ppt_y"/>
                          </p:val>
                        </p:tav>
                        <p:tav tm="100000">
                          <p:val>
                            <p:strVal val="#ppt_y"/>
                          </p:val>
                        </p:tav>
                      </p:tavLst>
                    </p:anim>
                  </p:childTnLst>
                </p:cTn>
              </p:par>
            </p:tnLst>
          </p:tmpl>
        </p:tmplLst>
      </p:bldP>
      <p:bldP spid="1048794" grpId="0" build="p">
        <p:tmplLst>
          <p:tmpl lvl="1">
            <p:tnLst>
              <p:par>
                <p:cTn decel="100000" fill="hold" nodeType="withEffect" presetClass="entr" presetID="2" presetSubtype="4">
                  <p:stCondLst>
                    <p:cond delay="0"/>
                  </p:stCondLst>
                  <p:childTnLst>
                    <p:set>
                      <p:cBhvr>
                        <p:cTn dur="1" fill="hold">
                          <p:stCondLst>
                            <p:cond delay="0"/>
                          </p:stCondLst>
                        </p:cTn>
                        <p:tgtEl>
                          <p:spTgt spid="1048794"/>
                        </p:tgtEl>
                        <p:attrNameLst>
                          <p:attrName>style.visibility</p:attrName>
                        </p:attrNameLst>
                      </p:cBhvr>
                      <p:to>
                        <p:strVal val="visible"/>
                      </p:to>
                    </p:set>
                    <p:anim calcmode="lin" valueType="num">
                      <p:cBhvr additive="base">
                        <p:cTn dur="500" fill="hold"/>
                        <p:tgtEl>
                          <p:spTgt spid="1048794"/>
                        </p:tgtEl>
                        <p:attrNameLst>
                          <p:attrName>ppt_x</p:attrName>
                        </p:attrNameLst>
                      </p:cBhvr>
                      <p:tavLst>
                        <p:tav tm="0">
                          <p:val>
                            <p:strVal val="#ppt_x"/>
                          </p:val>
                        </p:tav>
                        <p:tav tm="100000">
                          <p:val>
                            <p:strVal val="#ppt_x"/>
                          </p:val>
                        </p:tav>
                      </p:tavLst>
                    </p:anim>
                    <p:anim calcmode="lin" valueType="num">
                      <p:cBhvr additive="base">
                        <p:cTn dur="500" fill="hold"/>
                        <p:tgtEl>
                          <p:spTgt spid="1048794"/>
                        </p:tgtEl>
                        <p:attrNameLst>
                          <p:attrName>ppt_y</p:attrName>
                        </p:attrNameLst>
                      </p:cBhvr>
                      <p:tavLst>
                        <p:tav tm="0">
                          <p:val>
                            <p:strVal val="1+#ppt_h/2"/>
                          </p:val>
                        </p:tav>
                        <p:tav tm="100000">
                          <p:val>
                            <p:strVal val="#ppt_y"/>
                          </p:val>
                        </p:tav>
                      </p:tavLst>
                    </p:anim>
                  </p:childTnLst>
                </p:cTn>
              </p:par>
            </p:tnLst>
          </p:tmpl>
        </p:tmplLst>
      </p:bldP>
      <p:bldP spid="1048795" grpId="0" animBg="1"/>
      <p:bldP spid="1048796" grpId="0" animBg="1"/>
      <p:bldP spid="1048796" grpId="1" animBg="1"/>
      <p:bldP spid="1048797" grpId="0" build="p">
        <p:tmplLst>
          <p:tmpl lvl="1">
            <p:tnLst>
              <p:par>
                <p:cTn decel="100000" fill="hold" nodeType="afterEffect" presetClass="entr" presetID="2" presetSubtype="2">
                  <p:stCondLst>
                    <p:cond delay="0"/>
                  </p:stCondLst>
                  <p:iterate type="wd">
                    <p:tmPct val="10000"/>
                  </p:iterate>
                  <p:childTnLst>
                    <p:set>
                      <p:cBhvr>
                        <p:cTn dur="1" fill="hold">
                          <p:stCondLst>
                            <p:cond delay="0"/>
                          </p:stCondLst>
                        </p:cTn>
                        <p:tgtEl>
                          <p:spTgt spid="1048797"/>
                        </p:tgtEl>
                        <p:attrNameLst>
                          <p:attrName>style.visibility</p:attrName>
                        </p:attrNameLst>
                      </p:cBhvr>
                      <p:to>
                        <p:strVal val="visible"/>
                      </p:to>
                    </p:set>
                    <p:anim calcmode="lin" valueType="num">
                      <p:cBhvr additive="base">
                        <p:cTn dur="500" fill="hold"/>
                        <p:tgtEl>
                          <p:spTgt spid="1048797"/>
                        </p:tgtEl>
                        <p:attrNameLst>
                          <p:attrName>ppt_x</p:attrName>
                        </p:attrNameLst>
                      </p:cBhvr>
                      <p:tavLst>
                        <p:tav tm="0">
                          <p:val>
                            <p:strVal val="1+#ppt_w/2"/>
                          </p:val>
                        </p:tav>
                        <p:tav tm="100000">
                          <p:val>
                            <p:strVal val="#ppt_x"/>
                          </p:val>
                        </p:tav>
                      </p:tavLst>
                    </p:anim>
                    <p:anim calcmode="lin" valueType="num">
                      <p:cBhvr additive="base">
                        <p:cTn dur="500" fill="hold"/>
                        <p:tgtEl>
                          <p:spTgt spid="1048797"/>
                        </p:tgtEl>
                        <p:attrNameLst>
                          <p:attrName>ppt_y</p:attrName>
                        </p:attrNameLst>
                      </p:cBhvr>
                      <p:tavLst>
                        <p:tav tm="0">
                          <p:val>
                            <p:strVal val="#ppt_y"/>
                          </p:val>
                        </p:tav>
                        <p:tav tm="100000">
                          <p:val>
                            <p:strVal val="#ppt_y"/>
                          </p:val>
                        </p:tav>
                      </p:tavLst>
                    </p:anim>
                  </p:childTnLst>
                </p:cTn>
              </p:par>
            </p:tnLst>
          </p:tmpl>
        </p:tmplLst>
      </p:bldP>
      <p:bldP spid="1048798" grpId="0" build="p">
        <p:tmplLst>
          <p:tmpl lvl="1">
            <p:tnLst>
              <p:par>
                <p:cTn decel="100000" fill="hold" nodeType="withEffect" presetClass="entr" presetID="2" presetSubtype="4">
                  <p:stCondLst>
                    <p:cond delay="0"/>
                  </p:stCondLst>
                  <p:childTnLst>
                    <p:set>
                      <p:cBhvr>
                        <p:cTn dur="1" fill="hold">
                          <p:stCondLst>
                            <p:cond delay="0"/>
                          </p:stCondLst>
                        </p:cTn>
                        <p:tgtEl>
                          <p:spTgt spid="1048798"/>
                        </p:tgtEl>
                        <p:attrNameLst>
                          <p:attrName>style.visibility</p:attrName>
                        </p:attrNameLst>
                      </p:cBhvr>
                      <p:to>
                        <p:strVal val="visible"/>
                      </p:to>
                    </p:set>
                    <p:anim calcmode="lin" valueType="num">
                      <p:cBhvr additive="base">
                        <p:cTn dur="500" fill="hold"/>
                        <p:tgtEl>
                          <p:spTgt spid="1048798"/>
                        </p:tgtEl>
                        <p:attrNameLst>
                          <p:attrName>ppt_x</p:attrName>
                        </p:attrNameLst>
                      </p:cBhvr>
                      <p:tavLst>
                        <p:tav tm="0">
                          <p:val>
                            <p:strVal val="#ppt_x"/>
                          </p:val>
                        </p:tav>
                        <p:tav tm="100000">
                          <p:val>
                            <p:strVal val="#ppt_x"/>
                          </p:val>
                        </p:tav>
                      </p:tavLst>
                    </p:anim>
                    <p:anim calcmode="lin" valueType="num">
                      <p:cBhvr additive="base">
                        <p:cTn dur="500" fill="hold"/>
                        <p:tgtEl>
                          <p:spTgt spid="1048798"/>
                        </p:tgtEl>
                        <p:attrNameLst>
                          <p:attrName>ppt_y</p:attrName>
                        </p:attrNameLst>
                      </p:cBhvr>
                      <p:tavLst>
                        <p:tav tm="0">
                          <p:val>
                            <p:strVal val="1+#ppt_h/2"/>
                          </p:val>
                        </p:tav>
                        <p:tav tm="100000">
                          <p:val>
                            <p:strVal val="#ppt_y"/>
                          </p:val>
                        </p:tav>
                      </p:tavLst>
                    </p:anim>
                  </p:childTnLst>
                </p:cTn>
              </p:par>
            </p:tnLst>
          </p:tmpl>
        </p:tmplLst>
      </p:bldP>
      <p:bldP spid="1048799" grpId="0" animBg="1"/>
      <p:bldP spid="1048800" grpId="0" animBg="1"/>
      <p:bldP spid="1048800" grpId="1" animBg="1"/>
      <p:bldP spid="1048801" grpId="0" build="p">
        <p:tmplLst>
          <p:tmpl lvl="1">
            <p:tnLst>
              <p:par>
                <p:cTn decel="100000" fill="hold" nodeType="afterEffect" presetClass="entr" presetID="2" presetSubtype="2">
                  <p:stCondLst>
                    <p:cond delay="0"/>
                  </p:stCondLst>
                  <p:iterate type="wd">
                    <p:tmPct val="10000"/>
                  </p:iterate>
                  <p:childTnLst>
                    <p:set>
                      <p:cBhvr>
                        <p:cTn dur="1" fill="hold">
                          <p:stCondLst>
                            <p:cond delay="0"/>
                          </p:stCondLst>
                        </p:cTn>
                        <p:tgtEl>
                          <p:spTgt spid="1048801"/>
                        </p:tgtEl>
                        <p:attrNameLst>
                          <p:attrName>style.visibility</p:attrName>
                        </p:attrNameLst>
                      </p:cBhvr>
                      <p:to>
                        <p:strVal val="visible"/>
                      </p:to>
                    </p:set>
                    <p:anim calcmode="lin" valueType="num">
                      <p:cBhvr additive="base">
                        <p:cTn dur="500" fill="hold"/>
                        <p:tgtEl>
                          <p:spTgt spid="1048801"/>
                        </p:tgtEl>
                        <p:attrNameLst>
                          <p:attrName>ppt_x</p:attrName>
                        </p:attrNameLst>
                      </p:cBhvr>
                      <p:tavLst>
                        <p:tav tm="0">
                          <p:val>
                            <p:strVal val="1+#ppt_w/2"/>
                          </p:val>
                        </p:tav>
                        <p:tav tm="100000">
                          <p:val>
                            <p:strVal val="#ppt_x"/>
                          </p:val>
                        </p:tav>
                      </p:tavLst>
                    </p:anim>
                    <p:anim calcmode="lin" valueType="num">
                      <p:cBhvr additive="base">
                        <p:cTn dur="500" fill="hold"/>
                        <p:tgtEl>
                          <p:spTgt spid="1048801"/>
                        </p:tgtEl>
                        <p:attrNameLst>
                          <p:attrName>ppt_y</p:attrName>
                        </p:attrNameLst>
                      </p:cBhvr>
                      <p:tavLst>
                        <p:tav tm="0">
                          <p:val>
                            <p:strVal val="#ppt_y"/>
                          </p:val>
                        </p:tav>
                        <p:tav tm="100000">
                          <p:val>
                            <p:strVal val="#ppt_y"/>
                          </p:val>
                        </p:tav>
                      </p:tavLst>
                    </p:anim>
                  </p:childTnLst>
                </p:cTn>
              </p:par>
            </p:tnLst>
          </p:tmpl>
        </p:tmplLst>
      </p:bldP>
      <p:bldP spid="1048802" grpId="0" build="p">
        <p:tmplLst>
          <p:tmpl lvl="1">
            <p:tnLst>
              <p:par>
                <p:cTn decel="100000" fill="hold" nodeType="withEffect" presetClass="entr" presetID="2" presetSubtype="4">
                  <p:stCondLst>
                    <p:cond delay="0"/>
                  </p:stCondLst>
                  <p:childTnLst>
                    <p:set>
                      <p:cBhvr>
                        <p:cTn dur="1" fill="hold">
                          <p:stCondLst>
                            <p:cond delay="0"/>
                          </p:stCondLst>
                        </p:cTn>
                        <p:tgtEl>
                          <p:spTgt spid="1048802"/>
                        </p:tgtEl>
                        <p:attrNameLst>
                          <p:attrName>style.visibility</p:attrName>
                        </p:attrNameLst>
                      </p:cBhvr>
                      <p:to>
                        <p:strVal val="visible"/>
                      </p:to>
                    </p:set>
                    <p:anim calcmode="lin" valueType="num">
                      <p:cBhvr additive="base">
                        <p:cTn dur="500" fill="hold"/>
                        <p:tgtEl>
                          <p:spTgt spid="1048802"/>
                        </p:tgtEl>
                        <p:attrNameLst>
                          <p:attrName>ppt_x</p:attrName>
                        </p:attrNameLst>
                      </p:cBhvr>
                      <p:tavLst>
                        <p:tav tm="0">
                          <p:val>
                            <p:strVal val="#ppt_x"/>
                          </p:val>
                        </p:tav>
                        <p:tav tm="100000">
                          <p:val>
                            <p:strVal val="#ppt_x"/>
                          </p:val>
                        </p:tav>
                      </p:tavLst>
                    </p:anim>
                    <p:anim calcmode="lin" valueType="num">
                      <p:cBhvr additive="base">
                        <p:cTn dur="500" fill="hold"/>
                        <p:tgtEl>
                          <p:spTgt spid="1048802"/>
                        </p:tgtEl>
                        <p:attrNameLst>
                          <p:attrName>ppt_y</p:attrName>
                        </p:attrNameLst>
                      </p:cBhvr>
                      <p:tavLst>
                        <p:tav tm="0">
                          <p:val>
                            <p:strVal val="1+#ppt_h/2"/>
                          </p:val>
                        </p:tav>
                        <p:tav tm="100000">
                          <p:val>
                            <p:strVal val="#ppt_y"/>
                          </p:val>
                        </p:tav>
                      </p:tavLst>
                    </p:anim>
                  </p:childTnLst>
                </p:cTn>
              </p:par>
            </p:tnLst>
          </p:tmpl>
        </p:tmplLst>
      </p:bldP>
      <p:bldP spid="1048803" grpId="0" animBg="1"/>
      <p:bldP spid="1048804" grpId="0" animBg="1"/>
      <p:bldP spid="1048804" grpId="1" animBg="1"/>
      <p:bldP spid="1048805" grpId="0" build="p">
        <p:tmplLst>
          <p:tmpl lvl="1">
            <p:tnLst>
              <p:par>
                <p:cTn decel="100000" fill="hold" nodeType="afterEffect" presetClass="entr" presetID="2" presetSubtype="2">
                  <p:stCondLst>
                    <p:cond delay="0"/>
                  </p:stCondLst>
                  <p:iterate type="wd">
                    <p:tmPct val="10000"/>
                  </p:iterate>
                  <p:childTnLst>
                    <p:set>
                      <p:cBhvr>
                        <p:cTn dur="1" fill="hold">
                          <p:stCondLst>
                            <p:cond delay="0"/>
                          </p:stCondLst>
                        </p:cTn>
                        <p:tgtEl>
                          <p:spTgt spid="1048805"/>
                        </p:tgtEl>
                        <p:attrNameLst>
                          <p:attrName>style.visibility</p:attrName>
                        </p:attrNameLst>
                      </p:cBhvr>
                      <p:to>
                        <p:strVal val="visible"/>
                      </p:to>
                    </p:set>
                    <p:anim calcmode="lin" valueType="num">
                      <p:cBhvr additive="base">
                        <p:cTn dur="500" fill="hold"/>
                        <p:tgtEl>
                          <p:spTgt spid="1048805"/>
                        </p:tgtEl>
                        <p:attrNameLst>
                          <p:attrName>ppt_x</p:attrName>
                        </p:attrNameLst>
                      </p:cBhvr>
                      <p:tavLst>
                        <p:tav tm="0">
                          <p:val>
                            <p:strVal val="1+#ppt_w/2"/>
                          </p:val>
                        </p:tav>
                        <p:tav tm="100000">
                          <p:val>
                            <p:strVal val="#ppt_x"/>
                          </p:val>
                        </p:tav>
                      </p:tavLst>
                    </p:anim>
                    <p:anim calcmode="lin" valueType="num">
                      <p:cBhvr additive="base">
                        <p:cTn dur="500" fill="hold"/>
                        <p:tgtEl>
                          <p:spTgt spid="1048805"/>
                        </p:tgtEl>
                        <p:attrNameLst>
                          <p:attrName>ppt_y</p:attrName>
                        </p:attrNameLst>
                      </p:cBhvr>
                      <p:tavLst>
                        <p:tav tm="0">
                          <p:val>
                            <p:strVal val="#ppt_y"/>
                          </p:val>
                        </p:tav>
                        <p:tav tm="100000">
                          <p:val>
                            <p:strVal val="#ppt_y"/>
                          </p:val>
                        </p:tav>
                      </p:tavLst>
                    </p:anim>
                  </p:childTnLst>
                </p:cTn>
              </p:par>
            </p:tnLst>
          </p:tmpl>
        </p:tmplLst>
      </p:bldP>
      <p:bldP spid="1048806" grpId="0" build="p">
        <p:tmplLst>
          <p:tmpl lvl="1">
            <p:tnLst>
              <p:par>
                <p:cTn decel="100000" fill="hold" nodeType="withEffect" presetClass="entr" presetID="2" presetSubtype="4">
                  <p:stCondLst>
                    <p:cond delay="0"/>
                  </p:stCondLst>
                  <p:childTnLst>
                    <p:set>
                      <p:cBhvr>
                        <p:cTn dur="1" fill="hold">
                          <p:stCondLst>
                            <p:cond delay="0"/>
                          </p:stCondLst>
                        </p:cTn>
                        <p:tgtEl>
                          <p:spTgt spid="1048806"/>
                        </p:tgtEl>
                        <p:attrNameLst>
                          <p:attrName>style.visibility</p:attrName>
                        </p:attrNameLst>
                      </p:cBhvr>
                      <p:to>
                        <p:strVal val="visible"/>
                      </p:to>
                    </p:set>
                    <p:anim calcmode="lin" valueType="num">
                      <p:cBhvr additive="base">
                        <p:cTn dur="500" fill="hold"/>
                        <p:tgtEl>
                          <p:spTgt spid="1048806"/>
                        </p:tgtEl>
                        <p:attrNameLst>
                          <p:attrName>ppt_x</p:attrName>
                        </p:attrNameLst>
                      </p:cBhvr>
                      <p:tavLst>
                        <p:tav tm="0">
                          <p:val>
                            <p:strVal val="#ppt_x"/>
                          </p:val>
                        </p:tav>
                        <p:tav tm="100000">
                          <p:val>
                            <p:strVal val="#ppt_x"/>
                          </p:val>
                        </p:tav>
                      </p:tavLst>
                    </p:anim>
                    <p:anim calcmode="lin" valueType="num">
                      <p:cBhvr additive="base">
                        <p:cTn dur="500" fill="hold"/>
                        <p:tgtEl>
                          <p:spTgt spid="1048806"/>
                        </p:tgtEl>
                        <p:attrNameLst>
                          <p:attrName>ppt_y</p:attrName>
                        </p:attrNameLst>
                      </p:cBhvr>
                      <p:tavLst>
                        <p:tav tm="0">
                          <p:val>
                            <p:strVal val="1+#ppt_h/2"/>
                          </p:val>
                        </p:tav>
                        <p:tav tm="100000">
                          <p:val>
                            <p:strVal val="#ppt_y"/>
                          </p:val>
                        </p:tav>
                      </p:tavLst>
                    </p:anim>
                  </p:childTnLst>
                </p:cTn>
              </p:par>
            </p:tnLst>
          </p:tmpl>
        </p:tmplLst>
      </p:bldP>
      <p:bldP spid="1048807" grpId="0" animBg="1"/>
      <p:bldP spid="1048808" grpId="0" animBg="1"/>
      <p:bldP spid="1048808" grpId="1" animBg="1"/>
      <p:bldP spid="1048809" grpId="0" build="p">
        <p:tmplLst>
          <p:tmpl lvl="1">
            <p:tnLst>
              <p:par>
                <p:cTn decel="100000" fill="hold" nodeType="afterEffect" presetClass="entr" presetID="2" presetSubtype="2">
                  <p:stCondLst>
                    <p:cond delay="0"/>
                  </p:stCondLst>
                  <p:iterate type="wd">
                    <p:tmPct val="10000"/>
                  </p:iterate>
                  <p:childTnLst>
                    <p:set>
                      <p:cBhvr>
                        <p:cTn dur="1" fill="hold">
                          <p:stCondLst>
                            <p:cond delay="0"/>
                          </p:stCondLst>
                        </p:cTn>
                        <p:tgtEl>
                          <p:spTgt spid="1048809"/>
                        </p:tgtEl>
                        <p:attrNameLst>
                          <p:attrName>style.visibility</p:attrName>
                        </p:attrNameLst>
                      </p:cBhvr>
                      <p:to>
                        <p:strVal val="visible"/>
                      </p:to>
                    </p:set>
                    <p:anim calcmode="lin" valueType="num">
                      <p:cBhvr additive="base">
                        <p:cTn dur="500" fill="hold"/>
                        <p:tgtEl>
                          <p:spTgt spid="1048809"/>
                        </p:tgtEl>
                        <p:attrNameLst>
                          <p:attrName>ppt_x</p:attrName>
                        </p:attrNameLst>
                      </p:cBhvr>
                      <p:tavLst>
                        <p:tav tm="0">
                          <p:val>
                            <p:strVal val="1+#ppt_w/2"/>
                          </p:val>
                        </p:tav>
                        <p:tav tm="100000">
                          <p:val>
                            <p:strVal val="#ppt_x"/>
                          </p:val>
                        </p:tav>
                      </p:tavLst>
                    </p:anim>
                    <p:anim calcmode="lin" valueType="num">
                      <p:cBhvr additive="base">
                        <p:cTn dur="500" fill="hold"/>
                        <p:tgtEl>
                          <p:spTgt spid="1048809"/>
                        </p:tgtEl>
                        <p:attrNameLst>
                          <p:attrName>ppt_y</p:attrName>
                        </p:attrNameLst>
                      </p:cBhvr>
                      <p:tavLst>
                        <p:tav tm="0">
                          <p:val>
                            <p:strVal val="#ppt_y"/>
                          </p:val>
                        </p:tav>
                        <p:tav tm="100000">
                          <p:val>
                            <p:strVal val="#ppt_y"/>
                          </p:val>
                        </p:tav>
                      </p:tavLst>
                    </p:anim>
                  </p:childTnLst>
                </p:cTn>
              </p:par>
            </p:tnLst>
          </p:tmpl>
        </p:tmplLst>
      </p:bldP>
      <p:bldP spid="1048810" grpId="0" build="p">
        <p:tmplLst>
          <p:tmpl lvl="1">
            <p:tnLst>
              <p:par>
                <p:cTn decel="100000" fill="hold" nodeType="withEffect" presetClass="entr" presetID="2" presetSubtype="4">
                  <p:stCondLst>
                    <p:cond delay="0"/>
                  </p:stCondLst>
                  <p:childTnLst>
                    <p:set>
                      <p:cBhvr>
                        <p:cTn dur="1" fill="hold">
                          <p:stCondLst>
                            <p:cond delay="0"/>
                          </p:stCondLst>
                        </p:cTn>
                        <p:tgtEl>
                          <p:spTgt spid="1048810"/>
                        </p:tgtEl>
                        <p:attrNameLst>
                          <p:attrName>style.visibility</p:attrName>
                        </p:attrNameLst>
                      </p:cBhvr>
                      <p:to>
                        <p:strVal val="visible"/>
                      </p:to>
                    </p:set>
                    <p:anim calcmode="lin" valueType="num">
                      <p:cBhvr additive="base">
                        <p:cTn dur="500" fill="hold"/>
                        <p:tgtEl>
                          <p:spTgt spid="1048810"/>
                        </p:tgtEl>
                        <p:attrNameLst>
                          <p:attrName>ppt_x</p:attrName>
                        </p:attrNameLst>
                      </p:cBhvr>
                      <p:tavLst>
                        <p:tav tm="0">
                          <p:val>
                            <p:strVal val="#ppt_x"/>
                          </p:val>
                        </p:tav>
                        <p:tav tm="100000">
                          <p:val>
                            <p:strVal val="#ppt_x"/>
                          </p:val>
                        </p:tav>
                      </p:tavLst>
                    </p:anim>
                    <p:anim calcmode="lin" valueType="num">
                      <p:cBhvr additive="base">
                        <p:cTn dur="500" fill="hold"/>
                        <p:tgtEl>
                          <p:spTgt spid="1048810"/>
                        </p:tgtEl>
                        <p:attrNameLst>
                          <p:attrName>ppt_y</p:attrName>
                        </p:attrNameLst>
                      </p:cBhvr>
                      <p:tavLst>
                        <p:tav tm="0">
                          <p:val>
                            <p:strVal val="1+#ppt_h/2"/>
                          </p:val>
                        </p:tav>
                        <p:tav tm="100000">
                          <p:val>
                            <p:strVal val="#ppt_y"/>
                          </p:val>
                        </p:tav>
                      </p:tavLst>
                    </p:anim>
                  </p:childTnLst>
                </p:cTn>
              </p:par>
            </p:tnLst>
          </p:tmpl>
        </p:tmplLst>
      </p:bldP>
      <p:bldP spid="1048811"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Image and Text">
    <p:spTree>
      <p:nvGrpSpPr>
        <p:cNvPr id="196" name=""/>
        <p:cNvGrpSpPr/>
        <p:nvPr/>
      </p:nvGrpSpPr>
      <p:grpSpPr>
        <a:xfrm>
          <a:off x="0" y="0"/>
          <a:ext cx="0" cy="0"/>
          <a:chOff x="0" y="0"/>
          <a:chExt cx="0" cy="0"/>
        </a:xfrm>
      </p:grpSpPr>
      <p:sp>
        <p:nvSpPr>
          <p:cNvPr id="1049401" name="タイトル 1"/>
          <p:cNvSpPr>
            <a:spLocks noGrp="1"/>
          </p:cNvSpPr>
          <p:nvPr>
            <p:ph type="title" hasCustomPrompt="1"/>
          </p:nvPr>
        </p:nvSpPr>
        <p:spPr/>
        <p:txBody>
          <a:bodyPr/>
          <a:p>
            <a:r>
              <a:rPr altLang="ja-JP" dirty="0" kumimoji="1" lang="en-US"/>
              <a:t>Slide Title Goes Here</a:t>
            </a:r>
            <a:endParaRPr altLang="en-US" dirty="0" kumimoji="1" lang="ja-JP"/>
          </a:p>
        </p:txBody>
      </p:sp>
      <p:sp>
        <p:nvSpPr>
          <p:cNvPr id="1049402" name="フッター プレースホルダー 2"/>
          <p:cNvSpPr>
            <a:spLocks noGrp="1"/>
          </p:cNvSpPr>
          <p:nvPr>
            <p:ph type="ftr" sz="quarter" idx="10"/>
          </p:nvPr>
        </p:nvSpPr>
        <p:spPr/>
        <p:txBody>
          <a:bodyPr/>
          <a:p>
            <a:r>
              <a:rPr altLang="ja-JP" lang="en-US"/>
              <a:t>The Power of PowerPoint | thepopp.com</a:t>
            </a:r>
            <a:endParaRPr altLang="en-US" dirty="0" lang="ja-JP"/>
          </a:p>
        </p:txBody>
      </p:sp>
      <p:sp>
        <p:nvSpPr>
          <p:cNvPr id="1049403" name="スライド番号プレースホルダー 3"/>
          <p:cNvSpPr>
            <a:spLocks noGrp="1"/>
          </p:cNvSpPr>
          <p:nvPr>
            <p:ph type="sldNum" sz="quarter" idx="11"/>
          </p:nvPr>
        </p:nvSpPr>
        <p:spPr/>
        <p:txBody>
          <a:bodyPr/>
          <a:p>
            <a:fld id="{E6459DFB-86F3-43FA-8567-2EA6E426AE90}" type="slidenum">
              <a:rPr altLang="en-US" lang="ja-JP" smtClean="0"/>
              <a:t>‹#›</a:t>
            </a:fld>
            <a:endParaRPr altLang="en-US" lang="ja-JP"/>
          </a:p>
        </p:txBody>
      </p:sp>
      <p:sp>
        <p:nvSpPr>
          <p:cNvPr id="1049404" name="テキスト プレースホルダー 6"/>
          <p:cNvSpPr>
            <a:spLocks noGrp="1"/>
          </p:cNvSpPr>
          <p:nvPr>
            <p:ph type="body" sz="quarter" idx="13" hasCustomPrompt="1"/>
          </p:nvPr>
        </p:nvSpPr>
        <p:spPr>
          <a:xfrm>
            <a:off x="3166542" y="1543100"/>
            <a:ext cx="14329592" cy="504056"/>
          </a:xfrm>
        </p:spPr>
        <p:txBody>
          <a:bodyPr/>
          <a:lstStyle>
            <a:lvl1pPr>
              <a:defRPr baseline="0" i="1">
                <a:solidFill>
                  <a:schemeClr val="tx1">
                    <a:lumMod val="50000"/>
                    <a:lumOff val="50000"/>
                  </a:schemeClr>
                </a:solidFill>
                <a:latin typeface="+mn-lt"/>
                <a:cs typeface="Open Sans Light" panose="020B0306030504020204" pitchFamily="34" charset="0"/>
              </a:defRPr>
            </a:lvl1pPr>
          </a:lstStyle>
          <a:p>
            <a:pPr lvl="0"/>
            <a:r>
              <a:rPr altLang="ja-JP" dirty="0" kumimoji="1" lang="en-US"/>
              <a:t>Short description goes here</a:t>
            </a:r>
            <a:endParaRPr altLang="en-US" dirty="0" kumimoji="1" lang="ja-JP"/>
          </a:p>
        </p:txBody>
      </p:sp>
      <p:sp>
        <p:nvSpPr>
          <p:cNvPr id="1049405" name="正方形/長方形 7"/>
          <p:cNvSpPr/>
          <p:nvPr userDrawn="1"/>
        </p:nvSpPr>
        <p:spPr>
          <a:xfrm>
            <a:off x="3238550" y="1399084"/>
            <a:ext cx="3240360" cy="7200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406" name="円/楕円 38"/>
          <p:cNvSpPr/>
          <p:nvPr userDrawn="1"/>
        </p:nvSpPr>
        <p:spPr>
          <a:xfrm>
            <a:off x="6297509" y="6731486"/>
            <a:ext cx="811957" cy="811957"/>
          </a:xfrm>
          <a:prstGeom prst="ellipse"/>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2"/>
              </a:solidFill>
            </a:endParaRPr>
          </a:p>
        </p:txBody>
      </p:sp>
      <p:sp>
        <p:nvSpPr>
          <p:cNvPr id="1049407" name="円/楕円 39"/>
          <p:cNvSpPr/>
          <p:nvPr userDrawn="1"/>
        </p:nvSpPr>
        <p:spPr>
          <a:xfrm>
            <a:off x="2067923" y="3222046"/>
            <a:ext cx="5060429" cy="5060429"/>
          </a:xfrm>
          <a:prstGeom prst="ellipse"/>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408" name="円/楕円 40"/>
          <p:cNvSpPr/>
          <p:nvPr userDrawn="1"/>
        </p:nvSpPr>
        <p:spPr>
          <a:xfrm>
            <a:off x="1465789" y="3814949"/>
            <a:ext cx="1368152" cy="1368152"/>
          </a:xfrm>
          <a:prstGeom prst="ellips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p>
        </p:txBody>
      </p:sp>
      <p:sp>
        <p:nvSpPr>
          <p:cNvPr id="1049409" name="円/楕円 41"/>
          <p:cNvSpPr/>
          <p:nvPr userDrawn="1"/>
        </p:nvSpPr>
        <p:spPr>
          <a:xfrm>
            <a:off x="1904038" y="3097899"/>
            <a:ext cx="5060429" cy="5060429"/>
          </a:xfrm>
          <a:prstGeom prst="ellipse"/>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410" name="図プレースホルダー 5"/>
          <p:cNvSpPr>
            <a:spLocks noGrp="1"/>
          </p:cNvSpPr>
          <p:nvPr>
            <p:ph type="pic" sz="quarter" idx="14" hasCustomPrompt="1"/>
          </p:nvPr>
        </p:nvSpPr>
        <p:spPr>
          <a:xfrm>
            <a:off x="2067923" y="3222046"/>
            <a:ext cx="4916413" cy="4916413"/>
          </a:xfrm>
          <a:prstGeom prst="ellipse"/>
          <a:solidFill>
            <a:schemeClr val="bg1"/>
          </a:solidFill>
          <a:ln w="28575" cmpd="sng">
            <a:solidFill>
              <a:schemeClr val="accent1"/>
            </a:solidFill>
          </a:ln>
          <a:effectLst/>
        </p:spPr>
        <p:txBody>
          <a:bodyPr>
            <a:normAutofit/>
          </a:bodyPr>
          <a:lstStyle>
            <a:lvl1pPr>
              <a:defRPr baseline="0" sz="1800"/>
            </a:lvl1pPr>
          </a:lstStyle>
          <a:p>
            <a:r>
              <a:rPr altLang="ja-JP" dirty="0" kumimoji="1" lang="en-US"/>
              <a:t>Add an image</a:t>
            </a:r>
            <a:endParaRPr altLang="en-US" dirty="0" kumimoji="1" lang="ja-JP"/>
          </a:p>
        </p:txBody>
      </p:sp>
      <p:sp>
        <p:nvSpPr>
          <p:cNvPr id="1049411" name="円/楕円 43"/>
          <p:cNvSpPr/>
          <p:nvPr userDrawn="1"/>
        </p:nvSpPr>
        <p:spPr>
          <a:xfrm>
            <a:off x="771779" y="3078030"/>
            <a:ext cx="864096" cy="864096"/>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p>
        </p:txBody>
      </p:sp>
      <p:sp>
        <p:nvSpPr>
          <p:cNvPr id="1049412" name="円/楕円 44"/>
          <p:cNvSpPr/>
          <p:nvPr userDrawn="1"/>
        </p:nvSpPr>
        <p:spPr>
          <a:xfrm>
            <a:off x="2149865" y="3125836"/>
            <a:ext cx="432048" cy="432048"/>
          </a:xfrm>
          <a:prstGeom prst="ellipse"/>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p>
        </p:txBody>
      </p:sp>
      <p:sp>
        <p:nvSpPr>
          <p:cNvPr id="1049413" name="円/楕円 45"/>
          <p:cNvSpPr/>
          <p:nvPr userDrawn="1"/>
        </p:nvSpPr>
        <p:spPr>
          <a:xfrm>
            <a:off x="7300185" y="6347336"/>
            <a:ext cx="486995" cy="486995"/>
          </a:xfrm>
          <a:prstGeom prst="ellips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2"/>
              </a:solidFill>
            </a:endParaRPr>
          </a:p>
        </p:txBody>
      </p:sp>
      <p:sp>
        <p:nvSpPr>
          <p:cNvPr id="1049414" name="テキスト プレースホルダー 6"/>
          <p:cNvSpPr>
            <a:spLocks noGrp="1"/>
          </p:cNvSpPr>
          <p:nvPr>
            <p:ph type="body" sz="quarter" idx="15" hasCustomPrompt="1"/>
          </p:nvPr>
        </p:nvSpPr>
        <p:spPr>
          <a:xfrm>
            <a:off x="8011062" y="4280927"/>
            <a:ext cx="8732894" cy="3867020"/>
          </a:xfrm>
        </p:spPr>
        <p:txBody>
          <a:bodyPr anchor="t">
            <a:normAutofit/>
          </a:bodyPr>
          <a:lstStyle>
            <a:lvl1pPr algn="l">
              <a:defRPr baseline="0" sz="2000">
                <a:solidFill>
                  <a:schemeClr val="tx2"/>
                </a:solidFill>
              </a:defRPr>
            </a:lvl1pPr>
          </a:lstStyle>
          <a:p>
            <a:pPr lvl="0"/>
            <a:r>
              <a:rPr altLang="ja-JP" dirty="0" kumimoji="1" lang="en-US"/>
              <a:t>Text goes here</a:t>
            </a:r>
            <a:endParaRPr altLang="en-US" dirty="0" kumimoji="1" lang="ja-JP"/>
          </a:p>
        </p:txBody>
      </p:sp>
      <p:sp>
        <p:nvSpPr>
          <p:cNvPr id="1049415" name="正方形/長方形 47"/>
          <p:cNvSpPr/>
          <p:nvPr userDrawn="1"/>
        </p:nvSpPr>
        <p:spPr>
          <a:xfrm>
            <a:off x="8155077" y="4097534"/>
            <a:ext cx="3240360" cy="72008"/>
          </a:xfrm>
          <a:prstGeom prst="rect"/>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416" name="テキスト プレースホルダー 6"/>
          <p:cNvSpPr>
            <a:spLocks noGrp="1"/>
          </p:cNvSpPr>
          <p:nvPr>
            <p:ph type="body" sz="quarter" idx="16" hasCustomPrompt="1"/>
          </p:nvPr>
        </p:nvSpPr>
        <p:spPr>
          <a:xfrm>
            <a:off x="8011061" y="3129723"/>
            <a:ext cx="8732894" cy="936104"/>
          </a:xfrm>
        </p:spPr>
        <p:txBody>
          <a:bodyPr anchor="b">
            <a:normAutofit/>
          </a:bodyPr>
          <a:lstStyle>
            <a:lvl1pPr algn="l">
              <a:defRPr baseline="0" sz="3600">
                <a:solidFill>
                  <a:schemeClr val="accent3"/>
                </a:solidFill>
                <a:latin typeface="Route 159 SemiBold" pitchFamily="50" charset="0"/>
              </a:defRPr>
            </a:lvl1pPr>
          </a:lstStyle>
          <a:p>
            <a:pPr lvl="0"/>
            <a:r>
              <a:rPr altLang="ja-JP" dirty="0" kumimoji="1" lang="en-US"/>
              <a:t>Text goes here</a:t>
            </a:r>
            <a:endParaRPr altLang="en-US" dirty="0"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afterEffect" presetClass="entr" presetID="2" presetSubtype="2">
                                  <p:stCondLst>
                                    <p:cond delay="0"/>
                                  </p:stCondLst>
                                  <p:childTnLst>
                                    <p:set>
                                      <p:cBhvr>
                                        <p:cTn dur="1" fill="hold" id="6">
                                          <p:stCondLst>
                                            <p:cond delay="0"/>
                                          </p:stCondLst>
                                        </p:cTn>
                                        <p:tgtEl>
                                          <p:spTgt spid="1049405"/>
                                        </p:tgtEl>
                                        <p:attrNameLst>
                                          <p:attrName>style.visibility</p:attrName>
                                        </p:attrNameLst>
                                      </p:cBhvr>
                                      <p:to>
                                        <p:strVal val="visible"/>
                                      </p:to>
                                    </p:set>
                                    <p:anim calcmode="lin" valueType="num">
                                      <p:cBhvr additive="base">
                                        <p:cTn dur="500" fill="hold" id="7"/>
                                        <p:tgtEl>
                                          <p:spTgt spid="1049405"/>
                                        </p:tgtEl>
                                        <p:attrNameLst>
                                          <p:attrName>ppt_x</p:attrName>
                                        </p:attrNameLst>
                                      </p:cBhvr>
                                      <p:tavLst>
                                        <p:tav tm="0">
                                          <p:val>
                                            <p:strVal val="1+#ppt_w/2"/>
                                          </p:val>
                                        </p:tav>
                                        <p:tav tm="100000">
                                          <p:val>
                                            <p:strVal val="#ppt_x"/>
                                          </p:val>
                                        </p:tav>
                                      </p:tavLst>
                                    </p:anim>
                                    <p:anim calcmode="lin" valueType="num">
                                      <p:cBhvr additive="base">
                                        <p:cTn dur="500" fill="hold" id="8"/>
                                        <p:tgtEl>
                                          <p:spTgt spid="1049405"/>
                                        </p:tgtEl>
                                        <p:attrNameLst>
                                          <p:attrName>ppt_y</p:attrName>
                                        </p:attrNameLst>
                                      </p:cBhvr>
                                      <p:tavLst>
                                        <p:tav tm="0">
                                          <p:val>
                                            <p:strVal val="#ppt_y"/>
                                          </p:val>
                                        </p:tav>
                                        <p:tav tm="100000">
                                          <p:val>
                                            <p:strVal val="#ppt_y"/>
                                          </p:val>
                                        </p:tav>
                                      </p:tavLst>
                                    </p:anim>
                                  </p:childTnLst>
                                </p:cTn>
                              </p:par>
                              <p:par>
                                <p:cTn fill="hold" grpId="0" id="9" nodeType="withEffect" presetClass="entr" presetID="22" presetSubtype="8">
                                  <p:stCondLst>
                                    <p:cond delay="0"/>
                                  </p:stCondLst>
                                  <p:childTnLst>
                                    <p:set>
                                      <p:cBhvr>
                                        <p:cTn dur="1" fill="hold" id="10">
                                          <p:stCondLst>
                                            <p:cond delay="0"/>
                                          </p:stCondLst>
                                        </p:cTn>
                                        <p:tgtEl>
                                          <p:spTgt spid="1049404">
                                            <p:txEl>
                                              <p:pRg st="0" end="0"/>
                                            </p:txEl>
                                          </p:spTgt>
                                        </p:tgtEl>
                                        <p:attrNameLst>
                                          <p:attrName>style.visibility</p:attrName>
                                        </p:attrNameLst>
                                      </p:cBhvr>
                                      <p:to>
                                        <p:strVal val="visible"/>
                                      </p:to>
                                    </p:set>
                                    <p:animEffect transition="in" filter="wipe(left)">
                                      <p:cBhvr>
                                        <p:cTn dur="500" id="11"/>
                                        <p:tgtEl>
                                          <p:spTgt spid="1049404">
                                            <p:txEl>
                                              <p:pRg st="0" end="0"/>
                                            </p:txEl>
                                          </p:spTgt>
                                        </p:tgtEl>
                                      </p:cBhvr>
                                    </p:animEffect>
                                  </p:childTnLst>
                                </p:cTn>
                              </p:par>
                            </p:childTnLst>
                          </p:cTn>
                        </p:par>
                        <p:par>
                          <p:cTn fill="hold" id="12">
                            <p:stCondLst>
                              <p:cond delay="500"/>
                            </p:stCondLst>
                            <p:childTnLst>
                              <p:par>
                                <p:cTn fill="hold" grpId="0" id="13" nodeType="afterEffect" presetClass="entr" presetID="53" presetSubtype="16">
                                  <p:stCondLst>
                                    <p:cond delay="0"/>
                                  </p:stCondLst>
                                  <p:childTnLst>
                                    <p:set>
                                      <p:cBhvr>
                                        <p:cTn dur="1" fill="hold" id="14">
                                          <p:stCondLst>
                                            <p:cond delay="0"/>
                                          </p:stCondLst>
                                        </p:cTn>
                                        <p:tgtEl>
                                          <p:spTgt spid="1049411"/>
                                        </p:tgtEl>
                                        <p:attrNameLst>
                                          <p:attrName>style.visibility</p:attrName>
                                        </p:attrNameLst>
                                      </p:cBhvr>
                                      <p:to>
                                        <p:strVal val="visible"/>
                                      </p:to>
                                    </p:set>
                                    <p:anim calcmode="lin" valueType="num">
                                      <p:cBhvr>
                                        <p:cTn dur="1000" fill="hold" id="15"/>
                                        <p:tgtEl>
                                          <p:spTgt spid="1049411"/>
                                        </p:tgtEl>
                                        <p:attrNameLst>
                                          <p:attrName>ppt_w</p:attrName>
                                        </p:attrNameLst>
                                      </p:cBhvr>
                                      <p:tavLst>
                                        <p:tav tm="0">
                                          <p:val>
                                            <p:fltVal val="0.0"/>
                                          </p:val>
                                        </p:tav>
                                        <p:tav tm="100000">
                                          <p:val>
                                            <p:strVal val="#ppt_w"/>
                                          </p:val>
                                        </p:tav>
                                      </p:tavLst>
                                    </p:anim>
                                    <p:anim calcmode="lin" valueType="num">
                                      <p:cBhvr>
                                        <p:cTn dur="1000" fill="hold" id="16"/>
                                        <p:tgtEl>
                                          <p:spTgt spid="1049411"/>
                                        </p:tgtEl>
                                        <p:attrNameLst>
                                          <p:attrName>ppt_h</p:attrName>
                                        </p:attrNameLst>
                                      </p:cBhvr>
                                      <p:tavLst>
                                        <p:tav tm="0">
                                          <p:val>
                                            <p:fltVal val="0.0"/>
                                          </p:val>
                                        </p:tav>
                                        <p:tav tm="100000">
                                          <p:val>
                                            <p:strVal val="#ppt_h"/>
                                          </p:val>
                                        </p:tav>
                                      </p:tavLst>
                                    </p:anim>
                                    <p:animEffect transition="in" filter="fade">
                                      <p:cBhvr>
                                        <p:cTn dur="1000" id="17"/>
                                        <p:tgtEl>
                                          <p:spTgt spid="1049411"/>
                                        </p:tgtEl>
                                      </p:cBhvr>
                                    </p:animEffect>
                                  </p:childTnLst>
                                </p:cTn>
                              </p:par>
                              <p:par>
                                <p:cTn decel="100000" fill="hold" grpId="1" id="18" nodeType="withEffect" presetClass="entr" presetID="2" presetSubtype="12">
                                  <p:stCondLst>
                                    <p:cond delay="0"/>
                                  </p:stCondLst>
                                  <p:childTnLst>
                                    <p:set>
                                      <p:cBhvr>
                                        <p:cTn dur="1" fill="hold" id="19">
                                          <p:stCondLst>
                                            <p:cond delay="0"/>
                                          </p:stCondLst>
                                        </p:cTn>
                                        <p:tgtEl>
                                          <p:spTgt spid="1049411"/>
                                        </p:tgtEl>
                                        <p:attrNameLst>
                                          <p:attrName>style.visibility</p:attrName>
                                        </p:attrNameLst>
                                      </p:cBhvr>
                                      <p:to>
                                        <p:strVal val="visible"/>
                                      </p:to>
                                    </p:set>
                                    <p:anim calcmode="lin" valueType="num">
                                      <p:cBhvr additive="base">
                                        <p:cTn dur="1000" fill="hold" id="20"/>
                                        <p:tgtEl>
                                          <p:spTgt spid="1049411"/>
                                        </p:tgtEl>
                                        <p:attrNameLst>
                                          <p:attrName>ppt_x</p:attrName>
                                        </p:attrNameLst>
                                      </p:cBhvr>
                                      <p:tavLst>
                                        <p:tav tm="0">
                                          <p:val>
                                            <p:strVal val="0-#ppt_w/2"/>
                                          </p:val>
                                        </p:tav>
                                        <p:tav tm="100000">
                                          <p:val>
                                            <p:strVal val="#ppt_x"/>
                                          </p:val>
                                        </p:tav>
                                      </p:tavLst>
                                    </p:anim>
                                    <p:anim calcmode="lin" valueType="num">
                                      <p:cBhvr additive="base">
                                        <p:cTn dur="1000" fill="hold" id="21"/>
                                        <p:tgtEl>
                                          <p:spTgt spid="1049411"/>
                                        </p:tgtEl>
                                        <p:attrNameLst>
                                          <p:attrName>ppt_y</p:attrName>
                                        </p:attrNameLst>
                                      </p:cBhvr>
                                      <p:tavLst>
                                        <p:tav tm="0">
                                          <p:val>
                                            <p:strVal val="1+#ppt_h/2"/>
                                          </p:val>
                                        </p:tav>
                                        <p:tav tm="100000">
                                          <p:val>
                                            <p:strVal val="#ppt_y"/>
                                          </p:val>
                                        </p:tav>
                                      </p:tavLst>
                                    </p:anim>
                                  </p:childTnLst>
                                </p:cTn>
                              </p:par>
                              <p:par>
                                <p:cTn fill="hold" grpId="0" id="22" nodeType="withEffect" presetClass="entr" presetID="53" presetSubtype="16">
                                  <p:stCondLst>
                                    <p:cond delay="100"/>
                                  </p:stCondLst>
                                  <p:childTnLst>
                                    <p:set>
                                      <p:cBhvr>
                                        <p:cTn dur="1" fill="hold" id="23">
                                          <p:stCondLst>
                                            <p:cond delay="0"/>
                                          </p:stCondLst>
                                        </p:cTn>
                                        <p:tgtEl>
                                          <p:spTgt spid="1049408"/>
                                        </p:tgtEl>
                                        <p:attrNameLst>
                                          <p:attrName>style.visibility</p:attrName>
                                        </p:attrNameLst>
                                      </p:cBhvr>
                                      <p:to>
                                        <p:strVal val="visible"/>
                                      </p:to>
                                    </p:set>
                                    <p:anim calcmode="lin" valueType="num">
                                      <p:cBhvr>
                                        <p:cTn dur="1000" fill="hold" id="24"/>
                                        <p:tgtEl>
                                          <p:spTgt spid="1049408"/>
                                        </p:tgtEl>
                                        <p:attrNameLst>
                                          <p:attrName>ppt_w</p:attrName>
                                        </p:attrNameLst>
                                      </p:cBhvr>
                                      <p:tavLst>
                                        <p:tav tm="0">
                                          <p:val>
                                            <p:fltVal val="0.0"/>
                                          </p:val>
                                        </p:tav>
                                        <p:tav tm="100000">
                                          <p:val>
                                            <p:strVal val="#ppt_w"/>
                                          </p:val>
                                        </p:tav>
                                      </p:tavLst>
                                    </p:anim>
                                    <p:anim calcmode="lin" valueType="num">
                                      <p:cBhvr>
                                        <p:cTn dur="1000" fill="hold" id="25"/>
                                        <p:tgtEl>
                                          <p:spTgt spid="1049408"/>
                                        </p:tgtEl>
                                        <p:attrNameLst>
                                          <p:attrName>ppt_h</p:attrName>
                                        </p:attrNameLst>
                                      </p:cBhvr>
                                      <p:tavLst>
                                        <p:tav tm="0">
                                          <p:val>
                                            <p:fltVal val="0.0"/>
                                          </p:val>
                                        </p:tav>
                                        <p:tav tm="100000">
                                          <p:val>
                                            <p:strVal val="#ppt_h"/>
                                          </p:val>
                                        </p:tav>
                                      </p:tavLst>
                                    </p:anim>
                                    <p:animEffect transition="in" filter="fade">
                                      <p:cBhvr>
                                        <p:cTn dur="1000" id="26"/>
                                        <p:tgtEl>
                                          <p:spTgt spid="1049408"/>
                                        </p:tgtEl>
                                      </p:cBhvr>
                                    </p:animEffect>
                                  </p:childTnLst>
                                </p:cTn>
                              </p:par>
                              <p:par>
                                <p:cTn decel="100000" fill="hold" grpId="1" id="27" nodeType="withEffect" presetClass="entr" presetID="2" presetSubtype="12">
                                  <p:stCondLst>
                                    <p:cond delay="100"/>
                                  </p:stCondLst>
                                  <p:childTnLst>
                                    <p:set>
                                      <p:cBhvr>
                                        <p:cTn dur="1" fill="hold" id="28">
                                          <p:stCondLst>
                                            <p:cond delay="0"/>
                                          </p:stCondLst>
                                        </p:cTn>
                                        <p:tgtEl>
                                          <p:spTgt spid="1049408"/>
                                        </p:tgtEl>
                                        <p:attrNameLst>
                                          <p:attrName>style.visibility</p:attrName>
                                        </p:attrNameLst>
                                      </p:cBhvr>
                                      <p:to>
                                        <p:strVal val="visible"/>
                                      </p:to>
                                    </p:set>
                                    <p:anim calcmode="lin" valueType="num">
                                      <p:cBhvr additive="base">
                                        <p:cTn dur="1000" fill="hold" id="29"/>
                                        <p:tgtEl>
                                          <p:spTgt spid="1049408"/>
                                        </p:tgtEl>
                                        <p:attrNameLst>
                                          <p:attrName>ppt_x</p:attrName>
                                        </p:attrNameLst>
                                      </p:cBhvr>
                                      <p:tavLst>
                                        <p:tav tm="0">
                                          <p:val>
                                            <p:strVal val="0-#ppt_w/2"/>
                                          </p:val>
                                        </p:tav>
                                        <p:tav tm="100000">
                                          <p:val>
                                            <p:strVal val="#ppt_x"/>
                                          </p:val>
                                        </p:tav>
                                      </p:tavLst>
                                    </p:anim>
                                    <p:anim calcmode="lin" valueType="num">
                                      <p:cBhvr additive="base">
                                        <p:cTn dur="1000" fill="hold" id="30"/>
                                        <p:tgtEl>
                                          <p:spTgt spid="1049408"/>
                                        </p:tgtEl>
                                        <p:attrNameLst>
                                          <p:attrName>ppt_y</p:attrName>
                                        </p:attrNameLst>
                                      </p:cBhvr>
                                      <p:tavLst>
                                        <p:tav tm="0">
                                          <p:val>
                                            <p:strVal val="1+#ppt_h/2"/>
                                          </p:val>
                                        </p:tav>
                                        <p:tav tm="100000">
                                          <p:val>
                                            <p:strVal val="#ppt_y"/>
                                          </p:val>
                                        </p:tav>
                                      </p:tavLst>
                                    </p:anim>
                                  </p:childTnLst>
                                </p:cTn>
                              </p:par>
                              <p:par>
                                <p:cTn fill="hold" grpId="0" id="31" nodeType="withEffect" presetClass="entr" presetID="53" presetSubtype="16">
                                  <p:stCondLst>
                                    <p:cond delay="200"/>
                                  </p:stCondLst>
                                  <p:childTnLst>
                                    <p:set>
                                      <p:cBhvr>
                                        <p:cTn dur="1" fill="hold" id="32">
                                          <p:stCondLst>
                                            <p:cond delay="0"/>
                                          </p:stCondLst>
                                        </p:cTn>
                                        <p:tgtEl>
                                          <p:spTgt spid="1049412"/>
                                        </p:tgtEl>
                                        <p:attrNameLst>
                                          <p:attrName>style.visibility</p:attrName>
                                        </p:attrNameLst>
                                      </p:cBhvr>
                                      <p:to>
                                        <p:strVal val="visible"/>
                                      </p:to>
                                    </p:set>
                                    <p:anim calcmode="lin" valueType="num">
                                      <p:cBhvr>
                                        <p:cTn dur="1000" fill="hold" id="33"/>
                                        <p:tgtEl>
                                          <p:spTgt spid="1049412"/>
                                        </p:tgtEl>
                                        <p:attrNameLst>
                                          <p:attrName>ppt_w</p:attrName>
                                        </p:attrNameLst>
                                      </p:cBhvr>
                                      <p:tavLst>
                                        <p:tav tm="0">
                                          <p:val>
                                            <p:fltVal val="0.0"/>
                                          </p:val>
                                        </p:tav>
                                        <p:tav tm="100000">
                                          <p:val>
                                            <p:strVal val="#ppt_w"/>
                                          </p:val>
                                        </p:tav>
                                      </p:tavLst>
                                    </p:anim>
                                    <p:anim calcmode="lin" valueType="num">
                                      <p:cBhvr>
                                        <p:cTn dur="1000" fill="hold" id="34"/>
                                        <p:tgtEl>
                                          <p:spTgt spid="1049412"/>
                                        </p:tgtEl>
                                        <p:attrNameLst>
                                          <p:attrName>ppt_h</p:attrName>
                                        </p:attrNameLst>
                                      </p:cBhvr>
                                      <p:tavLst>
                                        <p:tav tm="0">
                                          <p:val>
                                            <p:fltVal val="0.0"/>
                                          </p:val>
                                        </p:tav>
                                        <p:tav tm="100000">
                                          <p:val>
                                            <p:strVal val="#ppt_h"/>
                                          </p:val>
                                        </p:tav>
                                      </p:tavLst>
                                    </p:anim>
                                    <p:animEffect transition="in" filter="fade">
                                      <p:cBhvr>
                                        <p:cTn dur="1000" id="35"/>
                                        <p:tgtEl>
                                          <p:spTgt spid="1049412"/>
                                        </p:tgtEl>
                                      </p:cBhvr>
                                    </p:animEffect>
                                  </p:childTnLst>
                                </p:cTn>
                              </p:par>
                              <p:par>
                                <p:cTn decel="100000" fill="hold" grpId="1" id="36" nodeType="withEffect" presetClass="entr" presetID="2" presetSubtype="12">
                                  <p:stCondLst>
                                    <p:cond delay="200"/>
                                  </p:stCondLst>
                                  <p:childTnLst>
                                    <p:set>
                                      <p:cBhvr>
                                        <p:cTn dur="1" fill="hold" id="37">
                                          <p:stCondLst>
                                            <p:cond delay="0"/>
                                          </p:stCondLst>
                                        </p:cTn>
                                        <p:tgtEl>
                                          <p:spTgt spid="1049412"/>
                                        </p:tgtEl>
                                        <p:attrNameLst>
                                          <p:attrName>style.visibility</p:attrName>
                                        </p:attrNameLst>
                                      </p:cBhvr>
                                      <p:to>
                                        <p:strVal val="visible"/>
                                      </p:to>
                                    </p:set>
                                    <p:anim calcmode="lin" valueType="num">
                                      <p:cBhvr additive="base">
                                        <p:cTn dur="1000" fill="hold" id="38"/>
                                        <p:tgtEl>
                                          <p:spTgt spid="1049412"/>
                                        </p:tgtEl>
                                        <p:attrNameLst>
                                          <p:attrName>ppt_x</p:attrName>
                                        </p:attrNameLst>
                                      </p:cBhvr>
                                      <p:tavLst>
                                        <p:tav tm="0">
                                          <p:val>
                                            <p:strVal val="0-#ppt_w/2"/>
                                          </p:val>
                                        </p:tav>
                                        <p:tav tm="100000">
                                          <p:val>
                                            <p:strVal val="#ppt_x"/>
                                          </p:val>
                                        </p:tav>
                                      </p:tavLst>
                                    </p:anim>
                                    <p:anim calcmode="lin" valueType="num">
                                      <p:cBhvr additive="base">
                                        <p:cTn dur="1000" fill="hold" id="39"/>
                                        <p:tgtEl>
                                          <p:spTgt spid="1049412"/>
                                        </p:tgtEl>
                                        <p:attrNameLst>
                                          <p:attrName>ppt_y</p:attrName>
                                        </p:attrNameLst>
                                      </p:cBhvr>
                                      <p:tavLst>
                                        <p:tav tm="0">
                                          <p:val>
                                            <p:strVal val="1+#ppt_h/2"/>
                                          </p:val>
                                        </p:tav>
                                        <p:tav tm="100000">
                                          <p:val>
                                            <p:strVal val="#ppt_y"/>
                                          </p:val>
                                        </p:tav>
                                      </p:tavLst>
                                    </p:anim>
                                  </p:childTnLst>
                                </p:cTn>
                              </p:par>
                              <p:par>
                                <p:cTn fill="hold" grpId="0" id="40" nodeType="withEffect" presetClass="entr" presetID="53" presetSubtype="16">
                                  <p:stCondLst>
                                    <p:cond delay="300"/>
                                  </p:stCondLst>
                                  <p:childTnLst>
                                    <p:set>
                                      <p:cBhvr>
                                        <p:cTn dur="1" fill="hold" id="41">
                                          <p:stCondLst>
                                            <p:cond delay="0"/>
                                          </p:stCondLst>
                                        </p:cTn>
                                        <p:tgtEl>
                                          <p:spTgt spid="1049406"/>
                                        </p:tgtEl>
                                        <p:attrNameLst>
                                          <p:attrName>style.visibility</p:attrName>
                                        </p:attrNameLst>
                                      </p:cBhvr>
                                      <p:to>
                                        <p:strVal val="visible"/>
                                      </p:to>
                                    </p:set>
                                    <p:anim calcmode="lin" valueType="num">
                                      <p:cBhvr>
                                        <p:cTn dur="1000" fill="hold" id="42"/>
                                        <p:tgtEl>
                                          <p:spTgt spid="1049406"/>
                                        </p:tgtEl>
                                        <p:attrNameLst>
                                          <p:attrName>ppt_w</p:attrName>
                                        </p:attrNameLst>
                                      </p:cBhvr>
                                      <p:tavLst>
                                        <p:tav tm="0">
                                          <p:val>
                                            <p:fltVal val="0.0"/>
                                          </p:val>
                                        </p:tav>
                                        <p:tav tm="100000">
                                          <p:val>
                                            <p:strVal val="#ppt_w"/>
                                          </p:val>
                                        </p:tav>
                                      </p:tavLst>
                                    </p:anim>
                                    <p:anim calcmode="lin" valueType="num">
                                      <p:cBhvr>
                                        <p:cTn dur="1000" fill="hold" id="43"/>
                                        <p:tgtEl>
                                          <p:spTgt spid="1049406"/>
                                        </p:tgtEl>
                                        <p:attrNameLst>
                                          <p:attrName>ppt_h</p:attrName>
                                        </p:attrNameLst>
                                      </p:cBhvr>
                                      <p:tavLst>
                                        <p:tav tm="0">
                                          <p:val>
                                            <p:fltVal val="0.0"/>
                                          </p:val>
                                        </p:tav>
                                        <p:tav tm="100000">
                                          <p:val>
                                            <p:strVal val="#ppt_h"/>
                                          </p:val>
                                        </p:tav>
                                      </p:tavLst>
                                    </p:anim>
                                    <p:animEffect transition="in" filter="fade">
                                      <p:cBhvr>
                                        <p:cTn dur="1000" id="44"/>
                                        <p:tgtEl>
                                          <p:spTgt spid="1049406"/>
                                        </p:tgtEl>
                                      </p:cBhvr>
                                    </p:animEffect>
                                  </p:childTnLst>
                                </p:cTn>
                              </p:par>
                              <p:par>
                                <p:cTn decel="100000" fill="hold" grpId="1" id="45" nodeType="withEffect" presetClass="entr" presetID="2" presetSubtype="12">
                                  <p:stCondLst>
                                    <p:cond delay="300"/>
                                  </p:stCondLst>
                                  <p:childTnLst>
                                    <p:set>
                                      <p:cBhvr>
                                        <p:cTn dur="1" fill="hold" id="46">
                                          <p:stCondLst>
                                            <p:cond delay="0"/>
                                          </p:stCondLst>
                                        </p:cTn>
                                        <p:tgtEl>
                                          <p:spTgt spid="1049406"/>
                                        </p:tgtEl>
                                        <p:attrNameLst>
                                          <p:attrName>style.visibility</p:attrName>
                                        </p:attrNameLst>
                                      </p:cBhvr>
                                      <p:to>
                                        <p:strVal val="visible"/>
                                      </p:to>
                                    </p:set>
                                    <p:anim calcmode="lin" valueType="num">
                                      <p:cBhvr additive="base">
                                        <p:cTn dur="1000" fill="hold" id="47"/>
                                        <p:tgtEl>
                                          <p:spTgt spid="1049406"/>
                                        </p:tgtEl>
                                        <p:attrNameLst>
                                          <p:attrName>ppt_x</p:attrName>
                                        </p:attrNameLst>
                                      </p:cBhvr>
                                      <p:tavLst>
                                        <p:tav tm="0">
                                          <p:val>
                                            <p:strVal val="0-#ppt_w/2"/>
                                          </p:val>
                                        </p:tav>
                                        <p:tav tm="100000">
                                          <p:val>
                                            <p:strVal val="#ppt_x"/>
                                          </p:val>
                                        </p:tav>
                                      </p:tavLst>
                                    </p:anim>
                                    <p:anim calcmode="lin" valueType="num">
                                      <p:cBhvr additive="base">
                                        <p:cTn dur="1000" fill="hold" id="48"/>
                                        <p:tgtEl>
                                          <p:spTgt spid="1049406"/>
                                        </p:tgtEl>
                                        <p:attrNameLst>
                                          <p:attrName>ppt_y</p:attrName>
                                        </p:attrNameLst>
                                      </p:cBhvr>
                                      <p:tavLst>
                                        <p:tav tm="0">
                                          <p:val>
                                            <p:strVal val="1+#ppt_h/2"/>
                                          </p:val>
                                        </p:tav>
                                        <p:tav tm="100000">
                                          <p:val>
                                            <p:strVal val="#ppt_y"/>
                                          </p:val>
                                        </p:tav>
                                      </p:tavLst>
                                    </p:anim>
                                  </p:childTnLst>
                                </p:cTn>
                              </p:par>
                              <p:par>
                                <p:cTn fill="hold" grpId="0" id="49" nodeType="withEffect" presetClass="entr" presetID="53" presetSubtype="16">
                                  <p:stCondLst>
                                    <p:cond delay="400"/>
                                  </p:stCondLst>
                                  <p:childTnLst>
                                    <p:set>
                                      <p:cBhvr>
                                        <p:cTn dur="1" fill="hold" id="50">
                                          <p:stCondLst>
                                            <p:cond delay="0"/>
                                          </p:stCondLst>
                                        </p:cTn>
                                        <p:tgtEl>
                                          <p:spTgt spid="1049413"/>
                                        </p:tgtEl>
                                        <p:attrNameLst>
                                          <p:attrName>style.visibility</p:attrName>
                                        </p:attrNameLst>
                                      </p:cBhvr>
                                      <p:to>
                                        <p:strVal val="visible"/>
                                      </p:to>
                                    </p:set>
                                    <p:anim calcmode="lin" valueType="num">
                                      <p:cBhvr>
                                        <p:cTn dur="1000" fill="hold" id="51"/>
                                        <p:tgtEl>
                                          <p:spTgt spid="1049413"/>
                                        </p:tgtEl>
                                        <p:attrNameLst>
                                          <p:attrName>ppt_w</p:attrName>
                                        </p:attrNameLst>
                                      </p:cBhvr>
                                      <p:tavLst>
                                        <p:tav tm="0">
                                          <p:val>
                                            <p:fltVal val="0.0"/>
                                          </p:val>
                                        </p:tav>
                                        <p:tav tm="100000">
                                          <p:val>
                                            <p:strVal val="#ppt_w"/>
                                          </p:val>
                                        </p:tav>
                                      </p:tavLst>
                                    </p:anim>
                                    <p:anim calcmode="lin" valueType="num">
                                      <p:cBhvr>
                                        <p:cTn dur="1000" fill="hold" id="52"/>
                                        <p:tgtEl>
                                          <p:spTgt spid="1049413"/>
                                        </p:tgtEl>
                                        <p:attrNameLst>
                                          <p:attrName>ppt_h</p:attrName>
                                        </p:attrNameLst>
                                      </p:cBhvr>
                                      <p:tavLst>
                                        <p:tav tm="0">
                                          <p:val>
                                            <p:fltVal val="0.0"/>
                                          </p:val>
                                        </p:tav>
                                        <p:tav tm="100000">
                                          <p:val>
                                            <p:strVal val="#ppt_h"/>
                                          </p:val>
                                        </p:tav>
                                      </p:tavLst>
                                    </p:anim>
                                    <p:animEffect transition="in" filter="fade">
                                      <p:cBhvr>
                                        <p:cTn dur="1000" id="53"/>
                                        <p:tgtEl>
                                          <p:spTgt spid="1049413"/>
                                        </p:tgtEl>
                                      </p:cBhvr>
                                    </p:animEffect>
                                  </p:childTnLst>
                                </p:cTn>
                              </p:par>
                              <p:par>
                                <p:cTn decel="100000" fill="hold" grpId="1" id="54" nodeType="withEffect" presetClass="entr" presetID="2" presetSubtype="12">
                                  <p:stCondLst>
                                    <p:cond delay="400"/>
                                  </p:stCondLst>
                                  <p:childTnLst>
                                    <p:set>
                                      <p:cBhvr>
                                        <p:cTn dur="1" fill="hold" id="55">
                                          <p:stCondLst>
                                            <p:cond delay="0"/>
                                          </p:stCondLst>
                                        </p:cTn>
                                        <p:tgtEl>
                                          <p:spTgt spid="1049413"/>
                                        </p:tgtEl>
                                        <p:attrNameLst>
                                          <p:attrName>style.visibility</p:attrName>
                                        </p:attrNameLst>
                                      </p:cBhvr>
                                      <p:to>
                                        <p:strVal val="visible"/>
                                      </p:to>
                                    </p:set>
                                    <p:anim calcmode="lin" valueType="num">
                                      <p:cBhvr additive="base">
                                        <p:cTn dur="1000" fill="hold" id="56"/>
                                        <p:tgtEl>
                                          <p:spTgt spid="1049413"/>
                                        </p:tgtEl>
                                        <p:attrNameLst>
                                          <p:attrName>ppt_x</p:attrName>
                                        </p:attrNameLst>
                                      </p:cBhvr>
                                      <p:tavLst>
                                        <p:tav tm="0">
                                          <p:val>
                                            <p:strVal val="0-#ppt_w/2"/>
                                          </p:val>
                                        </p:tav>
                                        <p:tav tm="100000">
                                          <p:val>
                                            <p:strVal val="#ppt_x"/>
                                          </p:val>
                                        </p:tav>
                                      </p:tavLst>
                                    </p:anim>
                                    <p:anim calcmode="lin" valueType="num">
                                      <p:cBhvr additive="base">
                                        <p:cTn dur="1000" fill="hold" id="57"/>
                                        <p:tgtEl>
                                          <p:spTgt spid="1049413"/>
                                        </p:tgtEl>
                                        <p:attrNameLst>
                                          <p:attrName>ppt_y</p:attrName>
                                        </p:attrNameLst>
                                      </p:cBhvr>
                                      <p:tavLst>
                                        <p:tav tm="0">
                                          <p:val>
                                            <p:strVal val="1+#ppt_h/2"/>
                                          </p:val>
                                        </p:tav>
                                        <p:tav tm="100000">
                                          <p:val>
                                            <p:strVal val="#ppt_y"/>
                                          </p:val>
                                        </p:tav>
                                      </p:tavLst>
                                    </p:anim>
                                  </p:childTnLst>
                                </p:cTn>
                              </p:par>
                              <p:par>
                                <p:cTn decel="100000" fill="hold" grpId="0" id="58" nodeType="withEffect" presetClass="entr" presetID="2" presetSubtype="1">
                                  <p:stCondLst>
                                    <p:cond delay="400"/>
                                  </p:stCondLst>
                                  <p:childTnLst>
                                    <p:set>
                                      <p:cBhvr>
                                        <p:cTn dur="1" fill="hold" id="59">
                                          <p:stCondLst>
                                            <p:cond delay="0"/>
                                          </p:stCondLst>
                                        </p:cTn>
                                        <p:tgtEl>
                                          <p:spTgt spid="1049407"/>
                                        </p:tgtEl>
                                        <p:attrNameLst>
                                          <p:attrName>style.visibility</p:attrName>
                                        </p:attrNameLst>
                                      </p:cBhvr>
                                      <p:to>
                                        <p:strVal val="visible"/>
                                      </p:to>
                                    </p:set>
                                    <p:anim calcmode="lin" valueType="num">
                                      <p:cBhvr additive="base">
                                        <p:cTn dur="1000" fill="hold" id="60"/>
                                        <p:tgtEl>
                                          <p:spTgt spid="1049407"/>
                                        </p:tgtEl>
                                        <p:attrNameLst>
                                          <p:attrName>ppt_x</p:attrName>
                                        </p:attrNameLst>
                                      </p:cBhvr>
                                      <p:tavLst>
                                        <p:tav tm="0">
                                          <p:val>
                                            <p:strVal val="#ppt_x"/>
                                          </p:val>
                                        </p:tav>
                                        <p:tav tm="100000">
                                          <p:val>
                                            <p:strVal val="#ppt_x"/>
                                          </p:val>
                                        </p:tav>
                                      </p:tavLst>
                                    </p:anim>
                                    <p:anim calcmode="lin" valueType="num">
                                      <p:cBhvr additive="base">
                                        <p:cTn dur="1000" fill="hold" id="61"/>
                                        <p:tgtEl>
                                          <p:spTgt spid="1049407"/>
                                        </p:tgtEl>
                                        <p:attrNameLst>
                                          <p:attrName>ppt_y</p:attrName>
                                        </p:attrNameLst>
                                      </p:cBhvr>
                                      <p:tavLst>
                                        <p:tav tm="0">
                                          <p:val>
                                            <p:strVal val="0-#ppt_h/2"/>
                                          </p:val>
                                        </p:tav>
                                        <p:tav tm="100000">
                                          <p:val>
                                            <p:strVal val="#ppt_y"/>
                                          </p:val>
                                        </p:tav>
                                      </p:tavLst>
                                    </p:anim>
                                  </p:childTnLst>
                                </p:cTn>
                              </p:par>
                              <p:par>
                                <p:cTn fill="hold" grpId="1" id="62" nodeType="withEffect" presetClass="entr" presetID="10" presetSubtype="0">
                                  <p:stCondLst>
                                    <p:cond delay="400"/>
                                  </p:stCondLst>
                                  <p:childTnLst>
                                    <p:set>
                                      <p:cBhvr>
                                        <p:cTn dur="1" fill="hold" id="63">
                                          <p:stCondLst>
                                            <p:cond delay="0"/>
                                          </p:stCondLst>
                                        </p:cTn>
                                        <p:tgtEl>
                                          <p:spTgt spid="1049407"/>
                                        </p:tgtEl>
                                        <p:attrNameLst>
                                          <p:attrName>style.visibility</p:attrName>
                                        </p:attrNameLst>
                                      </p:cBhvr>
                                      <p:to>
                                        <p:strVal val="visible"/>
                                      </p:to>
                                    </p:set>
                                    <p:animEffect transition="in" filter="fade">
                                      <p:cBhvr>
                                        <p:cTn dur="1500" id="64"/>
                                        <p:tgtEl>
                                          <p:spTgt spid="1049407"/>
                                        </p:tgtEl>
                                      </p:cBhvr>
                                    </p:animEffect>
                                  </p:childTnLst>
                                </p:cTn>
                              </p:par>
                              <p:par>
                                <p:cTn decel="100000" fill="hold" grpId="0" id="65" nodeType="withEffect" presetClass="entr" presetID="2" presetSubtype="1">
                                  <p:stCondLst>
                                    <p:cond delay="500"/>
                                  </p:stCondLst>
                                  <p:childTnLst>
                                    <p:set>
                                      <p:cBhvr>
                                        <p:cTn dur="1" fill="hold" id="66">
                                          <p:stCondLst>
                                            <p:cond delay="0"/>
                                          </p:stCondLst>
                                        </p:cTn>
                                        <p:tgtEl>
                                          <p:spTgt spid="1049409"/>
                                        </p:tgtEl>
                                        <p:attrNameLst>
                                          <p:attrName>style.visibility</p:attrName>
                                        </p:attrNameLst>
                                      </p:cBhvr>
                                      <p:to>
                                        <p:strVal val="visible"/>
                                      </p:to>
                                    </p:set>
                                    <p:anim calcmode="lin" valueType="num">
                                      <p:cBhvr additive="base">
                                        <p:cTn dur="1000" fill="hold" id="67"/>
                                        <p:tgtEl>
                                          <p:spTgt spid="1049409"/>
                                        </p:tgtEl>
                                        <p:attrNameLst>
                                          <p:attrName>ppt_x</p:attrName>
                                        </p:attrNameLst>
                                      </p:cBhvr>
                                      <p:tavLst>
                                        <p:tav tm="0">
                                          <p:val>
                                            <p:strVal val="#ppt_x"/>
                                          </p:val>
                                        </p:tav>
                                        <p:tav tm="100000">
                                          <p:val>
                                            <p:strVal val="#ppt_x"/>
                                          </p:val>
                                        </p:tav>
                                      </p:tavLst>
                                    </p:anim>
                                    <p:anim calcmode="lin" valueType="num">
                                      <p:cBhvr additive="base">
                                        <p:cTn dur="1000" fill="hold" id="68"/>
                                        <p:tgtEl>
                                          <p:spTgt spid="1049409"/>
                                        </p:tgtEl>
                                        <p:attrNameLst>
                                          <p:attrName>ppt_y</p:attrName>
                                        </p:attrNameLst>
                                      </p:cBhvr>
                                      <p:tavLst>
                                        <p:tav tm="0">
                                          <p:val>
                                            <p:strVal val="0-#ppt_h/2"/>
                                          </p:val>
                                        </p:tav>
                                        <p:tav tm="100000">
                                          <p:val>
                                            <p:strVal val="#ppt_y"/>
                                          </p:val>
                                        </p:tav>
                                      </p:tavLst>
                                    </p:anim>
                                  </p:childTnLst>
                                </p:cTn>
                              </p:par>
                              <p:par>
                                <p:cTn fill="hold" grpId="1" id="69" nodeType="withEffect" presetClass="entr" presetID="10" presetSubtype="0">
                                  <p:stCondLst>
                                    <p:cond delay="500"/>
                                  </p:stCondLst>
                                  <p:childTnLst>
                                    <p:set>
                                      <p:cBhvr>
                                        <p:cTn dur="1" fill="hold" id="70">
                                          <p:stCondLst>
                                            <p:cond delay="0"/>
                                          </p:stCondLst>
                                        </p:cTn>
                                        <p:tgtEl>
                                          <p:spTgt spid="1049409"/>
                                        </p:tgtEl>
                                        <p:attrNameLst>
                                          <p:attrName>style.visibility</p:attrName>
                                        </p:attrNameLst>
                                      </p:cBhvr>
                                      <p:to>
                                        <p:strVal val="visible"/>
                                      </p:to>
                                    </p:set>
                                    <p:animEffect transition="in" filter="fade">
                                      <p:cBhvr>
                                        <p:cTn dur="1500" id="71"/>
                                        <p:tgtEl>
                                          <p:spTgt spid="1049409"/>
                                        </p:tgtEl>
                                      </p:cBhvr>
                                    </p:animEffect>
                                  </p:childTnLst>
                                </p:cTn>
                              </p:par>
                              <p:par>
                                <p:cTn decel="100000" fill="hold" grpId="0" id="72" nodeType="withEffect" presetClass="entr" presetID="2" presetSubtype="1">
                                  <p:stCondLst>
                                    <p:cond delay="600"/>
                                  </p:stCondLst>
                                  <p:childTnLst>
                                    <p:set>
                                      <p:cBhvr>
                                        <p:cTn dur="1" fill="hold" id="73">
                                          <p:stCondLst>
                                            <p:cond delay="0"/>
                                          </p:stCondLst>
                                        </p:cTn>
                                        <p:tgtEl>
                                          <p:spTgt spid="1049410"/>
                                        </p:tgtEl>
                                        <p:attrNameLst>
                                          <p:attrName>style.visibility</p:attrName>
                                        </p:attrNameLst>
                                      </p:cBhvr>
                                      <p:to>
                                        <p:strVal val="visible"/>
                                      </p:to>
                                    </p:set>
                                    <p:anim calcmode="lin" valueType="num">
                                      <p:cBhvr additive="base">
                                        <p:cTn dur="1000" fill="hold" id="74"/>
                                        <p:tgtEl>
                                          <p:spTgt spid="1049410"/>
                                        </p:tgtEl>
                                        <p:attrNameLst>
                                          <p:attrName>ppt_x</p:attrName>
                                        </p:attrNameLst>
                                      </p:cBhvr>
                                      <p:tavLst>
                                        <p:tav tm="0">
                                          <p:val>
                                            <p:strVal val="#ppt_x"/>
                                          </p:val>
                                        </p:tav>
                                        <p:tav tm="100000">
                                          <p:val>
                                            <p:strVal val="#ppt_x"/>
                                          </p:val>
                                        </p:tav>
                                      </p:tavLst>
                                    </p:anim>
                                    <p:anim calcmode="lin" valueType="num">
                                      <p:cBhvr additive="base">
                                        <p:cTn dur="1000" fill="hold" id="75"/>
                                        <p:tgtEl>
                                          <p:spTgt spid="1049410"/>
                                        </p:tgtEl>
                                        <p:attrNameLst>
                                          <p:attrName>ppt_y</p:attrName>
                                        </p:attrNameLst>
                                      </p:cBhvr>
                                      <p:tavLst>
                                        <p:tav tm="0">
                                          <p:val>
                                            <p:strVal val="0-#ppt_h/2"/>
                                          </p:val>
                                        </p:tav>
                                        <p:tav tm="100000">
                                          <p:val>
                                            <p:strVal val="#ppt_y"/>
                                          </p:val>
                                        </p:tav>
                                      </p:tavLst>
                                    </p:anim>
                                  </p:childTnLst>
                                </p:cTn>
                              </p:par>
                              <p:par>
                                <p:cTn fill="hold" grpId="1" id="76" nodeType="withEffect" presetClass="entr" presetID="10" presetSubtype="0">
                                  <p:stCondLst>
                                    <p:cond delay="600"/>
                                  </p:stCondLst>
                                  <p:childTnLst>
                                    <p:set>
                                      <p:cBhvr>
                                        <p:cTn dur="1" fill="hold" id="77">
                                          <p:stCondLst>
                                            <p:cond delay="0"/>
                                          </p:stCondLst>
                                        </p:cTn>
                                        <p:tgtEl>
                                          <p:spTgt spid="1049410"/>
                                        </p:tgtEl>
                                        <p:attrNameLst>
                                          <p:attrName>style.visibility</p:attrName>
                                        </p:attrNameLst>
                                      </p:cBhvr>
                                      <p:to>
                                        <p:strVal val="visible"/>
                                      </p:to>
                                    </p:set>
                                    <p:animEffect transition="in" filter="fade">
                                      <p:cBhvr>
                                        <p:cTn dur="1500" id="78"/>
                                        <p:tgtEl>
                                          <p:spTgt spid="1049410"/>
                                        </p:tgtEl>
                                      </p:cBhvr>
                                    </p:animEffect>
                                  </p:childTnLst>
                                </p:cTn>
                              </p:par>
                            </p:childTnLst>
                          </p:cTn>
                        </p:par>
                        <p:par>
                          <p:cTn fill="hold" id="79">
                            <p:stCondLst>
                              <p:cond delay="2600"/>
                            </p:stCondLst>
                            <p:childTnLst>
                              <p:par>
                                <p:cTn decel="100000" fill="hold" grpId="0" id="80" nodeType="afterEffect" presetClass="entr" presetID="2" presetSubtype="3">
                                  <p:stCondLst>
                                    <p:cond delay="0"/>
                                  </p:stCondLst>
                                  <p:iterate type="wd">
                                    <p:tmPct val="10000"/>
                                  </p:iterate>
                                  <p:childTnLst>
                                    <p:set>
                                      <p:cBhvr>
                                        <p:cTn dur="1" fill="hold" id="81">
                                          <p:stCondLst>
                                            <p:cond delay="0"/>
                                          </p:stCondLst>
                                        </p:cTn>
                                        <p:tgtEl>
                                          <p:spTgt spid="1049416">
                                            <p:txEl>
                                              <p:pRg st="0" end="0"/>
                                            </p:txEl>
                                          </p:spTgt>
                                        </p:tgtEl>
                                        <p:attrNameLst>
                                          <p:attrName>style.visibility</p:attrName>
                                        </p:attrNameLst>
                                      </p:cBhvr>
                                      <p:to>
                                        <p:strVal val="visible"/>
                                      </p:to>
                                    </p:set>
                                    <p:anim calcmode="lin" valueType="num">
                                      <p:cBhvr additive="base">
                                        <p:cTn dur="500" fill="hold" id="82"/>
                                        <p:tgtEl>
                                          <p:spTgt spid="1049416">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83"/>
                                        <p:tgtEl>
                                          <p:spTgt spid="1049416">
                                            <p:txEl>
                                              <p:pRg st="0" end="0"/>
                                            </p:txEl>
                                          </p:spTgt>
                                        </p:tgtEl>
                                        <p:attrNameLst>
                                          <p:attrName>ppt_y</p:attrName>
                                        </p:attrNameLst>
                                      </p:cBhvr>
                                      <p:tavLst>
                                        <p:tav tm="0">
                                          <p:val>
                                            <p:strVal val="0-#ppt_h/2"/>
                                          </p:val>
                                        </p:tav>
                                        <p:tav tm="100000">
                                          <p:val>
                                            <p:strVal val="#ppt_y"/>
                                          </p:val>
                                        </p:tav>
                                      </p:tavLst>
                                    </p:anim>
                                  </p:childTnLst>
                                </p:cTn>
                              </p:par>
                              <p:par>
                                <p:cTn decel="100000" fill="hold" grpId="0" id="84" nodeType="withEffect" presetClass="entr" presetID="2" presetSubtype="8">
                                  <p:stCondLst>
                                    <p:cond delay="0"/>
                                  </p:stCondLst>
                                  <p:childTnLst>
                                    <p:set>
                                      <p:cBhvr>
                                        <p:cTn dur="1" fill="hold" id="85">
                                          <p:stCondLst>
                                            <p:cond delay="0"/>
                                          </p:stCondLst>
                                        </p:cTn>
                                        <p:tgtEl>
                                          <p:spTgt spid="1049415"/>
                                        </p:tgtEl>
                                        <p:attrNameLst>
                                          <p:attrName>style.visibility</p:attrName>
                                        </p:attrNameLst>
                                      </p:cBhvr>
                                      <p:to>
                                        <p:strVal val="visible"/>
                                      </p:to>
                                    </p:set>
                                    <p:anim calcmode="lin" valueType="num">
                                      <p:cBhvr additive="base">
                                        <p:cTn dur="500" fill="hold" id="86"/>
                                        <p:tgtEl>
                                          <p:spTgt spid="1049415"/>
                                        </p:tgtEl>
                                        <p:attrNameLst>
                                          <p:attrName>ppt_x</p:attrName>
                                        </p:attrNameLst>
                                      </p:cBhvr>
                                      <p:tavLst>
                                        <p:tav tm="0">
                                          <p:val>
                                            <p:strVal val="0-#ppt_w/2"/>
                                          </p:val>
                                        </p:tav>
                                        <p:tav tm="100000">
                                          <p:val>
                                            <p:strVal val="#ppt_x"/>
                                          </p:val>
                                        </p:tav>
                                      </p:tavLst>
                                    </p:anim>
                                    <p:anim calcmode="lin" valueType="num">
                                      <p:cBhvr additive="base">
                                        <p:cTn dur="500" fill="hold" id="87"/>
                                        <p:tgtEl>
                                          <p:spTgt spid="1049415"/>
                                        </p:tgtEl>
                                        <p:attrNameLst>
                                          <p:attrName>ppt_y</p:attrName>
                                        </p:attrNameLst>
                                      </p:cBhvr>
                                      <p:tavLst>
                                        <p:tav tm="0">
                                          <p:val>
                                            <p:strVal val="#ppt_y"/>
                                          </p:val>
                                        </p:tav>
                                        <p:tav tm="100000">
                                          <p:val>
                                            <p:strVal val="#ppt_y"/>
                                          </p:val>
                                        </p:tav>
                                      </p:tavLst>
                                    </p:anim>
                                  </p:childTnLst>
                                </p:cTn>
                              </p:par>
                            </p:childTnLst>
                          </p:cTn>
                        </p:par>
                        <p:par>
                          <p:cTn fill="hold" id="88">
                            <p:stCondLst>
                              <p:cond delay="3200"/>
                            </p:stCondLst>
                            <p:childTnLst>
                              <p:par>
                                <p:cTn decel="100000" fill="hold" grpId="0" id="89" nodeType="afterEffect" presetClass="entr" presetID="2" presetSubtype="2">
                                  <p:stCondLst>
                                    <p:cond delay="0"/>
                                  </p:stCondLst>
                                  <p:childTnLst>
                                    <p:set>
                                      <p:cBhvr>
                                        <p:cTn dur="1" fill="hold" id="90">
                                          <p:stCondLst>
                                            <p:cond delay="0"/>
                                          </p:stCondLst>
                                        </p:cTn>
                                        <p:tgtEl>
                                          <p:spTgt spid="1049414">
                                            <p:txEl>
                                              <p:pRg st="0" end="0"/>
                                            </p:txEl>
                                          </p:spTgt>
                                        </p:tgtEl>
                                        <p:attrNameLst>
                                          <p:attrName>style.visibility</p:attrName>
                                        </p:attrNameLst>
                                      </p:cBhvr>
                                      <p:to>
                                        <p:strVal val="visible"/>
                                      </p:to>
                                    </p:set>
                                    <p:anim calcmode="lin" valueType="num">
                                      <p:cBhvr additive="base">
                                        <p:cTn dur="500" fill="hold" id="91"/>
                                        <p:tgtEl>
                                          <p:spTgt spid="1049414">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92"/>
                                        <p:tgtEl>
                                          <p:spTgt spid="104941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04" grpId="0" build="p">
        <p:tmplLst>
          <p:tmpl lvl="1">
            <p:tnLst>
              <p:par>
                <p:cTn fill="hold" nodeType="withEffect" presetClass="entr" presetID="22" presetSubtype="8">
                  <p:stCondLst>
                    <p:cond delay="0"/>
                  </p:stCondLst>
                  <p:childTnLst>
                    <p:set>
                      <p:cBhvr>
                        <p:cTn dur="1" fill="hold">
                          <p:stCondLst>
                            <p:cond delay="0"/>
                          </p:stCondLst>
                        </p:cTn>
                        <p:tgtEl>
                          <p:spTgt spid="1049404"/>
                        </p:tgtEl>
                        <p:attrNameLst>
                          <p:attrName>style.visibility</p:attrName>
                        </p:attrNameLst>
                      </p:cBhvr>
                      <p:to>
                        <p:strVal val="visible"/>
                      </p:to>
                    </p:set>
                    <p:animEffect transition="in" filter="wipe(left)">
                      <p:cBhvr>
                        <p:cTn dur="500"/>
                        <p:tgtEl>
                          <p:spTgt spid="1049404"/>
                        </p:tgtEl>
                      </p:cBhvr>
                    </p:animEffect>
                  </p:childTnLst>
                </p:cTn>
              </p:par>
            </p:tnLst>
          </p:tmpl>
        </p:tmplLst>
      </p:bldP>
      <p:bldP spid="1049405" grpId="0" animBg="1"/>
      <p:bldP spid="1049406" grpId="0" animBg="1"/>
      <p:bldP spid="1049406" grpId="1" animBg="1"/>
      <p:bldP spid="1049407" grpId="0" animBg="1"/>
      <p:bldP spid="1049407" grpId="1" animBg="1"/>
      <p:bldP spid="1049408" grpId="0" animBg="1"/>
      <p:bldP spid="1049408" grpId="1" animBg="1"/>
      <p:bldP spid="1049409" grpId="0" animBg="1"/>
      <p:bldP spid="1049409" grpId="1" animBg="1"/>
      <p:bldP spid="1049410" grpId="0" animBg="1"/>
      <p:bldP spid="1049410" grpId="1" animBg="1"/>
      <p:bldP spid="1049411" grpId="0" animBg="1"/>
      <p:bldP spid="1049411" grpId="1" animBg="1"/>
      <p:bldP spid="1049412" grpId="0" animBg="1"/>
      <p:bldP spid="1049412" grpId="1" animBg="1"/>
      <p:bldP spid="1049413" grpId="0" animBg="1"/>
      <p:bldP spid="1049413" grpId="1" animBg="1"/>
      <p:bldP spid="1049414" grpId="0" build="allAtOnce">
        <p:tmplLst>
          <p:tmpl lvl="1">
            <p:tnLst>
              <p:par>
                <p:cTn decel="100000" fill="hold" nodeType="afterEffect" presetClass="entr" presetID="2" presetSubtype="2">
                  <p:stCondLst>
                    <p:cond delay="0"/>
                  </p:stCondLst>
                  <p:childTnLst>
                    <p:set>
                      <p:cBhvr>
                        <p:cTn dur="1" fill="hold">
                          <p:stCondLst>
                            <p:cond delay="0"/>
                          </p:stCondLst>
                        </p:cTn>
                        <p:tgtEl>
                          <p:spTgt spid="1049414"/>
                        </p:tgtEl>
                        <p:attrNameLst>
                          <p:attrName>style.visibility</p:attrName>
                        </p:attrNameLst>
                      </p:cBhvr>
                      <p:to>
                        <p:strVal val="visible"/>
                      </p:to>
                    </p:set>
                    <p:anim calcmode="lin" valueType="num">
                      <p:cBhvr additive="base">
                        <p:cTn dur="500" fill="hold"/>
                        <p:tgtEl>
                          <p:spTgt spid="1049414"/>
                        </p:tgtEl>
                        <p:attrNameLst>
                          <p:attrName>ppt_x</p:attrName>
                        </p:attrNameLst>
                      </p:cBhvr>
                      <p:tavLst>
                        <p:tav tm="0">
                          <p:val>
                            <p:strVal val="1+#ppt_w/2"/>
                          </p:val>
                        </p:tav>
                        <p:tav tm="100000">
                          <p:val>
                            <p:strVal val="#ppt_x"/>
                          </p:val>
                        </p:tav>
                      </p:tavLst>
                    </p:anim>
                    <p:anim calcmode="lin" valueType="num">
                      <p:cBhvr additive="base">
                        <p:cTn dur="500" fill="hold"/>
                        <p:tgtEl>
                          <p:spTgt spid="1049414"/>
                        </p:tgtEl>
                        <p:attrNameLst>
                          <p:attrName>ppt_y</p:attrName>
                        </p:attrNameLst>
                      </p:cBhvr>
                      <p:tavLst>
                        <p:tav tm="0">
                          <p:val>
                            <p:strVal val="#ppt_y"/>
                          </p:val>
                        </p:tav>
                        <p:tav tm="100000">
                          <p:val>
                            <p:strVal val="#ppt_y"/>
                          </p:val>
                        </p:tav>
                      </p:tavLst>
                    </p:anim>
                  </p:childTnLst>
                </p:cTn>
              </p:par>
            </p:tnLst>
          </p:tmpl>
        </p:tmplLst>
      </p:bldP>
      <p:bldP spid="1049415" grpId="0" animBg="1"/>
      <p:bldP spid="1049416" grpId="0" build="p">
        <p:tmplLst>
          <p:tmpl lvl="1">
            <p:tnLst>
              <p:par>
                <p:cTn decel="100000" fill="hold" nodeType="afterEffect" presetClass="entr" presetID="2" presetSubtype="3">
                  <p:stCondLst>
                    <p:cond delay="0"/>
                  </p:stCondLst>
                  <p:iterate type="wd">
                    <p:tmPct val="10000"/>
                  </p:iterate>
                  <p:childTnLst>
                    <p:set>
                      <p:cBhvr>
                        <p:cTn dur="1" fill="hold">
                          <p:stCondLst>
                            <p:cond delay="0"/>
                          </p:stCondLst>
                        </p:cTn>
                        <p:tgtEl>
                          <p:spTgt spid="1049416"/>
                        </p:tgtEl>
                        <p:attrNameLst>
                          <p:attrName>style.visibility</p:attrName>
                        </p:attrNameLst>
                      </p:cBhvr>
                      <p:to>
                        <p:strVal val="visible"/>
                      </p:to>
                    </p:set>
                    <p:anim calcmode="lin" valueType="num">
                      <p:cBhvr additive="base">
                        <p:cTn dur="500" fill="hold"/>
                        <p:tgtEl>
                          <p:spTgt spid="1049416"/>
                        </p:tgtEl>
                        <p:attrNameLst>
                          <p:attrName>ppt_x</p:attrName>
                        </p:attrNameLst>
                      </p:cBhvr>
                      <p:tavLst>
                        <p:tav tm="0">
                          <p:val>
                            <p:strVal val="1+#ppt_w/2"/>
                          </p:val>
                        </p:tav>
                        <p:tav tm="100000">
                          <p:val>
                            <p:strVal val="#ppt_x"/>
                          </p:val>
                        </p:tav>
                      </p:tavLst>
                    </p:anim>
                    <p:anim calcmode="lin" valueType="num">
                      <p:cBhvr additive="base">
                        <p:cTn dur="500" fill="hold"/>
                        <p:tgtEl>
                          <p:spTgt spid="1049416"/>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s and Text">
    <p:spTree>
      <p:nvGrpSpPr>
        <p:cNvPr id="221" name=""/>
        <p:cNvGrpSpPr/>
        <p:nvPr/>
      </p:nvGrpSpPr>
      <p:grpSpPr>
        <a:xfrm>
          <a:off x="0" y="0"/>
          <a:ext cx="0" cy="0"/>
          <a:chOff x="0" y="0"/>
          <a:chExt cx="0" cy="0"/>
        </a:xfrm>
      </p:grpSpPr>
      <p:sp>
        <p:nvSpPr>
          <p:cNvPr id="1049620" name="円/楕円 39"/>
          <p:cNvSpPr/>
          <p:nvPr userDrawn="1"/>
        </p:nvSpPr>
        <p:spPr>
          <a:xfrm>
            <a:off x="4458345" y="3412627"/>
            <a:ext cx="4022085" cy="4022085"/>
          </a:xfrm>
          <a:prstGeom prst="ellipse"/>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621" name="円/楕円 40"/>
          <p:cNvSpPr/>
          <p:nvPr userDrawn="1"/>
        </p:nvSpPr>
        <p:spPr>
          <a:xfrm>
            <a:off x="2445722" y="6065022"/>
            <a:ext cx="2917180" cy="2917180"/>
          </a:xfrm>
          <a:prstGeom prst="ellipse"/>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622" name="円/楕円 4"/>
          <p:cNvSpPr/>
          <p:nvPr userDrawn="1"/>
        </p:nvSpPr>
        <p:spPr>
          <a:xfrm>
            <a:off x="1869641" y="2792663"/>
            <a:ext cx="3079949" cy="3079949"/>
          </a:xfrm>
          <a:prstGeom prst="ellipse"/>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623" name="円/楕円 29"/>
          <p:cNvSpPr/>
          <p:nvPr userDrawn="1"/>
        </p:nvSpPr>
        <p:spPr>
          <a:xfrm>
            <a:off x="7175549" y="7260833"/>
            <a:ext cx="811957" cy="811957"/>
          </a:xfrm>
          <a:prstGeom prst="ellipse"/>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2"/>
              </a:solidFill>
            </a:endParaRPr>
          </a:p>
        </p:txBody>
      </p:sp>
      <p:sp>
        <p:nvSpPr>
          <p:cNvPr id="1049624" name="円/楕円 30"/>
          <p:cNvSpPr/>
          <p:nvPr userDrawn="1"/>
        </p:nvSpPr>
        <p:spPr>
          <a:xfrm>
            <a:off x="1574220" y="6165309"/>
            <a:ext cx="1368152" cy="1368152"/>
          </a:xfrm>
          <a:prstGeom prst="ellips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p>
        </p:txBody>
      </p:sp>
      <p:sp>
        <p:nvSpPr>
          <p:cNvPr id="1049625" name="タイトル 1"/>
          <p:cNvSpPr>
            <a:spLocks noGrp="1"/>
          </p:cNvSpPr>
          <p:nvPr>
            <p:ph type="title" hasCustomPrompt="1"/>
          </p:nvPr>
        </p:nvSpPr>
        <p:spPr/>
        <p:txBody>
          <a:bodyPr/>
          <a:p>
            <a:r>
              <a:rPr altLang="ja-JP" dirty="0" kumimoji="1" lang="en-US"/>
              <a:t>Slide Title Goes Here</a:t>
            </a:r>
            <a:endParaRPr altLang="en-US" dirty="0" kumimoji="1" lang="ja-JP"/>
          </a:p>
        </p:txBody>
      </p:sp>
      <p:sp>
        <p:nvSpPr>
          <p:cNvPr id="1049626" name="フッター プレースホルダー 2"/>
          <p:cNvSpPr>
            <a:spLocks noGrp="1"/>
          </p:cNvSpPr>
          <p:nvPr>
            <p:ph type="ftr" sz="quarter" idx="10"/>
          </p:nvPr>
        </p:nvSpPr>
        <p:spPr/>
        <p:txBody>
          <a:bodyPr/>
          <a:p>
            <a:r>
              <a:rPr altLang="ja-JP" lang="en-US"/>
              <a:t>The Power of PowerPoint | thepopp.com</a:t>
            </a:r>
            <a:endParaRPr altLang="en-US" dirty="0" lang="ja-JP"/>
          </a:p>
        </p:txBody>
      </p:sp>
      <p:sp>
        <p:nvSpPr>
          <p:cNvPr id="1049627" name="スライド番号プレースホルダー 3"/>
          <p:cNvSpPr>
            <a:spLocks noGrp="1"/>
          </p:cNvSpPr>
          <p:nvPr>
            <p:ph type="sldNum" sz="quarter" idx="11"/>
          </p:nvPr>
        </p:nvSpPr>
        <p:spPr/>
        <p:txBody>
          <a:bodyPr/>
          <a:p>
            <a:fld id="{E6459DFB-86F3-43FA-8567-2EA6E426AE90}" type="slidenum">
              <a:rPr altLang="en-US" lang="ja-JP" smtClean="0"/>
              <a:t>‹#›</a:t>
            </a:fld>
            <a:endParaRPr altLang="en-US" lang="ja-JP"/>
          </a:p>
        </p:txBody>
      </p:sp>
      <p:sp>
        <p:nvSpPr>
          <p:cNvPr id="1049628" name="テキスト プレースホルダー 6"/>
          <p:cNvSpPr>
            <a:spLocks noGrp="1"/>
          </p:cNvSpPr>
          <p:nvPr>
            <p:ph type="body" sz="quarter" idx="13" hasCustomPrompt="1"/>
          </p:nvPr>
        </p:nvSpPr>
        <p:spPr>
          <a:xfrm>
            <a:off x="3166542" y="1543100"/>
            <a:ext cx="14329592" cy="504056"/>
          </a:xfrm>
        </p:spPr>
        <p:txBody>
          <a:bodyPr/>
          <a:lstStyle>
            <a:lvl1pPr>
              <a:defRPr baseline="0" i="1">
                <a:solidFill>
                  <a:schemeClr val="tx1">
                    <a:lumMod val="50000"/>
                    <a:lumOff val="50000"/>
                  </a:schemeClr>
                </a:solidFill>
                <a:latin typeface="+mn-lt"/>
                <a:cs typeface="Open Sans Light" panose="020B0306030504020204" pitchFamily="34" charset="0"/>
              </a:defRPr>
            </a:lvl1pPr>
          </a:lstStyle>
          <a:p>
            <a:pPr lvl="0"/>
            <a:r>
              <a:rPr altLang="ja-JP" dirty="0" kumimoji="1" lang="en-US"/>
              <a:t>Short description goes here</a:t>
            </a:r>
            <a:endParaRPr altLang="en-US" dirty="0" kumimoji="1" lang="ja-JP"/>
          </a:p>
        </p:txBody>
      </p:sp>
      <p:sp>
        <p:nvSpPr>
          <p:cNvPr id="1049629" name="正方形/長方形 7"/>
          <p:cNvSpPr/>
          <p:nvPr userDrawn="1"/>
        </p:nvSpPr>
        <p:spPr>
          <a:xfrm>
            <a:off x="3238550" y="1399084"/>
            <a:ext cx="3240360" cy="7200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630" name="図プレースホルダー 5"/>
          <p:cNvSpPr>
            <a:spLocks noGrp="1"/>
          </p:cNvSpPr>
          <p:nvPr>
            <p:ph type="pic" sz="quarter" idx="14" hasCustomPrompt="1"/>
          </p:nvPr>
        </p:nvSpPr>
        <p:spPr>
          <a:xfrm>
            <a:off x="1768041" y="2685392"/>
            <a:ext cx="3063073" cy="3063073"/>
          </a:xfrm>
          <a:prstGeom prst="ellipse"/>
          <a:solidFill>
            <a:schemeClr val="bg1"/>
          </a:solidFill>
          <a:ln w="28575" cmpd="sng">
            <a:solidFill>
              <a:schemeClr val="accent1"/>
            </a:solidFill>
          </a:ln>
          <a:effectLst/>
        </p:spPr>
        <p:txBody>
          <a:bodyPr>
            <a:normAutofit/>
          </a:bodyPr>
          <a:lstStyle>
            <a:lvl1pPr>
              <a:defRPr baseline="0" sz="1800"/>
            </a:lvl1pPr>
          </a:lstStyle>
          <a:p>
            <a:r>
              <a:rPr altLang="ja-JP" dirty="0" kumimoji="1" lang="en-US"/>
              <a:t>Add an image</a:t>
            </a:r>
            <a:endParaRPr altLang="en-US" dirty="0" kumimoji="1" lang="ja-JP"/>
          </a:p>
        </p:txBody>
      </p:sp>
      <p:sp>
        <p:nvSpPr>
          <p:cNvPr id="1049631" name="図プレースホルダー 5"/>
          <p:cNvSpPr>
            <a:spLocks noGrp="1"/>
          </p:cNvSpPr>
          <p:nvPr>
            <p:ph type="pic" sz="quarter" idx="15" hasCustomPrompt="1"/>
          </p:nvPr>
        </p:nvSpPr>
        <p:spPr>
          <a:xfrm>
            <a:off x="4379821" y="3328309"/>
            <a:ext cx="3976216" cy="3976216"/>
          </a:xfrm>
          <a:prstGeom prst="ellipse"/>
          <a:solidFill>
            <a:schemeClr val="bg1"/>
          </a:solidFill>
          <a:ln w="28575" cmpd="sng">
            <a:solidFill>
              <a:schemeClr val="accent3"/>
            </a:solidFill>
          </a:ln>
          <a:effectLst/>
        </p:spPr>
        <p:txBody>
          <a:bodyPr>
            <a:normAutofit/>
          </a:bodyPr>
          <a:lstStyle>
            <a:lvl1pPr>
              <a:defRPr baseline="0" sz="1800"/>
            </a:lvl1pPr>
          </a:lstStyle>
          <a:p>
            <a:r>
              <a:rPr altLang="ja-JP" dirty="0" kumimoji="1" lang="en-US"/>
              <a:t>Add an image</a:t>
            </a:r>
            <a:endParaRPr altLang="en-US" dirty="0" kumimoji="1" lang="ja-JP"/>
          </a:p>
        </p:txBody>
      </p:sp>
      <p:sp>
        <p:nvSpPr>
          <p:cNvPr id="1049632" name="図プレースホルダー 5"/>
          <p:cNvSpPr>
            <a:spLocks noGrp="1"/>
          </p:cNvSpPr>
          <p:nvPr>
            <p:ph type="pic" sz="quarter" idx="16" hasCustomPrompt="1"/>
          </p:nvPr>
        </p:nvSpPr>
        <p:spPr>
          <a:xfrm>
            <a:off x="2409803" y="6018154"/>
            <a:ext cx="2843075" cy="2843075"/>
          </a:xfrm>
          <a:prstGeom prst="ellipse"/>
          <a:solidFill>
            <a:schemeClr val="bg1"/>
          </a:solidFill>
          <a:ln w="28575" cmpd="sng">
            <a:solidFill>
              <a:schemeClr val="accent2"/>
            </a:solidFill>
          </a:ln>
          <a:effectLst/>
        </p:spPr>
        <p:txBody>
          <a:bodyPr>
            <a:normAutofit/>
          </a:bodyPr>
          <a:lstStyle>
            <a:lvl1pPr>
              <a:defRPr baseline="0" sz="1800"/>
            </a:lvl1pPr>
          </a:lstStyle>
          <a:p>
            <a:r>
              <a:rPr altLang="ja-JP" dirty="0" kumimoji="1" lang="en-US"/>
              <a:t>Add an image</a:t>
            </a:r>
            <a:endParaRPr altLang="en-US" dirty="0" kumimoji="1" lang="ja-JP"/>
          </a:p>
        </p:txBody>
      </p:sp>
      <p:sp>
        <p:nvSpPr>
          <p:cNvPr id="1049633" name="円/楕円 31"/>
          <p:cNvSpPr/>
          <p:nvPr userDrawn="1"/>
        </p:nvSpPr>
        <p:spPr>
          <a:xfrm>
            <a:off x="903945" y="5316417"/>
            <a:ext cx="864096" cy="864096"/>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p>
        </p:txBody>
      </p:sp>
      <p:sp>
        <p:nvSpPr>
          <p:cNvPr id="1049634" name="円/楕円 32"/>
          <p:cNvSpPr/>
          <p:nvPr userDrawn="1"/>
        </p:nvSpPr>
        <p:spPr>
          <a:xfrm>
            <a:off x="2064474" y="5656588"/>
            <a:ext cx="432048" cy="432048"/>
          </a:xfrm>
          <a:prstGeom prst="ellipse"/>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p>
        </p:txBody>
      </p:sp>
      <p:sp>
        <p:nvSpPr>
          <p:cNvPr id="1049635" name="円/楕円 33"/>
          <p:cNvSpPr/>
          <p:nvPr userDrawn="1"/>
        </p:nvSpPr>
        <p:spPr>
          <a:xfrm>
            <a:off x="6367929" y="7855916"/>
            <a:ext cx="486995" cy="486995"/>
          </a:xfrm>
          <a:prstGeom prst="ellips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2"/>
              </a:solidFill>
            </a:endParaRPr>
          </a:p>
        </p:txBody>
      </p:sp>
      <p:sp>
        <p:nvSpPr>
          <p:cNvPr id="1049636" name="アーチ 20"/>
          <p:cNvSpPr/>
          <p:nvPr userDrawn="1"/>
        </p:nvSpPr>
        <p:spPr>
          <a:xfrm rot="3600000">
            <a:off x="9163259" y="2420421"/>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637" name="アーチ 21"/>
          <p:cNvSpPr/>
          <p:nvPr userDrawn="1"/>
        </p:nvSpPr>
        <p:spPr>
          <a:xfrm rot="6618510">
            <a:off x="9279847" y="2537009"/>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638" name="テキスト プレースホルダー 6"/>
          <p:cNvSpPr>
            <a:spLocks noGrp="1"/>
          </p:cNvSpPr>
          <p:nvPr>
            <p:ph type="body" sz="quarter" idx="17" hasCustomPrompt="1"/>
          </p:nvPr>
        </p:nvSpPr>
        <p:spPr>
          <a:xfrm>
            <a:off x="10020638" y="2655891"/>
            <a:ext cx="7119363" cy="790352"/>
          </a:xfrm>
        </p:spPr>
        <p:txBody>
          <a:bodyPr anchor="b">
            <a:noAutofit/>
          </a:bodyPr>
          <a:lstStyle>
            <a:lvl1pPr algn="l">
              <a:defRPr baseline="0" sz="3600">
                <a:solidFill>
                  <a:schemeClr val="accent4"/>
                </a:solidFill>
                <a:latin typeface="Route 159 SemiBold" pitchFamily="50" charset="0"/>
              </a:defRPr>
            </a:lvl1pPr>
          </a:lstStyle>
          <a:p>
            <a:pPr lvl="0"/>
            <a:r>
              <a:rPr altLang="ja-JP" dirty="0" kumimoji="1" lang="en-US"/>
              <a:t>Text goes here</a:t>
            </a:r>
            <a:endParaRPr altLang="en-US" dirty="0" kumimoji="1" lang="ja-JP"/>
          </a:p>
        </p:txBody>
      </p:sp>
      <p:sp>
        <p:nvSpPr>
          <p:cNvPr id="1049639" name="テキスト プレースホルダー 6"/>
          <p:cNvSpPr>
            <a:spLocks noGrp="1"/>
          </p:cNvSpPr>
          <p:nvPr>
            <p:ph type="body" sz="quarter" idx="18" hasCustomPrompt="1"/>
          </p:nvPr>
        </p:nvSpPr>
        <p:spPr>
          <a:xfrm>
            <a:off x="10706654" y="3362068"/>
            <a:ext cx="6433348" cy="2221750"/>
          </a:xfrm>
        </p:spPr>
        <p:txBody>
          <a:bodyPr anchor="t">
            <a:normAutofit/>
          </a:bodyPr>
          <a:lstStyle>
            <a:lvl1pPr algn="l">
              <a:defRPr baseline="0" sz="2000">
                <a:solidFill>
                  <a:schemeClr val="tx2"/>
                </a:solidFill>
              </a:defRPr>
            </a:lvl1pPr>
          </a:lstStyle>
          <a:p>
            <a:pPr lvl="0"/>
            <a:r>
              <a:rPr altLang="ja-JP" dirty="0" kumimoji="1" lang="en-US"/>
              <a:t>Text goes here</a:t>
            </a:r>
            <a:endParaRPr altLang="en-US" dirty="0" kumimoji="1" lang="ja-JP"/>
          </a:p>
        </p:txBody>
      </p:sp>
      <p:sp>
        <p:nvSpPr>
          <p:cNvPr id="1049640" name="アーチ 35"/>
          <p:cNvSpPr/>
          <p:nvPr userDrawn="1"/>
        </p:nvSpPr>
        <p:spPr>
          <a:xfrm rot="3600000">
            <a:off x="9163259" y="5835460"/>
            <a:ext cx="1492195" cy="1492195"/>
          </a:xfrm>
          <a:prstGeom prst="blockArc">
            <a:avLst>
              <a:gd name="adj1" fmla="val 18941412"/>
              <a:gd name="adj2" fmla="val 11732646"/>
              <a:gd name="adj3" fmla="val 4340"/>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641" name="アーチ 36"/>
          <p:cNvSpPr/>
          <p:nvPr userDrawn="1"/>
        </p:nvSpPr>
        <p:spPr>
          <a:xfrm rot="6618510">
            <a:off x="9279847" y="5952048"/>
            <a:ext cx="1259018" cy="1259018"/>
          </a:xfrm>
          <a:prstGeom prst="blockArc">
            <a:avLst>
              <a:gd name="adj1" fmla="val 19452122"/>
              <a:gd name="adj2" fmla="val 11742259"/>
              <a:gd name="adj3" fmla="val 489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642" name="テキスト プレースホルダー 6"/>
          <p:cNvSpPr>
            <a:spLocks noGrp="1"/>
          </p:cNvSpPr>
          <p:nvPr>
            <p:ph type="body" sz="quarter" idx="19" hasCustomPrompt="1"/>
          </p:nvPr>
        </p:nvSpPr>
        <p:spPr>
          <a:xfrm>
            <a:off x="10020638" y="6070930"/>
            <a:ext cx="7119363" cy="790352"/>
          </a:xfrm>
        </p:spPr>
        <p:txBody>
          <a:bodyPr anchor="b">
            <a:noAutofit/>
          </a:bodyPr>
          <a:lstStyle>
            <a:lvl1pPr algn="l">
              <a:defRPr baseline="0" sz="3600">
                <a:solidFill>
                  <a:schemeClr val="accent5"/>
                </a:solidFill>
                <a:latin typeface="Route 159 SemiBold" pitchFamily="50" charset="0"/>
              </a:defRPr>
            </a:lvl1pPr>
          </a:lstStyle>
          <a:p>
            <a:pPr lvl="0"/>
            <a:r>
              <a:rPr altLang="ja-JP" dirty="0" kumimoji="1" lang="en-US"/>
              <a:t>Text goes here</a:t>
            </a:r>
            <a:endParaRPr altLang="en-US" dirty="0" kumimoji="1" lang="ja-JP"/>
          </a:p>
        </p:txBody>
      </p:sp>
      <p:sp>
        <p:nvSpPr>
          <p:cNvPr id="1049643" name="テキスト プレースホルダー 6"/>
          <p:cNvSpPr>
            <a:spLocks noGrp="1"/>
          </p:cNvSpPr>
          <p:nvPr>
            <p:ph type="body" sz="quarter" idx="20" hasCustomPrompt="1"/>
          </p:nvPr>
        </p:nvSpPr>
        <p:spPr>
          <a:xfrm>
            <a:off x="10706654" y="6777107"/>
            <a:ext cx="6433348" cy="2221750"/>
          </a:xfrm>
        </p:spPr>
        <p:txBody>
          <a:bodyPr anchor="t">
            <a:normAutofit/>
          </a:bodyPr>
          <a:lstStyle>
            <a:lvl1pPr algn="l">
              <a:defRPr baseline="0" sz="2000">
                <a:solidFill>
                  <a:schemeClr val="tx2"/>
                </a:solidFill>
              </a:defRPr>
            </a:lvl1pPr>
          </a:lstStyle>
          <a:p>
            <a:pPr lvl="0"/>
            <a:r>
              <a:rPr altLang="ja-JP" dirty="0" kumimoji="1" lang="en-US"/>
              <a:t>Text goes here</a:t>
            </a:r>
            <a:endParaRPr altLang="en-US" dirty="0"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afterEffect" presetClass="entr" presetID="2" presetSubtype="2">
                                  <p:stCondLst>
                                    <p:cond delay="0"/>
                                  </p:stCondLst>
                                  <p:childTnLst>
                                    <p:set>
                                      <p:cBhvr>
                                        <p:cTn dur="1" fill="hold" id="6">
                                          <p:stCondLst>
                                            <p:cond delay="0"/>
                                          </p:stCondLst>
                                        </p:cTn>
                                        <p:tgtEl>
                                          <p:spTgt spid="1049629"/>
                                        </p:tgtEl>
                                        <p:attrNameLst>
                                          <p:attrName>style.visibility</p:attrName>
                                        </p:attrNameLst>
                                      </p:cBhvr>
                                      <p:to>
                                        <p:strVal val="visible"/>
                                      </p:to>
                                    </p:set>
                                    <p:anim calcmode="lin" valueType="num">
                                      <p:cBhvr additive="base">
                                        <p:cTn dur="500" fill="hold" id="7"/>
                                        <p:tgtEl>
                                          <p:spTgt spid="1049629"/>
                                        </p:tgtEl>
                                        <p:attrNameLst>
                                          <p:attrName>ppt_x</p:attrName>
                                        </p:attrNameLst>
                                      </p:cBhvr>
                                      <p:tavLst>
                                        <p:tav tm="0">
                                          <p:val>
                                            <p:strVal val="1+#ppt_w/2"/>
                                          </p:val>
                                        </p:tav>
                                        <p:tav tm="100000">
                                          <p:val>
                                            <p:strVal val="#ppt_x"/>
                                          </p:val>
                                        </p:tav>
                                      </p:tavLst>
                                    </p:anim>
                                    <p:anim calcmode="lin" valueType="num">
                                      <p:cBhvr additive="base">
                                        <p:cTn dur="500" fill="hold" id="8"/>
                                        <p:tgtEl>
                                          <p:spTgt spid="1049629"/>
                                        </p:tgtEl>
                                        <p:attrNameLst>
                                          <p:attrName>ppt_y</p:attrName>
                                        </p:attrNameLst>
                                      </p:cBhvr>
                                      <p:tavLst>
                                        <p:tav tm="0">
                                          <p:val>
                                            <p:strVal val="#ppt_y"/>
                                          </p:val>
                                        </p:tav>
                                        <p:tav tm="100000">
                                          <p:val>
                                            <p:strVal val="#ppt_y"/>
                                          </p:val>
                                        </p:tav>
                                      </p:tavLst>
                                    </p:anim>
                                  </p:childTnLst>
                                </p:cTn>
                              </p:par>
                              <p:par>
                                <p:cTn fill="hold" grpId="0" id="9" nodeType="withEffect" presetClass="entr" presetID="22" presetSubtype="8">
                                  <p:stCondLst>
                                    <p:cond delay="0"/>
                                  </p:stCondLst>
                                  <p:childTnLst>
                                    <p:set>
                                      <p:cBhvr>
                                        <p:cTn dur="1" fill="hold" id="10">
                                          <p:stCondLst>
                                            <p:cond delay="0"/>
                                          </p:stCondLst>
                                        </p:cTn>
                                        <p:tgtEl>
                                          <p:spTgt spid="1049628">
                                            <p:txEl>
                                              <p:pRg st="0" end="0"/>
                                            </p:txEl>
                                          </p:spTgt>
                                        </p:tgtEl>
                                        <p:attrNameLst>
                                          <p:attrName>style.visibility</p:attrName>
                                        </p:attrNameLst>
                                      </p:cBhvr>
                                      <p:to>
                                        <p:strVal val="visible"/>
                                      </p:to>
                                    </p:set>
                                    <p:animEffect transition="in" filter="wipe(left)">
                                      <p:cBhvr>
                                        <p:cTn dur="500" id="11"/>
                                        <p:tgtEl>
                                          <p:spTgt spid="1049628">
                                            <p:txEl>
                                              <p:pRg st="0" end="0"/>
                                            </p:txEl>
                                          </p:spTgt>
                                        </p:tgtEl>
                                      </p:cBhvr>
                                    </p:animEffect>
                                  </p:childTnLst>
                                </p:cTn>
                              </p:par>
                            </p:childTnLst>
                          </p:cTn>
                        </p:par>
                        <p:par>
                          <p:cTn fill="hold" id="12">
                            <p:stCondLst>
                              <p:cond delay="500"/>
                            </p:stCondLst>
                            <p:childTnLst>
                              <p:par>
                                <p:cTn decel="100000" fill="hold" grpId="0" id="13" nodeType="afterEffect" presetClass="entr" presetID="2" presetSubtype="1">
                                  <p:stCondLst>
                                    <p:cond delay="0"/>
                                  </p:stCondLst>
                                  <p:childTnLst>
                                    <p:set>
                                      <p:cBhvr>
                                        <p:cTn dur="1" fill="hold" id="14">
                                          <p:stCondLst>
                                            <p:cond delay="0"/>
                                          </p:stCondLst>
                                        </p:cTn>
                                        <p:tgtEl>
                                          <p:spTgt spid="1049630"/>
                                        </p:tgtEl>
                                        <p:attrNameLst>
                                          <p:attrName>style.visibility</p:attrName>
                                        </p:attrNameLst>
                                      </p:cBhvr>
                                      <p:to>
                                        <p:strVal val="visible"/>
                                      </p:to>
                                    </p:set>
                                    <p:anim calcmode="lin" valueType="num">
                                      <p:cBhvr additive="base">
                                        <p:cTn dur="1000" fill="hold" id="15"/>
                                        <p:tgtEl>
                                          <p:spTgt spid="1049630"/>
                                        </p:tgtEl>
                                        <p:attrNameLst>
                                          <p:attrName>ppt_x</p:attrName>
                                        </p:attrNameLst>
                                      </p:cBhvr>
                                      <p:tavLst>
                                        <p:tav tm="0">
                                          <p:val>
                                            <p:strVal val="#ppt_x"/>
                                          </p:val>
                                        </p:tav>
                                        <p:tav tm="100000">
                                          <p:val>
                                            <p:strVal val="#ppt_x"/>
                                          </p:val>
                                        </p:tav>
                                      </p:tavLst>
                                    </p:anim>
                                    <p:anim calcmode="lin" valueType="num">
                                      <p:cBhvr additive="base">
                                        <p:cTn dur="1000" fill="hold" id="16"/>
                                        <p:tgtEl>
                                          <p:spTgt spid="1049630"/>
                                        </p:tgtEl>
                                        <p:attrNameLst>
                                          <p:attrName>ppt_y</p:attrName>
                                        </p:attrNameLst>
                                      </p:cBhvr>
                                      <p:tavLst>
                                        <p:tav tm="0">
                                          <p:val>
                                            <p:strVal val="0-#ppt_h/2"/>
                                          </p:val>
                                        </p:tav>
                                        <p:tav tm="100000">
                                          <p:val>
                                            <p:strVal val="#ppt_y"/>
                                          </p:val>
                                        </p:tav>
                                      </p:tavLst>
                                    </p:anim>
                                  </p:childTnLst>
                                </p:cTn>
                              </p:par>
                              <p:par>
                                <p:cTn fill="hold" grpId="1" id="17" nodeType="withEffect" presetClass="entr" presetID="45" presetSubtype="0">
                                  <p:stCondLst>
                                    <p:cond delay="0"/>
                                  </p:stCondLst>
                                  <p:childTnLst>
                                    <p:set>
                                      <p:cBhvr>
                                        <p:cTn dur="1" fill="hold" id="18">
                                          <p:stCondLst>
                                            <p:cond delay="0"/>
                                          </p:stCondLst>
                                        </p:cTn>
                                        <p:tgtEl>
                                          <p:spTgt spid="1049630"/>
                                        </p:tgtEl>
                                        <p:attrNameLst>
                                          <p:attrName>style.visibility</p:attrName>
                                        </p:attrNameLst>
                                      </p:cBhvr>
                                      <p:to>
                                        <p:strVal val="visible"/>
                                      </p:to>
                                    </p:set>
                                    <p:animEffect transition="in" filter="fade">
                                      <p:cBhvr>
                                        <p:cTn dur="1000" id="19"/>
                                        <p:tgtEl>
                                          <p:spTgt spid="1049630"/>
                                        </p:tgtEl>
                                      </p:cBhvr>
                                    </p:animEffect>
                                    <p:anim calcmode="lin" valueType="num">
                                      <p:cBhvr>
                                        <p:cTn dur="1000" fill="hold" id="20"/>
                                        <p:tgtEl>
                                          <p:spTgt spid="1049630"/>
                                        </p:tgtEl>
                                        <p:attrNameLst>
                                          <p:attrName>ppt_w</p:attrName>
                                        </p:attrNameLst>
                                      </p:cBhvr>
                                      <p:tavLst>
                                        <p:tav fmla="#ppt_w*sin(2.5*pi*$)" tm="0">
                                          <p:val>
                                            <p:fltVal val="0.0"/>
                                          </p:val>
                                        </p:tav>
                                        <p:tav tm="100000">
                                          <p:val>
                                            <p:fltVal val="1.0"/>
                                          </p:val>
                                        </p:tav>
                                      </p:tavLst>
                                    </p:anim>
                                    <p:anim calcmode="lin" valueType="num">
                                      <p:cBhvr>
                                        <p:cTn dur="1000" fill="hold" id="21"/>
                                        <p:tgtEl>
                                          <p:spTgt spid="1049630"/>
                                        </p:tgtEl>
                                        <p:attrNameLst>
                                          <p:attrName>ppt_h</p:attrName>
                                        </p:attrNameLst>
                                      </p:cBhvr>
                                      <p:tavLst>
                                        <p:tav tm="0">
                                          <p:val>
                                            <p:strVal val="#ppt_h"/>
                                          </p:val>
                                        </p:tav>
                                        <p:tav tm="100000">
                                          <p:val>
                                            <p:strVal val="#ppt_h"/>
                                          </p:val>
                                        </p:tav>
                                      </p:tavLst>
                                    </p:anim>
                                  </p:childTnLst>
                                </p:cTn>
                              </p:par>
                              <p:par>
                                <p:cTn decel="100000" fill="hold" grpId="0" id="22" nodeType="withEffect" presetClass="entr" presetID="2" presetSubtype="1">
                                  <p:stCondLst>
                                    <p:cond delay="0"/>
                                  </p:stCondLst>
                                  <p:childTnLst>
                                    <p:set>
                                      <p:cBhvr>
                                        <p:cTn dur="1" fill="hold" id="23">
                                          <p:stCondLst>
                                            <p:cond delay="0"/>
                                          </p:stCondLst>
                                        </p:cTn>
                                        <p:tgtEl>
                                          <p:spTgt spid="1049622"/>
                                        </p:tgtEl>
                                        <p:attrNameLst>
                                          <p:attrName>style.visibility</p:attrName>
                                        </p:attrNameLst>
                                      </p:cBhvr>
                                      <p:to>
                                        <p:strVal val="visible"/>
                                      </p:to>
                                    </p:set>
                                    <p:anim calcmode="lin" valueType="num">
                                      <p:cBhvr additive="base">
                                        <p:cTn dur="1000" fill="hold" id="24"/>
                                        <p:tgtEl>
                                          <p:spTgt spid="1049622"/>
                                        </p:tgtEl>
                                        <p:attrNameLst>
                                          <p:attrName>ppt_x</p:attrName>
                                        </p:attrNameLst>
                                      </p:cBhvr>
                                      <p:tavLst>
                                        <p:tav tm="0">
                                          <p:val>
                                            <p:strVal val="#ppt_x"/>
                                          </p:val>
                                        </p:tav>
                                        <p:tav tm="100000">
                                          <p:val>
                                            <p:strVal val="#ppt_x"/>
                                          </p:val>
                                        </p:tav>
                                      </p:tavLst>
                                    </p:anim>
                                    <p:anim calcmode="lin" valueType="num">
                                      <p:cBhvr additive="base">
                                        <p:cTn dur="1000" fill="hold" id="25"/>
                                        <p:tgtEl>
                                          <p:spTgt spid="1049622"/>
                                        </p:tgtEl>
                                        <p:attrNameLst>
                                          <p:attrName>ppt_y</p:attrName>
                                        </p:attrNameLst>
                                      </p:cBhvr>
                                      <p:tavLst>
                                        <p:tav tm="0">
                                          <p:val>
                                            <p:strVal val="0-#ppt_h/2"/>
                                          </p:val>
                                        </p:tav>
                                        <p:tav tm="100000">
                                          <p:val>
                                            <p:strVal val="#ppt_y"/>
                                          </p:val>
                                        </p:tav>
                                      </p:tavLst>
                                    </p:anim>
                                  </p:childTnLst>
                                </p:cTn>
                              </p:par>
                              <p:par>
                                <p:cTn fill="hold" grpId="1" id="26" nodeType="withEffect" presetClass="entr" presetID="45" presetSubtype="0">
                                  <p:stCondLst>
                                    <p:cond delay="0"/>
                                  </p:stCondLst>
                                  <p:childTnLst>
                                    <p:set>
                                      <p:cBhvr>
                                        <p:cTn dur="1" fill="hold" id="27">
                                          <p:stCondLst>
                                            <p:cond delay="0"/>
                                          </p:stCondLst>
                                        </p:cTn>
                                        <p:tgtEl>
                                          <p:spTgt spid="1049622"/>
                                        </p:tgtEl>
                                        <p:attrNameLst>
                                          <p:attrName>style.visibility</p:attrName>
                                        </p:attrNameLst>
                                      </p:cBhvr>
                                      <p:to>
                                        <p:strVal val="visible"/>
                                      </p:to>
                                    </p:set>
                                    <p:animEffect transition="in" filter="fade">
                                      <p:cBhvr>
                                        <p:cTn dur="1000" id="28"/>
                                        <p:tgtEl>
                                          <p:spTgt spid="1049622"/>
                                        </p:tgtEl>
                                      </p:cBhvr>
                                    </p:animEffect>
                                    <p:anim calcmode="lin" valueType="num">
                                      <p:cBhvr>
                                        <p:cTn dur="1000" fill="hold" id="29"/>
                                        <p:tgtEl>
                                          <p:spTgt spid="1049622"/>
                                        </p:tgtEl>
                                        <p:attrNameLst>
                                          <p:attrName>ppt_w</p:attrName>
                                        </p:attrNameLst>
                                      </p:cBhvr>
                                      <p:tavLst>
                                        <p:tav fmla="#ppt_w*sin(2.5*pi*$)" tm="0">
                                          <p:val>
                                            <p:fltVal val="0.0"/>
                                          </p:val>
                                        </p:tav>
                                        <p:tav tm="100000">
                                          <p:val>
                                            <p:fltVal val="1.0"/>
                                          </p:val>
                                        </p:tav>
                                      </p:tavLst>
                                    </p:anim>
                                    <p:anim calcmode="lin" valueType="num">
                                      <p:cBhvr>
                                        <p:cTn dur="1000" fill="hold" id="30"/>
                                        <p:tgtEl>
                                          <p:spTgt spid="1049622"/>
                                        </p:tgtEl>
                                        <p:attrNameLst>
                                          <p:attrName>ppt_h</p:attrName>
                                        </p:attrNameLst>
                                      </p:cBhvr>
                                      <p:tavLst>
                                        <p:tav tm="0">
                                          <p:val>
                                            <p:strVal val="#ppt_h"/>
                                          </p:val>
                                        </p:tav>
                                        <p:tav tm="100000">
                                          <p:val>
                                            <p:strVal val="#ppt_h"/>
                                          </p:val>
                                        </p:tav>
                                      </p:tavLst>
                                    </p:anim>
                                  </p:childTnLst>
                                </p:cTn>
                              </p:par>
                              <p:par>
                                <p:cTn decel="100000" fill="hold" grpId="0" id="31" nodeType="withEffect" presetClass="entr" presetID="2" presetSubtype="1">
                                  <p:stCondLst>
                                    <p:cond delay="250"/>
                                  </p:stCondLst>
                                  <p:childTnLst>
                                    <p:set>
                                      <p:cBhvr>
                                        <p:cTn dur="1" fill="hold" id="32">
                                          <p:stCondLst>
                                            <p:cond delay="0"/>
                                          </p:stCondLst>
                                        </p:cTn>
                                        <p:tgtEl>
                                          <p:spTgt spid="1049631"/>
                                        </p:tgtEl>
                                        <p:attrNameLst>
                                          <p:attrName>style.visibility</p:attrName>
                                        </p:attrNameLst>
                                      </p:cBhvr>
                                      <p:to>
                                        <p:strVal val="visible"/>
                                      </p:to>
                                    </p:set>
                                    <p:anim calcmode="lin" valueType="num">
                                      <p:cBhvr additive="base">
                                        <p:cTn dur="1000" fill="hold" id="33"/>
                                        <p:tgtEl>
                                          <p:spTgt spid="1049631"/>
                                        </p:tgtEl>
                                        <p:attrNameLst>
                                          <p:attrName>ppt_x</p:attrName>
                                        </p:attrNameLst>
                                      </p:cBhvr>
                                      <p:tavLst>
                                        <p:tav tm="0">
                                          <p:val>
                                            <p:strVal val="#ppt_x"/>
                                          </p:val>
                                        </p:tav>
                                        <p:tav tm="100000">
                                          <p:val>
                                            <p:strVal val="#ppt_x"/>
                                          </p:val>
                                        </p:tav>
                                      </p:tavLst>
                                    </p:anim>
                                    <p:anim calcmode="lin" valueType="num">
                                      <p:cBhvr additive="base">
                                        <p:cTn dur="1000" fill="hold" id="34"/>
                                        <p:tgtEl>
                                          <p:spTgt spid="1049631"/>
                                        </p:tgtEl>
                                        <p:attrNameLst>
                                          <p:attrName>ppt_y</p:attrName>
                                        </p:attrNameLst>
                                      </p:cBhvr>
                                      <p:tavLst>
                                        <p:tav tm="0">
                                          <p:val>
                                            <p:strVal val="0-#ppt_h/2"/>
                                          </p:val>
                                        </p:tav>
                                        <p:tav tm="100000">
                                          <p:val>
                                            <p:strVal val="#ppt_y"/>
                                          </p:val>
                                        </p:tav>
                                      </p:tavLst>
                                    </p:anim>
                                  </p:childTnLst>
                                </p:cTn>
                              </p:par>
                              <p:par>
                                <p:cTn fill="hold" grpId="1" id="35" nodeType="withEffect" presetClass="entr" presetID="45" presetSubtype="0">
                                  <p:stCondLst>
                                    <p:cond delay="250"/>
                                  </p:stCondLst>
                                  <p:childTnLst>
                                    <p:set>
                                      <p:cBhvr>
                                        <p:cTn dur="1" fill="hold" id="36">
                                          <p:stCondLst>
                                            <p:cond delay="0"/>
                                          </p:stCondLst>
                                        </p:cTn>
                                        <p:tgtEl>
                                          <p:spTgt spid="1049631"/>
                                        </p:tgtEl>
                                        <p:attrNameLst>
                                          <p:attrName>style.visibility</p:attrName>
                                        </p:attrNameLst>
                                      </p:cBhvr>
                                      <p:to>
                                        <p:strVal val="visible"/>
                                      </p:to>
                                    </p:set>
                                    <p:animEffect transition="in" filter="fade">
                                      <p:cBhvr>
                                        <p:cTn dur="1000" id="37"/>
                                        <p:tgtEl>
                                          <p:spTgt spid="1049631"/>
                                        </p:tgtEl>
                                      </p:cBhvr>
                                    </p:animEffect>
                                    <p:anim calcmode="lin" valueType="num">
                                      <p:cBhvr>
                                        <p:cTn dur="1000" fill="hold" id="38"/>
                                        <p:tgtEl>
                                          <p:spTgt spid="1049631"/>
                                        </p:tgtEl>
                                        <p:attrNameLst>
                                          <p:attrName>ppt_w</p:attrName>
                                        </p:attrNameLst>
                                      </p:cBhvr>
                                      <p:tavLst>
                                        <p:tav fmla="#ppt_w*sin(2.5*pi*$)" tm="0">
                                          <p:val>
                                            <p:fltVal val="0.0"/>
                                          </p:val>
                                        </p:tav>
                                        <p:tav tm="100000">
                                          <p:val>
                                            <p:fltVal val="1.0"/>
                                          </p:val>
                                        </p:tav>
                                      </p:tavLst>
                                    </p:anim>
                                    <p:anim calcmode="lin" valueType="num">
                                      <p:cBhvr>
                                        <p:cTn dur="1000" fill="hold" id="39"/>
                                        <p:tgtEl>
                                          <p:spTgt spid="1049631"/>
                                        </p:tgtEl>
                                        <p:attrNameLst>
                                          <p:attrName>ppt_h</p:attrName>
                                        </p:attrNameLst>
                                      </p:cBhvr>
                                      <p:tavLst>
                                        <p:tav tm="0">
                                          <p:val>
                                            <p:strVal val="#ppt_h"/>
                                          </p:val>
                                        </p:tav>
                                        <p:tav tm="100000">
                                          <p:val>
                                            <p:strVal val="#ppt_h"/>
                                          </p:val>
                                        </p:tav>
                                      </p:tavLst>
                                    </p:anim>
                                  </p:childTnLst>
                                </p:cTn>
                              </p:par>
                              <p:par>
                                <p:cTn decel="100000" fill="hold" grpId="0" id="40" nodeType="withEffect" presetClass="entr" presetID="2" presetSubtype="1">
                                  <p:stCondLst>
                                    <p:cond delay="250"/>
                                  </p:stCondLst>
                                  <p:childTnLst>
                                    <p:set>
                                      <p:cBhvr>
                                        <p:cTn dur="1" fill="hold" id="41">
                                          <p:stCondLst>
                                            <p:cond delay="0"/>
                                          </p:stCondLst>
                                        </p:cTn>
                                        <p:tgtEl>
                                          <p:spTgt spid="1049620"/>
                                        </p:tgtEl>
                                        <p:attrNameLst>
                                          <p:attrName>style.visibility</p:attrName>
                                        </p:attrNameLst>
                                      </p:cBhvr>
                                      <p:to>
                                        <p:strVal val="visible"/>
                                      </p:to>
                                    </p:set>
                                    <p:anim calcmode="lin" valueType="num">
                                      <p:cBhvr additive="base">
                                        <p:cTn dur="1000" fill="hold" id="42"/>
                                        <p:tgtEl>
                                          <p:spTgt spid="1049620"/>
                                        </p:tgtEl>
                                        <p:attrNameLst>
                                          <p:attrName>ppt_x</p:attrName>
                                        </p:attrNameLst>
                                      </p:cBhvr>
                                      <p:tavLst>
                                        <p:tav tm="0">
                                          <p:val>
                                            <p:strVal val="#ppt_x"/>
                                          </p:val>
                                        </p:tav>
                                        <p:tav tm="100000">
                                          <p:val>
                                            <p:strVal val="#ppt_x"/>
                                          </p:val>
                                        </p:tav>
                                      </p:tavLst>
                                    </p:anim>
                                    <p:anim calcmode="lin" valueType="num">
                                      <p:cBhvr additive="base">
                                        <p:cTn dur="1000" fill="hold" id="43"/>
                                        <p:tgtEl>
                                          <p:spTgt spid="1049620"/>
                                        </p:tgtEl>
                                        <p:attrNameLst>
                                          <p:attrName>ppt_y</p:attrName>
                                        </p:attrNameLst>
                                      </p:cBhvr>
                                      <p:tavLst>
                                        <p:tav tm="0">
                                          <p:val>
                                            <p:strVal val="0-#ppt_h/2"/>
                                          </p:val>
                                        </p:tav>
                                        <p:tav tm="100000">
                                          <p:val>
                                            <p:strVal val="#ppt_y"/>
                                          </p:val>
                                        </p:tav>
                                      </p:tavLst>
                                    </p:anim>
                                  </p:childTnLst>
                                </p:cTn>
                              </p:par>
                              <p:par>
                                <p:cTn fill="hold" grpId="1" id="44" nodeType="withEffect" presetClass="entr" presetID="45" presetSubtype="0">
                                  <p:stCondLst>
                                    <p:cond delay="250"/>
                                  </p:stCondLst>
                                  <p:childTnLst>
                                    <p:set>
                                      <p:cBhvr>
                                        <p:cTn dur="1" fill="hold" id="45">
                                          <p:stCondLst>
                                            <p:cond delay="0"/>
                                          </p:stCondLst>
                                        </p:cTn>
                                        <p:tgtEl>
                                          <p:spTgt spid="1049620"/>
                                        </p:tgtEl>
                                        <p:attrNameLst>
                                          <p:attrName>style.visibility</p:attrName>
                                        </p:attrNameLst>
                                      </p:cBhvr>
                                      <p:to>
                                        <p:strVal val="visible"/>
                                      </p:to>
                                    </p:set>
                                    <p:animEffect transition="in" filter="fade">
                                      <p:cBhvr>
                                        <p:cTn dur="1000" id="46"/>
                                        <p:tgtEl>
                                          <p:spTgt spid="1049620"/>
                                        </p:tgtEl>
                                      </p:cBhvr>
                                    </p:animEffect>
                                    <p:anim calcmode="lin" valueType="num">
                                      <p:cBhvr>
                                        <p:cTn dur="1000" fill="hold" id="47"/>
                                        <p:tgtEl>
                                          <p:spTgt spid="1049620"/>
                                        </p:tgtEl>
                                        <p:attrNameLst>
                                          <p:attrName>ppt_w</p:attrName>
                                        </p:attrNameLst>
                                      </p:cBhvr>
                                      <p:tavLst>
                                        <p:tav fmla="#ppt_w*sin(2.5*pi*$)" tm="0">
                                          <p:val>
                                            <p:fltVal val="0.0"/>
                                          </p:val>
                                        </p:tav>
                                        <p:tav tm="100000">
                                          <p:val>
                                            <p:fltVal val="1.0"/>
                                          </p:val>
                                        </p:tav>
                                      </p:tavLst>
                                    </p:anim>
                                    <p:anim calcmode="lin" valueType="num">
                                      <p:cBhvr>
                                        <p:cTn dur="1000" fill="hold" id="48"/>
                                        <p:tgtEl>
                                          <p:spTgt spid="1049620"/>
                                        </p:tgtEl>
                                        <p:attrNameLst>
                                          <p:attrName>ppt_h</p:attrName>
                                        </p:attrNameLst>
                                      </p:cBhvr>
                                      <p:tavLst>
                                        <p:tav tm="0">
                                          <p:val>
                                            <p:strVal val="#ppt_h"/>
                                          </p:val>
                                        </p:tav>
                                        <p:tav tm="100000">
                                          <p:val>
                                            <p:strVal val="#ppt_h"/>
                                          </p:val>
                                        </p:tav>
                                      </p:tavLst>
                                    </p:anim>
                                  </p:childTnLst>
                                </p:cTn>
                              </p:par>
                              <p:par>
                                <p:cTn decel="100000" fill="hold" grpId="0" id="49" nodeType="withEffect" presetClass="entr" presetID="2" presetSubtype="1">
                                  <p:stCondLst>
                                    <p:cond delay="500"/>
                                  </p:stCondLst>
                                  <p:childTnLst>
                                    <p:set>
                                      <p:cBhvr>
                                        <p:cTn dur="1" fill="hold" id="50">
                                          <p:stCondLst>
                                            <p:cond delay="0"/>
                                          </p:stCondLst>
                                        </p:cTn>
                                        <p:tgtEl>
                                          <p:spTgt spid="1049632"/>
                                        </p:tgtEl>
                                        <p:attrNameLst>
                                          <p:attrName>style.visibility</p:attrName>
                                        </p:attrNameLst>
                                      </p:cBhvr>
                                      <p:to>
                                        <p:strVal val="visible"/>
                                      </p:to>
                                    </p:set>
                                    <p:anim calcmode="lin" valueType="num">
                                      <p:cBhvr additive="base">
                                        <p:cTn dur="1000" fill="hold" id="51"/>
                                        <p:tgtEl>
                                          <p:spTgt spid="1049632"/>
                                        </p:tgtEl>
                                        <p:attrNameLst>
                                          <p:attrName>ppt_x</p:attrName>
                                        </p:attrNameLst>
                                      </p:cBhvr>
                                      <p:tavLst>
                                        <p:tav tm="0">
                                          <p:val>
                                            <p:strVal val="#ppt_x"/>
                                          </p:val>
                                        </p:tav>
                                        <p:tav tm="100000">
                                          <p:val>
                                            <p:strVal val="#ppt_x"/>
                                          </p:val>
                                        </p:tav>
                                      </p:tavLst>
                                    </p:anim>
                                    <p:anim calcmode="lin" valueType="num">
                                      <p:cBhvr additive="base">
                                        <p:cTn dur="1000" fill="hold" id="52"/>
                                        <p:tgtEl>
                                          <p:spTgt spid="1049632"/>
                                        </p:tgtEl>
                                        <p:attrNameLst>
                                          <p:attrName>ppt_y</p:attrName>
                                        </p:attrNameLst>
                                      </p:cBhvr>
                                      <p:tavLst>
                                        <p:tav tm="0">
                                          <p:val>
                                            <p:strVal val="0-#ppt_h/2"/>
                                          </p:val>
                                        </p:tav>
                                        <p:tav tm="100000">
                                          <p:val>
                                            <p:strVal val="#ppt_y"/>
                                          </p:val>
                                        </p:tav>
                                      </p:tavLst>
                                    </p:anim>
                                  </p:childTnLst>
                                </p:cTn>
                              </p:par>
                              <p:par>
                                <p:cTn fill="hold" grpId="1" id="53" nodeType="withEffect" presetClass="entr" presetID="45" presetSubtype="0">
                                  <p:stCondLst>
                                    <p:cond delay="500"/>
                                  </p:stCondLst>
                                  <p:childTnLst>
                                    <p:set>
                                      <p:cBhvr>
                                        <p:cTn dur="1" fill="hold" id="54">
                                          <p:stCondLst>
                                            <p:cond delay="0"/>
                                          </p:stCondLst>
                                        </p:cTn>
                                        <p:tgtEl>
                                          <p:spTgt spid="1049632"/>
                                        </p:tgtEl>
                                        <p:attrNameLst>
                                          <p:attrName>style.visibility</p:attrName>
                                        </p:attrNameLst>
                                      </p:cBhvr>
                                      <p:to>
                                        <p:strVal val="visible"/>
                                      </p:to>
                                    </p:set>
                                    <p:animEffect transition="in" filter="fade">
                                      <p:cBhvr>
                                        <p:cTn dur="1000" id="55"/>
                                        <p:tgtEl>
                                          <p:spTgt spid="1049632"/>
                                        </p:tgtEl>
                                      </p:cBhvr>
                                    </p:animEffect>
                                    <p:anim calcmode="lin" valueType="num">
                                      <p:cBhvr>
                                        <p:cTn dur="1000" fill="hold" id="56"/>
                                        <p:tgtEl>
                                          <p:spTgt spid="1049632"/>
                                        </p:tgtEl>
                                        <p:attrNameLst>
                                          <p:attrName>ppt_w</p:attrName>
                                        </p:attrNameLst>
                                      </p:cBhvr>
                                      <p:tavLst>
                                        <p:tav fmla="#ppt_w*sin(2.5*pi*$)" tm="0">
                                          <p:val>
                                            <p:fltVal val="0.0"/>
                                          </p:val>
                                        </p:tav>
                                        <p:tav tm="100000">
                                          <p:val>
                                            <p:fltVal val="1.0"/>
                                          </p:val>
                                        </p:tav>
                                      </p:tavLst>
                                    </p:anim>
                                    <p:anim calcmode="lin" valueType="num">
                                      <p:cBhvr>
                                        <p:cTn dur="1000" fill="hold" id="57"/>
                                        <p:tgtEl>
                                          <p:spTgt spid="1049632"/>
                                        </p:tgtEl>
                                        <p:attrNameLst>
                                          <p:attrName>ppt_h</p:attrName>
                                        </p:attrNameLst>
                                      </p:cBhvr>
                                      <p:tavLst>
                                        <p:tav tm="0">
                                          <p:val>
                                            <p:strVal val="#ppt_h"/>
                                          </p:val>
                                        </p:tav>
                                        <p:tav tm="100000">
                                          <p:val>
                                            <p:strVal val="#ppt_h"/>
                                          </p:val>
                                        </p:tav>
                                      </p:tavLst>
                                    </p:anim>
                                  </p:childTnLst>
                                </p:cTn>
                              </p:par>
                              <p:par>
                                <p:cTn decel="100000" fill="hold" grpId="0" id="58" nodeType="withEffect" presetClass="entr" presetID="2" presetSubtype="1">
                                  <p:stCondLst>
                                    <p:cond delay="500"/>
                                  </p:stCondLst>
                                  <p:childTnLst>
                                    <p:set>
                                      <p:cBhvr>
                                        <p:cTn dur="1" fill="hold" id="59">
                                          <p:stCondLst>
                                            <p:cond delay="0"/>
                                          </p:stCondLst>
                                        </p:cTn>
                                        <p:tgtEl>
                                          <p:spTgt spid="1049621"/>
                                        </p:tgtEl>
                                        <p:attrNameLst>
                                          <p:attrName>style.visibility</p:attrName>
                                        </p:attrNameLst>
                                      </p:cBhvr>
                                      <p:to>
                                        <p:strVal val="visible"/>
                                      </p:to>
                                    </p:set>
                                    <p:anim calcmode="lin" valueType="num">
                                      <p:cBhvr additive="base">
                                        <p:cTn dur="1000" fill="hold" id="60"/>
                                        <p:tgtEl>
                                          <p:spTgt spid="1049621"/>
                                        </p:tgtEl>
                                        <p:attrNameLst>
                                          <p:attrName>ppt_x</p:attrName>
                                        </p:attrNameLst>
                                      </p:cBhvr>
                                      <p:tavLst>
                                        <p:tav tm="0">
                                          <p:val>
                                            <p:strVal val="#ppt_x"/>
                                          </p:val>
                                        </p:tav>
                                        <p:tav tm="100000">
                                          <p:val>
                                            <p:strVal val="#ppt_x"/>
                                          </p:val>
                                        </p:tav>
                                      </p:tavLst>
                                    </p:anim>
                                    <p:anim calcmode="lin" valueType="num">
                                      <p:cBhvr additive="base">
                                        <p:cTn dur="1000" fill="hold" id="61"/>
                                        <p:tgtEl>
                                          <p:spTgt spid="1049621"/>
                                        </p:tgtEl>
                                        <p:attrNameLst>
                                          <p:attrName>ppt_y</p:attrName>
                                        </p:attrNameLst>
                                      </p:cBhvr>
                                      <p:tavLst>
                                        <p:tav tm="0">
                                          <p:val>
                                            <p:strVal val="0-#ppt_h/2"/>
                                          </p:val>
                                        </p:tav>
                                        <p:tav tm="100000">
                                          <p:val>
                                            <p:strVal val="#ppt_y"/>
                                          </p:val>
                                        </p:tav>
                                      </p:tavLst>
                                    </p:anim>
                                  </p:childTnLst>
                                </p:cTn>
                              </p:par>
                              <p:par>
                                <p:cTn fill="hold" grpId="1" id="62" nodeType="withEffect" presetClass="entr" presetID="45" presetSubtype="0">
                                  <p:stCondLst>
                                    <p:cond delay="500"/>
                                  </p:stCondLst>
                                  <p:childTnLst>
                                    <p:set>
                                      <p:cBhvr>
                                        <p:cTn dur="1" fill="hold" id="63">
                                          <p:stCondLst>
                                            <p:cond delay="0"/>
                                          </p:stCondLst>
                                        </p:cTn>
                                        <p:tgtEl>
                                          <p:spTgt spid="1049621"/>
                                        </p:tgtEl>
                                        <p:attrNameLst>
                                          <p:attrName>style.visibility</p:attrName>
                                        </p:attrNameLst>
                                      </p:cBhvr>
                                      <p:to>
                                        <p:strVal val="visible"/>
                                      </p:to>
                                    </p:set>
                                    <p:animEffect transition="in" filter="fade">
                                      <p:cBhvr>
                                        <p:cTn dur="1000" id="64"/>
                                        <p:tgtEl>
                                          <p:spTgt spid="1049621"/>
                                        </p:tgtEl>
                                      </p:cBhvr>
                                    </p:animEffect>
                                    <p:anim calcmode="lin" valueType="num">
                                      <p:cBhvr>
                                        <p:cTn dur="1000" fill="hold" id="65"/>
                                        <p:tgtEl>
                                          <p:spTgt spid="1049621"/>
                                        </p:tgtEl>
                                        <p:attrNameLst>
                                          <p:attrName>ppt_w</p:attrName>
                                        </p:attrNameLst>
                                      </p:cBhvr>
                                      <p:tavLst>
                                        <p:tav fmla="#ppt_w*sin(2.5*pi*$)" tm="0">
                                          <p:val>
                                            <p:fltVal val="0.0"/>
                                          </p:val>
                                        </p:tav>
                                        <p:tav tm="100000">
                                          <p:val>
                                            <p:fltVal val="1.0"/>
                                          </p:val>
                                        </p:tav>
                                      </p:tavLst>
                                    </p:anim>
                                    <p:anim calcmode="lin" valueType="num">
                                      <p:cBhvr>
                                        <p:cTn dur="1000" fill="hold" id="66"/>
                                        <p:tgtEl>
                                          <p:spTgt spid="1049621"/>
                                        </p:tgtEl>
                                        <p:attrNameLst>
                                          <p:attrName>ppt_h</p:attrName>
                                        </p:attrNameLst>
                                      </p:cBhvr>
                                      <p:tavLst>
                                        <p:tav tm="0">
                                          <p:val>
                                            <p:strVal val="#ppt_h"/>
                                          </p:val>
                                        </p:tav>
                                        <p:tav tm="100000">
                                          <p:val>
                                            <p:strVal val="#ppt_h"/>
                                          </p:val>
                                        </p:tav>
                                      </p:tavLst>
                                    </p:anim>
                                  </p:childTnLst>
                                </p:cTn>
                              </p:par>
                              <p:par>
                                <p:cTn fill="hold" grpId="0" id="67" nodeType="withEffect" presetClass="entr" presetID="53" presetSubtype="16">
                                  <p:stCondLst>
                                    <p:cond delay="0"/>
                                  </p:stCondLst>
                                  <p:childTnLst>
                                    <p:set>
                                      <p:cBhvr>
                                        <p:cTn dur="1" fill="hold" id="68">
                                          <p:stCondLst>
                                            <p:cond delay="0"/>
                                          </p:stCondLst>
                                        </p:cTn>
                                        <p:tgtEl>
                                          <p:spTgt spid="1049633"/>
                                        </p:tgtEl>
                                        <p:attrNameLst>
                                          <p:attrName>style.visibility</p:attrName>
                                        </p:attrNameLst>
                                      </p:cBhvr>
                                      <p:to>
                                        <p:strVal val="visible"/>
                                      </p:to>
                                    </p:set>
                                    <p:anim calcmode="lin" valueType="num">
                                      <p:cBhvr>
                                        <p:cTn dur="400" fill="hold" id="69"/>
                                        <p:tgtEl>
                                          <p:spTgt spid="1049633"/>
                                        </p:tgtEl>
                                        <p:attrNameLst>
                                          <p:attrName>ppt_w</p:attrName>
                                        </p:attrNameLst>
                                      </p:cBhvr>
                                      <p:tavLst>
                                        <p:tav tm="0">
                                          <p:val>
                                            <p:fltVal val="0.0"/>
                                          </p:val>
                                        </p:tav>
                                        <p:tav tm="100000">
                                          <p:val>
                                            <p:strVal val="#ppt_w"/>
                                          </p:val>
                                        </p:tav>
                                      </p:tavLst>
                                    </p:anim>
                                    <p:anim calcmode="lin" valueType="num">
                                      <p:cBhvr>
                                        <p:cTn dur="400" fill="hold" id="70"/>
                                        <p:tgtEl>
                                          <p:spTgt spid="1049633"/>
                                        </p:tgtEl>
                                        <p:attrNameLst>
                                          <p:attrName>ppt_h</p:attrName>
                                        </p:attrNameLst>
                                      </p:cBhvr>
                                      <p:tavLst>
                                        <p:tav tm="0">
                                          <p:val>
                                            <p:fltVal val="0.0"/>
                                          </p:val>
                                        </p:tav>
                                        <p:tav tm="100000">
                                          <p:val>
                                            <p:strVal val="#ppt_h"/>
                                          </p:val>
                                        </p:tav>
                                      </p:tavLst>
                                    </p:anim>
                                    <p:animEffect transition="in" filter="fade">
                                      <p:cBhvr>
                                        <p:cTn dur="400" id="71"/>
                                        <p:tgtEl>
                                          <p:spTgt spid="1049633"/>
                                        </p:tgtEl>
                                      </p:cBhvr>
                                    </p:animEffect>
                                  </p:childTnLst>
                                </p:cTn>
                              </p:par>
                              <p:par>
                                <p:cTn decel="100000" fill="hold" grpId="1" id="72" nodeType="withEffect" presetClass="entr" presetID="2" presetSubtype="12">
                                  <p:stCondLst>
                                    <p:cond delay="0"/>
                                  </p:stCondLst>
                                  <p:childTnLst>
                                    <p:set>
                                      <p:cBhvr>
                                        <p:cTn dur="1" fill="hold" id="73">
                                          <p:stCondLst>
                                            <p:cond delay="0"/>
                                          </p:stCondLst>
                                        </p:cTn>
                                        <p:tgtEl>
                                          <p:spTgt spid="1049633"/>
                                        </p:tgtEl>
                                        <p:attrNameLst>
                                          <p:attrName>style.visibility</p:attrName>
                                        </p:attrNameLst>
                                      </p:cBhvr>
                                      <p:to>
                                        <p:strVal val="visible"/>
                                      </p:to>
                                    </p:set>
                                    <p:anim calcmode="lin" valueType="num">
                                      <p:cBhvr additive="base">
                                        <p:cTn dur="500" fill="hold" id="74"/>
                                        <p:tgtEl>
                                          <p:spTgt spid="1049633"/>
                                        </p:tgtEl>
                                        <p:attrNameLst>
                                          <p:attrName>ppt_x</p:attrName>
                                        </p:attrNameLst>
                                      </p:cBhvr>
                                      <p:tavLst>
                                        <p:tav tm="0">
                                          <p:val>
                                            <p:strVal val="0-#ppt_w/2"/>
                                          </p:val>
                                        </p:tav>
                                        <p:tav tm="100000">
                                          <p:val>
                                            <p:strVal val="#ppt_x"/>
                                          </p:val>
                                        </p:tav>
                                      </p:tavLst>
                                    </p:anim>
                                    <p:anim calcmode="lin" valueType="num">
                                      <p:cBhvr additive="base">
                                        <p:cTn dur="500" fill="hold" id="75"/>
                                        <p:tgtEl>
                                          <p:spTgt spid="1049633"/>
                                        </p:tgtEl>
                                        <p:attrNameLst>
                                          <p:attrName>ppt_y</p:attrName>
                                        </p:attrNameLst>
                                      </p:cBhvr>
                                      <p:tavLst>
                                        <p:tav tm="0">
                                          <p:val>
                                            <p:strVal val="1+#ppt_h/2"/>
                                          </p:val>
                                        </p:tav>
                                        <p:tav tm="100000">
                                          <p:val>
                                            <p:strVal val="#ppt_y"/>
                                          </p:val>
                                        </p:tav>
                                      </p:tavLst>
                                    </p:anim>
                                  </p:childTnLst>
                                </p:cTn>
                              </p:par>
                              <p:par>
                                <p:cTn fill="hold" grpId="0" id="76" nodeType="withEffect" presetClass="entr" presetID="53" presetSubtype="16">
                                  <p:stCondLst>
                                    <p:cond delay="100"/>
                                  </p:stCondLst>
                                  <p:childTnLst>
                                    <p:set>
                                      <p:cBhvr>
                                        <p:cTn dur="1" fill="hold" id="77">
                                          <p:stCondLst>
                                            <p:cond delay="0"/>
                                          </p:stCondLst>
                                        </p:cTn>
                                        <p:tgtEl>
                                          <p:spTgt spid="1049624"/>
                                        </p:tgtEl>
                                        <p:attrNameLst>
                                          <p:attrName>style.visibility</p:attrName>
                                        </p:attrNameLst>
                                      </p:cBhvr>
                                      <p:to>
                                        <p:strVal val="visible"/>
                                      </p:to>
                                    </p:set>
                                    <p:anim calcmode="lin" valueType="num">
                                      <p:cBhvr>
                                        <p:cTn dur="400" fill="hold" id="78"/>
                                        <p:tgtEl>
                                          <p:spTgt spid="1049624"/>
                                        </p:tgtEl>
                                        <p:attrNameLst>
                                          <p:attrName>ppt_w</p:attrName>
                                        </p:attrNameLst>
                                      </p:cBhvr>
                                      <p:tavLst>
                                        <p:tav tm="0">
                                          <p:val>
                                            <p:fltVal val="0.0"/>
                                          </p:val>
                                        </p:tav>
                                        <p:tav tm="100000">
                                          <p:val>
                                            <p:strVal val="#ppt_w"/>
                                          </p:val>
                                        </p:tav>
                                      </p:tavLst>
                                    </p:anim>
                                    <p:anim calcmode="lin" valueType="num">
                                      <p:cBhvr>
                                        <p:cTn dur="400" fill="hold" id="79"/>
                                        <p:tgtEl>
                                          <p:spTgt spid="1049624"/>
                                        </p:tgtEl>
                                        <p:attrNameLst>
                                          <p:attrName>ppt_h</p:attrName>
                                        </p:attrNameLst>
                                      </p:cBhvr>
                                      <p:tavLst>
                                        <p:tav tm="0">
                                          <p:val>
                                            <p:fltVal val="0.0"/>
                                          </p:val>
                                        </p:tav>
                                        <p:tav tm="100000">
                                          <p:val>
                                            <p:strVal val="#ppt_h"/>
                                          </p:val>
                                        </p:tav>
                                      </p:tavLst>
                                    </p:anim>
                                    <p:animEffect transition="in" filter="fade">
                                      <p:cBhvr>
                                        <p:cTn dur="400" id="80"/>
                                        <p:tgtEl>
                                          <p:spTgt spid="1049624"/>
                                        </p:tgtEl>
                                      </p:cBhvr>
                                    </p:animEffect>
                                  </p:childTnLst>
                                </p:cTn>
                              </p:par>
                              <p:par>
                                <p:cTn decel="100000" fill="hold" grpId="1" id="81" nodeType="withEffect" presetClass="entr" presetID="2" presetSubtype="12">
                                  <p:stCondLst>
                                    <p:cond delay="100"/>
                                  </p:stCondLst>
                                  <p:childTnLst>
                                    <p:set>
                                      <p:cBhvr>
                                        <p:cTn dur="1" fill="hold" id="82">
                                          <p:stCondLst>
                                            <p:cond delay="0"/>
                                          </p:stCondLst>
                                        </p:cTn>
                                        <p:tgtEl>
                                          <p:spTgt spid="1049624"/>
                                        </p:tgtEl>
                                        <p:attrNameLst>
                                          <p:attrName>style.visibility</p:attrName>
                                        </p:attrNameLst>
                                      </p:cBhvr>
                                      <p:to>
                                        <p:strVal val="visible"/>
                                      </p:to>
                                    </p:set>
                                    <p:anim calcmode="lin" valueType="num">
                                      <p:cBhvr additive="base">
                                        <p:cTn dur="500" fill="hold" id="83"/>
                                        <p:tgtEl>
                                          <p:spTgt spid="1049624"/>
                                        </p:tgtEl>
                                        <p:attrNameLst>
                                          <p:attrName>ppt_x</p:attrName>
                                        </p:attrNameLst>
                                      </p:cBhvr>
                                      <p:tavLst>
                                        <p:tav tm="0">
                                          <p:val>
                                            <p:strVal val="0-#ppt_w/2"/>
                                          </p:val>
                                        </p:tav>
                                        <p:tav tm="100000">
                                          <p:val>
                                            <p:strVal val="#ppt_x"/>
                                          </p:val>
                                        </p:tav>
                                      </p:tavLst>
                                    </p:anim>
                                    <p:anim calcmode="lin" valueType="num">
                                      <p:cBhvr additive="base">
                                        <p:cTn dur="500" fill="hold" id="84"/>
                                        <p:tgtEl>
                                          <p:spTgt spid="1049624"/>
                                        </p:tgtEl>
                                        <p:attrNameLst>
                                          <p:attrName>ppt_y</p:attrName>
                                        </p:attrNameLst>
                                      </p:cBhvr>
                                      <p:tavLst>
                                        <p:tav tm="0">
                                          <p:val>
                                            <p:strVal val="1+#ppt_h/2"/>
                                          </p:val>
                                        </p:tav>
                                        <p:tav tm="100000">
                                          <p:val>
                                            <p:strVal val="#ppt_y"/>
                                          </p:val>
                                        </p:tav>
                                      </p:tavLst>
                                    </p:anim>
                                  </p:childTnLst>
                                </p:cTn>
                              </p:par>
                              <p:par>
                                <p:cTn fill="hold" grpId="0" id="85" nodeType="withEffect" presetClass="entr" presetID="53" presetSubtype="16">
                                  <p:stCondLst>
                                    <p:cond delay="200"/>
                                  </p:stCondLst>
                                  <p:childTnLst>
                                    <p:set>
                                      <p:cBhvr>
                                        <p:cTn dur="1" fill="hold" id="86">
                                          <p:stCondLst>
                                            <p:cond delay="0"/>
                                          </p:stCondLst>
                                        </p:cTn>
                                        <p:tgtEl>
                                          <p:spTgt spid="1049634"/>
                                        </p:tgtEl>
                                        <p:attrNameLst>
                                          <p:attrName>style.visibility</p:attrName>
                                        </p:attrNameLst>
                                      </p:cBhvr>
                                      <p:to>
                                        <p:strVal val="visible"/>
                                      </p:to>
                                    </p:set>
                                    <p:anim calcmode="lin" valueType="num">
                                      <p:cBhvr>
                                        <p:cTn dur="400" fill="hold" id="87"/>
                                        <p:tgtEl>
                                          <p:spTgt spid="1049634"/>
                                        </p:tgtEl>
                                        <p:attrNameLst>
                                          <p:attrName>ppt_w</p:attrName>
                                        </p:attrNameLst>
                                      </p:cBhvr>
                                      <p:tavLst>
                                        <p:tav tm="0">
                                          <p:val>
                                            <p:fltVal val="0.0"/>
                                          </p:val>
                                        </p:tav>
                                        <p:tav tm="100000">
                                          <p:val>
                                            <p:strVal val="#ppt_w"/>
                                          </p:val>
                                        </p:tav>
                                      </p:tavLst>
                                    </p:anim>
                                    <p:anim calcmode="lin" valueType="num">
                                      <p:cBhvr>
                                        <p:cTn dur="400" fill="hold" id="88"/>
                                        <p:tgtEl>
                                          <p:spTgt spid="1049634"/>
                                        </p:tgtEl>
                                        <p:attrNameLst>
                                          <p:attrName>ppt_h</p:attrName>
                                        </p:attrNameLst>
                                      </p:cBhvr>
                                      <p:tavLst>
                                        <p:tav tm="0">
                                          <p:val>
                                            <p:fltVal val="0.0"/>
                                          </p:val>
                                        </p:tav>
                                        <p:tav tm="100000">
                                          <p:val>
                                            <p:strVal val="#ppt_h"/>
                                          </p:val>
                                        </p:tav>
                                      </p:tavLst>
                                    </p:anim>
                                    <p:animEffect transition="in" filter="fade">
                                      <p:cBhvr>
                                        <p:cTn dur="400" id="89"/>
                                        <p:tgtEl>
                                          <p:spTgt spid="1049634"/>
                                        </p:tgtEl>
                                      </p:cBhvr>
                                    </p:animEffect>
                                  </p:childTnLst>
                                </p:cTn>
                              </p:par>
                              <p:par>
                                <p:cTn decel="100000" fill="hold" grpId="1" id="90" nodeType="withEffect" presetClass="entr" presetID="2" presetSubtype="12">
                                  <p:stCondLst>
                                    <p:cond delay="200"/>
                                  </p:stCondLst>
                                  <p:childTnLst>
                                    <p:set>
                                      <p:cBhvr>
                                        <p:cTn dur="1" fill="hold" id="91">
                                          <p:stCondLst>
                                            <p:cond delay="0"/>
                                          </p:stCondLst>
                                        </p:cTn>
                                        <p:tgtEl>
                                          <p:spTgt spid="1049634"/>
                                        </p:tgtEl>
                                        <p:attrNameLst>
                                          <p:attrName>style.visibility</p:attrName>
                                        </p:attrNameLst>
                                      </p:cBhvr>
                                      <p:to>
                                        <p:strVal val="visible"/>
                                      </p:to>
                                    </p:set>
                                    <p:anim calcmode="lin" valueType="num">
                                      <p:cBhvr additive="base">
                                        <p:cTn dur="500" fill="hold" id="92"/>
                                        <p:tgtEl>
                                          <p:spTgt spid="1049634"/>
                                        </p:tgtEl>
                                        <p:attrNameLst>
                                          <p:attrName>ppt_x</p:attrName>
                                        </p:attrNameLst>
                                      </p:cBhvr>
                                      <p:tavLst>
                                        <p:tav tm="0">
                                          <p:val>
                                            <p:strVal val="0-#ppt_w/2"/>
                                          </p:val>
                                        </p:tav>
                                        <p:tav tm="100000">
                                          <p:val>
                                            <p:strVal val="#ppt_x"/>
                                          </p:val>
                                        </p:tav>
                                      </p:tavLst>
                                    </p:anim>
                                    <p:anim calcmode="lin" valueType="num">
                                      <p:cBhvr additive="base">
                                        <p:cTn dur="500" fill="hold" id="93"/>
                                        <p:tgtEl>
                                          <p:spTgt spid="1049634"/>
                                        </p:tgtEl>
                                        <p:attrNameLst>
                                          <p:attrName>ppt_y</p:attrName>
                                        </p:attrNameLst>
                                      </p:cBhvr>
                                      <p:tavLst>
                                        <p:tav tm="0">
                                          <p:val>
                                            <p:strVal val="1+#ppt_h/2"/>
                                          </p:val>
                                        </p:tav>
                                        <p:tav tm="100000">
                                          <p:val>
                                            <p:strVal val="#ppt_y"/>
                                          </p:val>
                                        </p:tav>
                                      </p:tavLst>
                                    </p:anim>
                                  </p:childTnLst>
                                </p:cTn>
                              </p:par>
                              <p:par>
                                <p:cTn fill="hold" grpId="0" id="94" nodeType="withEffect" presetClass="entr" presetID="53" presetSubtype="16">
                                  <p:stCondLst>
                                    <p:cond delay="300"/>
                                  </p:stCondLst>
                                  <p:childTnLst>
                                    <p:set>
                                      <p:cBhvr>
                                        <p:cTn dur="1" fill="hold" id="95">
                                          <p:stCondLst>
                                            <p:cond delay="0"/>
                                          </p:stCondLst>
                                        </p:cTn>
                                        <p:tgtEl>
                                          <p:spTgt spid="1049635"/>
                                        </p:tgtEl>
                                        <p:attrNameLst>
                                          <p:attrName>style.visibility</p:attrName>
                                        </p:attrNameLst>
                                      </p:cBhvr>
                                      <p:to>
                                        <p:strVal val="visible"/>
                                      </p:to>
                                    </p:set>
                                    <p:anim calcmode="lin" valueType="num">
                                      <p:cBhvr>
                                        <p:cTn dur="400" fill="hold" id="96"/>
                                        <p:tgtEl>
                                          <p:spTgt spid="1049635"/>
                                        </p:tgtEl>
                                        <p:attrNameLst>
                                          <p:attrName>ppt_w</p:attrName>
                                        </p:attrNameLst>
                                      </p:cBhvr>
                                      <p:tavLst>
                                        <p:tav tm="0">
                                          <p:val>
                                            <p:fltVal val="0.0"/>
                                          </p:val>
                                        </p:tav>
                                        <p:tav tm="100000">
                                          <p:val>
                                            <p:strVal val="#ppt_w"/>
                                          </p:val>
                                        </p:tav>
                                      </p:tavLst>
                                    </p:anim>
                                    <p:anim calcmode="lin" valueType="num">
                                      <p:cBhvr>
                                        <p:cTn dur="400" fill="hold" id="97"/>
                                        <p:tgtEl>
                                          <p:spTgt spid="1049635"/>
                                        </p:tgtEl>
                                        <p:attrNameLst>
                                          <p:attrName>ppt_h</p:attrName>
                                        </p:attrNameLst>
                                      </p:cBhvr>
                                      <p:tavLst>
                                        <p:tav tm="0">
                                          <p:val>
                                            <p:fltVal val="0.0"/>
                                          </p:val>
                                        </p:tav>
                                        <p:tav tm="100000">
                                          <p:val>
                                            <p:strVal val="#ppt_h"/>
                                          </p:val>
                                        </p:tav>
                                      </p:tavLst>
                                    </p:anim>
                                    <p:animEffect transition="in" filter="fade">
                                      <p:cBhvr>
                                        <p:cTn dur="400" id="98"/>
                                        <p:tgtEl>
                                          <p:spTgt spid="1049635"/>
                                        </p:tgtEl>
                                      </p:cBhvr>
                                    </p:animEffect>
                                  </p:childTnLst>
                                </p:cTn>
                              </p:par>
                              <p:par>
                                <p:cTn decel="100000" fill="hold" grpId="1" id="99" nodeType="withEffect" presetClass="entr" presetID="2" presetSubtype="12">
                                  <p:stCondLst>
                                    <p:cond delay="300"/>
                                  </p:stCondLst>
                                  <p:childTnLst>
                                    <p:set>
                                      <p:cBhvr>
                                        <p:cTn dur="1" fill="hold" id="100">
                                          <p:stCondLst>
                                            <p:cond delay="0"/>
                                          </p:stCondLst>
                                        </p:cTn>
                                        <p:tgtEl>
                                          <p:spTgt spid="1049635"/>
                                        </p:tgtEl>
                                        <p:attrNameLst>
                                          <p:attrName>style.visibility</p:attrName>
                                        </p:attrNameLst>
                                      </p:cBhvr>
                                      <p:to>
                                        <p:strVal val="visible"/>
                                      </p:to>
                                    </p:set>
                                    <p:anim calcmode="lin" valueType="num">
                                      <p:cBhvr additive="base">
                                        <p:cTn dur="500" fill="hold" id="101"/>
                                        <p:tgtEl>
                                          <p:spTgt spid="1049635"/>
                                        </p:tgtEl>
                                        <p:attrNameLst>
                                          <p:attrName>ppt_x</p:attrName>
                                        </p:attrNameLst>
                                      </p:cBhvr>
                                      <p:tavLst>
                                        <p:tav tm="0">
                                          <p:val>
                                            <p:strVal val="0-#ppt_w/2"/>
                                          </p:val>
                                        </p:tav>
                                        <p:tav tm="100000">
                                          <p:val>
                                            <p:strVal val="#ppt_x"/>
                                          </p:val>
                                        </p:tav>
                                      </p:tavLst>
                                    </p:anim>
                                    <p:anim calcmode="lin" valueType="num">
                                      <p:cBhvr additive="base">
                                        <p:cTn dur="500" fill="hold" id="102"/>
                                        <p:tgtEl>
                                          <p:spTgt spid="1049635"/>
                                        </p:tgtEl>
                                        <p:attrNameLst>
                                          <p:attrName>ppt_y</p:attrName>
                                        </p:attrNameLst>
                                      </p:cBhvr>
                                      <p:tavLst>
                                        <p:tav tm="0">
                                          <p:val>
                                            <p:strVal val="1+#ppt_h/2"/>
                                          </p:val>
                                        </p:tav>
                                        <p:tav tm="100000">
                                          <p:val>
                                            <p:strVal val="#ppt_y"/>
                                          </p:val>
                                        </p:tav>
                                      </p:tavLst>
                                    </p:anim>
                                  </p:childTnLst>
                                </p:cTn>
                              </p:par>
                              <p:par>
                                <p:cTn fill="hold" grpId="0" id="103" nodeType="withEffect" presetClass="entr" presetID="53" presetSubtype="16">
                                  <p:stCondLst>
                                    <p:cond delay="400"/>
                                  </p:stCondLst>
                                  <p:childTnLst>
                                    <p:set>
                                      <p:cBhvr>
                                        <p:cTn dur="1" fill="hold" id="104">
                                          <p:stCondLst>
                                            <p:cond delay="0"/>
                                          </p:stCondLst>
                                        </p:cTn>
                                        <p:tgtEl>
                                          <p:spTgt spid="1049623"/>
                                        </p:tgtEl>
                                        <p:attrNameLst>
                                          <p:attrName>style.visibility</p:attrName>
                                        </p:attrNameLst>
                                      </p:cBhvr>
                                      <p:to>
                                        <p:strVal val="visible"/>
                                      </p:to>
                                    </p:set>
                                    <p:anim calcmode="lin" valueType="num">
                                      <p:cBhvr>
                                        <p:cTn dur="400" fill="hold" id="105"/>
                                        <p:tgtEl>
                                          <p:spTgt spid="1049623"/>
                                        </p:tgtEl>
                                        <p:attrNameLst>
                                          <p:attrName>ppt_w</p:attrName>
                                        </p:attrNameLst>
                                      </p:cBhvr>
                                      <p:tavLst>
                                        <p:tav tm="0">
                                          <p:val>
                                            <p:fltVal val="0.0"/>
                                          </p:val>
                                        </p:tav>
                                        <p:tav tm="100000">
                                          <p:val>
                                            <p:strVal val="#ppt_w"/>
                                          </p:val>
                                        </p:tav>
                                      </p:tavLst>
                                    </p:anim>
                                    <p:anim calcmode="lin" valueType="num">
                                      <p:cBhvr>
                                        <p:cTn dur="400" fill="hold" id="106"/>
                                        <p:tgtEl>
                                          <p:spTgt spid="1049623"/>
                                        </p:tgtEl>
                                        <p:attrNameLst>
                                          <p:attrName>ppt_h</p:attrName>
                                        </p:attrNameLst>
                                      </p:cBhvr>
                                      <p:tavLst>
                                        <p:tav tm="0">
                                          <p:val>
                                            <p:fltVal val="0.0"/>
                                          </p:val>
                                        </p:tav>
                                        <p:tav tm="100000">
                                          <p:val>
                                            <p:strVal val="#ppt_h"/>
                                          </p:val>
                                        </p:tav>
                                      </p:tavLst>
                                    </p:anim>
                                    <p:animEffect transition="in" filter="fade">
                                      <p:cBhvr>
                                        <p:cTn dur="400" id="107"/>
                                        <p:tgtEl>
                                          <p:spTgt spid="1049623"/>
                                        </p:tgtEl>
                                      </p:cBhvr>
                                    </p:animEffect>
                                  </p:childTnLst>
                                </p:cTn>
                              </p:par>
                              <p:par>
                                <p:cTn decel="100000" fill="hold" grpId="1" id="108" nodeType="withEffect" presetClass="entr" presetID="2" presetSubtype="12">
                                  <p:stCondLst>
                                    <p:cond delay="400"/>
                                  </p:stCondLst>
                                  <p:childTnLst>
                                    <p:set>
                                      <p:cBhvr>
                                        <p:cTn dur="1" fill="hold" id="109">
                                          <p:stCondLst>
                                            <p:cond delay="0"/>
                                          </p:stCondLst>
                                        </p:cTn>
                                        <p:tgtEl>
                                          <p:spTgt spid="1049623"/>
                                        </p:tgtEl>
                                        <p:attrNameLst>
                                          <p:attrName>style.visibility</p:attrName>
                                        </p:attrNameLst>
                                      </p:cBhvr>
                                      <p:to>
                                        <p:strVal val="visible"/>
                                      </p:to>
                                    </p:set>
                                    <p:anim calcmode="lin" valueType="num">
                                      <p:cBhvr additive="base">
                                        <p:cTn dur="500" fill="hold" id="110"/>
                                        <p:tgtEl>
                                          <p:spTgt spid="1049623"/>
                                        </p:tgtEl>
                                        <p:attrNameLst>
                                          <p:attrName>ppt_x</p:attrName>
                                        </p:attrNameLst>
                                      </p:cBhvr>
                                      <p:tavLst>
                                        <p:tav tm="0">
                                          <p:val>
                                            <p:strVal val="0-#ppt_w/2"/>
                                          </p:val>
                                        </p:tav>
                                        <p:tav tm="100000">
                                          <p:val>
                                            <p:strVal val="#ppt_x"/>
                                          </p:val>
                                        </p:tav>
                                      </p:tavLst>
                                    </p:anim>
                                    <p:anim calcmode="lin" valueType="num">
                                      <p:cBhvr additive="base">
                                        <p:cTn dur="500" fill="hold" id="111"/>
                                        <p:tgtEl>
                                          <p:spTgt spid="1049623"/>
                                        </p:tgtEl>
                                        <p:attrNameLst>
                                          <p:attrName>ppt_y</p:attrName>
                                        </p:attrNameLst>
                                      </p:cBhvr>
                                      <p:tavLst>
                                        <p:tav tm="0">
                                          <p:val>
                                            <p:strVal val="1+#ppt_h/2"/>
                                          </p:val>
                                        </p:tav>
                                        <p:tav tm="100000">
                                          <p:val>
                                            <p:strVal val="#ppt_y"/>
                                          </p:val>
                                        </p:tav>
                                      </p:tavLst>
                                    </p:anim>
                                  </p:childTnLst>
                                </p:cTn>
                              </p:par>
                            </p:childTnLst>
                          </p:cTn>
                        </p:par>
                        <p:par>
                          <p:cTn fill="hold" id="112">
                            <p:stCondLst>
                              <p:cond delay="2000"/>
                            </p:stCondLst>
                            <p:childTnLst>
                              <p:par>
                                <p:cTn decel="100000" fill="hold" grpId="0" id="113" nodeType="afterEffect" presetClass="entr" presetID="2" presetSubtype="4">
                                  <p:stCondLst>
                                    <p:cond delay="0"/>
                                  </p:stCondLst>
                                  <p:childTnLst>
                                    <p:set>
                                      <p:cBhvr>
                                        <p:cTn dur="1" fill="hold" id="114">
                                          <p:stCondLst>
                                            <p:cond delay="0"/>
                                          </p:stCondLst>
                                        </p:cTn>
                                        <p:tgtEl>
                                          <p:spTgt spid="1049637"/>
                                        </p:tgtEl>
                                        <p:attrNameLst>
                                          <p:attrName>style.visibility</p:attrName>
                                        </p:attrNameLst>
                                      </p:cBhvr>
                                      <p:to>
                                        <p:strVal val="visible"/>
                                      </p:to>
                                    </p:set>
                                    <p:anim calcmode="lin" valueType="num">
                                      <p:cBhvr additive="base">
                                        <p:cTn dur="750" fill="hold" id="115"/>
                                        <p:tgtEl>
                                          <p:spTgt spid="1049637"/>
                                        </p:tgtEl>
                                        <p:attrNameLst>
                                          <p:attrName>ppt_x</p:attrName>
                                        </p:attrNameLst>
                                      </p:cBhvr>
                                      <p:tavLst>
                                        <p:tav tm="0">
                                          <p:val>
                                            <p:strVal val="#ppt_x"/>
                                          </p:val>
                                        </p:tav>
                                        <p:tav tm="100000">
                                          <p:val>
                                            <p:strVal val="#ppt_x"/>
                                          </p:val>
                                        </p:tav>
                                      </p:tavLst>
                                    </p:anim>
                                    <p:anim calcmode="lin" valueType="num">
                                      <p:cBhvr additive="base">
                                        <p:cTn dur="750" fill="hold" id="116"/>
                                        <p:tgtEl>
                                          <p:spTgt spid="1049637"/>
                                        </p:tgtEl>
                                        <p:attrNameLst>
                                          <p:attrName>ppt_y</p:attrName>
                                        </p:attrNameLst>
                                      </p:cBhvr>
                                      <p:tavLst>
                                        <p:tav tm="0">
                                          <p:val>
                                            <p:strVal val="1+#ppt_h/2"/>
                                          </p:val>
                                        </p:tav>
                                        <p:tav tm="100000">
                                          <p:val>
                                            <p:strVal val="#ppt_y"/>
                                          </p:val>
                                        </p:tav>
                                      </p:tavLst>
                                    </p:anim>
                                  </p:childTnLst>
                                </p:cTn>
                              </p:par>
                              <p:par>
                                <p:cTn decel="100000" fill="hold" grpId="0" id="117" nodeType="withEffect" presetClass="entr" presetID="2" presetSubtype="8">
                                  <p:stCondLst>
                                    <p:cond delay="0"/>
                                  </p:stCondLst>
                                  <p:childTnLst>
                                    <p:set>
                                      <p:cBhvr>
                                        <p:cTn dur="1" fill="hold" id="118">
                                          <p:stCondLst>
                                            <p:cond delay="0"/>
                                          </p:stCondLst>
                                        </p:cTn>
                                        <p:tgtEl>
                                          <p:spTgt spid="1049636"/>
                                        </p:tgtEl>
                                        <p:attrNameLst>
                                          <p:attrName>style.visibility</p:attrName>
                                        </p:attrNameLst>
                                      </p:cBhvr>
                                      <p:to>
                                        <p:strVal val="visible"/>
                                      </p:to>
                                    </p:set>
                                    <p:anim calcmode="lin" valueType="num">
                                      <p:cBhvr additive="base">
                                        <p:cTn dur="750" fill="hold" id="119"/>
                                        <p:tgtEl>
                                          <p:spTgt spid="1049636"/>
                                        </p:tgtEl>
                                        <p:attrNameLst>
                                          <p:attrName>ppt_x</p:attrName>
                                        </p:attrNameLst>
                                      </p:cBhvr>
                                      <p:tavLst>
                                        <p:tav tm="0">
                                          <p:val>
                                            <p:strVal val="0-#ppt_w/2"/>
                                          </p:val>
                                        </p:tav>
                                        <p:tav tm="100000">
                                          <p:val>
                                            <p:strVal val="#ppt_x"/>
                                          </p:val>
                                        </p:tav>
                                      </p:tavLst>
                                    </p:anim>
                                    <p:anim calcmode="lin" valueType="num">
                                      <p:cBhvr additive="base">
                                        <p:cTn dur="750" fill="hold" id="120"/>
                                        <p:tgtEl>
                                          <p:spTgt spid="1049636"/>
                                        </p:tgtEl>
                                        <p:attrNameLst>
                                          <p:attrName>ppt_y</p:attrName>
                                        </p:attrNameLst>
                                      </p:cBhvr>
                                      <p:tavLst>
                                        <p:tav tm="0">
                                          <p:val>
                                            <p:strVal val="#ppt_y"/>
                                          </p:val>
                                        </p:tav>
                                        <p:tav tm="100000">
                                          <p:val>
                                            <p:strVal val="#ppt_y"/>
                                          </p:val>
                                        </p:tav>
                                      </p:tavLst>
                                    </p:anim>
                                  </p:childTnLst>
                                </p:cTn>
                              </p:par>
                              <p:par>
                                <p:cTn fill="hold" grpId="1" id="121" nodeType="withEffect" presetClass="entr" presetID="45" presetSubtype="0">
                                  <p:stCondLst>
                                    <p:cond delay="0"/>
                                  </p:stCondLst>
                                  <p:childTnLst>
                                    <p:set>
                                      <p:cBhvr>
                                        <p:cTn dur="1" fill="hold" id="122">
                                          <p:stCondLst>
                                            <p:cond delay="0"/>
                                          </p:stCondLst>
                                        </p:cTn>
                                        <p:tgtEl>
                                          <p:spTgt spid="1049637"/>
                                        </p:tgtEl>
                                        <p:attrNameLst>
                                          <p:attrName>style.visibility</p:attrName>
                                        </p:attrNameLst>
                                      </p:cBhvr>
                                      <p:to>
                                        <p:strVal val="visible"/>
                                      </p:to>
                                    </p:set>
                                    <p:animEffect transition="in" filter="fade">
                                      <p:cBhvr>
                                        <p:cTn dur="750" id="123"/>
                                        <p:tgtEl>
                                          <p:spTgt spid="1049637"/>
                                        </p:tgtEl>
                                      </p:cBhvr>
                                    </p:animEffect>
                                    <p:anim calcmode="lin" valueType="num">
                                      <p:cBhvr>
                                        <p:cTn dur="750" fill="hold" id="124"/>
                                        <p:tgtEl>
                                          <p:spTgt spid="1049637"/>
                                        </p:tgtEl>
                                        <p:attrNameLst>
                                          <p:attrName>ppt_w</p:attrName>
                                        </p:attrNameLst>
                                      </p:cBhvr>
                                      <p:tavLst>
                                        <p:tav fmla="#ppt_w*sin(2.5*pi*$)" tm="0">
                                          <p:val>
                                            <p:fltVal val="0.0"/>
                                          </p:val>
                                        </p:tav>
                                        <p:tav tm="100000">
                                          <p:val>
                                            <p:fltVal val="1.0"/>
                                          </p:val>
                                        </p:tav>
                                      </p:tavLst>
                                    </p:anim>
                                    <p:anim calcmode="lin" valueType="num">
                                      <p:cBhvr>
                                        <p:cTn dur="750" fill="hold" id="125"/>
                                        <p:tgtEl>
                                          <p:spTgt spid="1049637"/>
                                        </p:tgtEl>
                                        <p:attrNameLst>
                                          <p:attrName>ppt_h</p:attrName>
                                        </p:attrNameLst>
                                      </p:cBhvr>
                                      <p:tavLst>
                                        <p:tav tm="0">
                                          <p:val>
                                            <p:strVal val="#ppt_h"/>
                                          </p:val>
                                        </p:tav>
                                        <p:tav tm="100000">
                                          <p:val>
                                            <p:strVal val="#ppt_h"/>
                                          </p:val>
                                        </p:tav>
                                      </p:tavLst>
                                    </p:anim>
                                  </p:childTnLst>
                                </p:cTn>
                              </p:par>
                              <p:par>
                                <p:cTn fill="hold" grpId="1" id="126" nodeType="withEffect" presetClass="entr" presetID="45" presetSubtype="0">
                                  <p:stCondLst>
                                    <p:cond delay="0"/>
                                  </p:stCondLst>
                                  <p:childTnLst>
                                    <p:set>
                                      <p:cBhvr>
                                        <p:cTn dur="1" fill="hold" id="127">
                                          <p:stCondLst>
                                            <p:cond delay="0"/>
                                          </p:stCondLst>
                                        </p:cTn>
                                        <p:tgtEl>
                                          <p:spTgt spid="1049636"/>
                                        </p:tgtEl>
                                        <p:attrNameLst>
                                          <p:attrName>style.visibility</p:attrName>
                                        </p:attrNameLst>
                                      </p:cBhvr>
                                      <p:to>
                                        <p:strVal val="visible"/>
                                      </p:to>
                                    </p:set>
                                    <p:animEffect transition="in" filter="fade">
                                      <p:cBhvr>
                                        <p:cTn dur="750" id="128"/>
                                        <p:tgtEl>
                                          <p:spTgt spid="1049636"/>
                                        </p:tgtEl>
                                      </p:cBhvr>
                                    </p:animEffect>
                                    <p:anim calcmode="lin" valueType="num">
                                      <p:cBhvr>
                                        <p:cTn dur="750" fill="hold" id="129"/>
                                        <p:tgtEl>
                                          <p:spTgt spid="1049636"/>
                                        </p:tgtEl>
                                        <p:attrNameLst>
                                          <p:attrName>ppt_w</p:attrName>
                                        </p:attrNameLst>
                                      </p:cBhvr>
                                      <p:tavLst>
                                        <p:tav fmla="#ppt_w*sin(2.5*pi*$)" tm="0">
                                          <p:val>
                                            <p:fltVal val="0.0"/>
                                          </p:val>
                                        </p:tav>
                                        <p:tav tm="100000">
                                          <p:val>
                                            <p:fltVal val="1.0"/>
                                          </p:val>
                                        </p:tav>
                                      </p:tavLst>
                                    </p:anim>
                                    <p:anim calcmode="lin" valueType="num">
                                      <p:cBhvr>
                                        <p:cTn dur="750" fill="hold" id="130"/>
                                        <p:tgtEl>
                                          <p:spTgt spid="1049636"/>
                                        </p:tgtEl>
                                        <p:attrNameLst>
                                          <p:attrName>ppt_h</p:attrName>
                                        </p:attrNameLst>
                                      </p:cBhvr>
                                      <p:tavLst>
                                        <p:tav tm="0">
                                          <p:val>
                                            <p:strVal val="#ppt_h"/>
                                          </p:val>
                                        </p:tav>
                                        <p:tav tm="100000">
                                          <p:val>
                                            <p:strVal val="#ppt_h"/>
                                          </p:val>
                                        </p:tav>
                                      </p:tavLst>
                                    </p:anim>
                                  </p:childTnLst>
                                </p:cTn>
                              </p:par>
                              <p:par>
                                <p:cTn decel="100000" fill="hold" grpId="0" id="131" nodeType="withEffect" presetClass="entr" presetID="2" presetSubtype="3">
                                  <p:stCondLst>
                                    <p:cond delay="500"/>
                                  </p:stCondLst>
                                  <p:iterate type="wd">
                                    <p:tmPct val="10000"/>
                                  </p:iterate>
                                  <p:childTnLst>
                                    <p:set>
                                      <p:cBhvr>
                                        <p:cTn dur="1" fill="hold" id="132">
                                          <p:stCondLst>
                                            <p:cond delay="0"/>
                                          </p:stCondLst>
                                        </p:cTn>
                                        <p:tgtEl>
                                          <p:spTgt spid="1049638">
                                            <p:txEl>
                                              <p:pRg st="0" end="0"/>
                                            </p:txEl>
                                          </p:spTgt>
                                        </p:tgtEl>
                                        <p:attrNameLst>
                                          <p:attrName>style.visibility</p:attrName>
                                        </p:attrNameLst>
                                      </p:cBhvr>
                                      <p:to>
                                        <p:strVal val="visible"/>
                                      </p:to>
                                    </p:set>
                                    <p:anim calcmode="lin" valueType="num">
                                      <p:cBhvr additive="base">
                                        <p:cTn dur="500" fill="hold" id="133"/>
                                        <p:tgtEl>
                                          <p:spTgt spid="1049638">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134"/>
                                        <p:tgtEl>
                                          <p:spTgt spid="1049638">
                                            <p:txEl>
                                              <p:pRg st="0" end="0"/>
                                            </p:txEl>
                                          </p:spTgt>
                                        </p:tgtEl>
                                        <p:attrNameLst>
                                          <p:attrName>ppt_y</p:attrName>
                                        </p:attrNameLst>
                                      </p:cBhvr>
                                      <p:tavLst>
                                        <p:tav tm="0">
                                          <p:val>
                                            <p:strVal val="0-#ppt_h/2"/>
                                          </p:val>
                                        </p:tav>
                                        <p:tav tm="100000">
                                          <p:val>
                                            <p:strVal val="#ppt_y"/>
                                          </p:val>
                                        </p:tav>
                                      </p:tavLst>
                                    </p:anim>
                                  </p:childTnLst>
                                </p:cTn>
                              </p:par>
                            </p:childTnLst>
                          </p:cTn>
                        </p:par>
                        <p:par>
                          <p:cTn fill="hold" id="135">
                            <p:stCondLst>
                              <p:cond delay="3100"/>
                            </p:stCondLst>
                            <p:childTnLst>
                              <p:par>
                                <p:cTn decel="100000" fill="hold" grpId="0" id="136" nodeType="afterEffect" presetClass="entr" presetID="2" presetSubtype="2">
                                  <p:stCondLst>
                                    <p:cond delay="250"/>
                                  </p:stCondLst>
                                  <p:childTnLst>
                                    <p:set>
                                      <p:cBhvr>
                                        <p:cTn dur="1" fill="hold" id="137">
                                          <p:stCondLst>
                                            <p:cond delay="0"/>
                                          </p:stCondLst>
                                        </p:cTn>
                                        <p:tgtEl>
                                          <p:spTgt spid="1049639">
                                            <p:txEl>
                                              <p:pRg st="0" end="0"/>
                                            </p:txEl>
                                          </p:spTgt>
                                        </p:tgtEl>
                                        <p:attrNameLst>
                                          <p:attrName>style.visibility</p:attrName>
                                        </p:attrNameLst>
                                      </p:cBhvr>
                                      <p:to>
                                        <p:strVal val="visible"/>
                                      </p:to>
                                    </p:set>
                                    <p:anim calcmode="lin" valueType="num">
                                      <p:cBhvr additive="base">
                                        <p:cTn dur="500" fill="hold" id="138"/>
                                        <p:tgtEl>
                                          <p:spTgt spid="1049639">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139"/>
                                        <p:tgtEl>
                                          <p:spTgt spid="1049639">
                                            <p:txEl>
                                              <p:pRg st="0" end="0"/>
                                            </p:txEl>
                                          </p:spTgt>
                                        </p:tgtEl>
                                        <p:attrNameLst>
                                          <p:attrName>ppt_y</p:attrName>
                                        </p:attrNameLst>
                                      </p:cBhvr>
                                      <p:tavLst>
                                        <p:tav tm="0">
                                          <p:val>
                                            <p:strVal val="#ppt_y"/>
                                          </p:val>
                                        </p:tav>
                                        <p:tav tm="100000">
                                          <p:val>
                                            <p:strVal val="#ppt_y"/>
                                          </p:val>
                                        </p:tav>
                                      </p:tavLst>
                                    </p:anim>
                                  </p:childTnLst>
                                </p:cTn>
                              </p:par>
                            </p:childTnLst>
                          </p:cTn>
                        </p:par>
                        <p:par>
                          <p:cTn fill="hold" id="140">
                            <p:stCondLst>
                              <p:cond delay="3850"/>
                            </p:stCondLst>
                            <p:childTnLst>
                              <p:par>
                                <p:cTn decel="100000" fill="hold" grpId="0" id="141" nodeType="afterEffect" presetClass="entr" presetID="2" presetSubtype="4">
                                  <p:stCondLst>
                                    <p:cond delay="0"/>
                                  </p:stCondLst>
                                  <p:childTnLst>
                                    <p:set>
                                      <p:cBhvr>
                                        <p:cTn dur="1" fill="hold" id="142">
                                          <p:stCondLst>
                                            <p:cond delay="0"/>
                                          </p:stCondLst>
                                        </p:cTn>
                                        <p:tgtEl>
                                          <p:spTgt spid="1049641"/>
                                        </p:tgtEl>
                                        <p:attrNameLst>
                                          <p:attrName>style.visibility</p:attrName>
                                        </p:attrNameLst>
                                      </p:cBhvr>
                                      <p:to>
                                        <p:strVal val="visible"/>
                                      </p:to>
                                    </p:set>
                                    <p:anim calcmode="lin" valueType="num">
                                      <p:cBhvr additive="base">
                                        <p:cTn dur="750" fill="hold" id="143"/>
                                        <p:tgtEl>
                                          <p:spTgt spid="1049641"/>
                                        </p:tgtEl>
                                        <p:attrNameLst>
                                          <p:attrName>ppt_x</p:attrName>
                                        </p:attrNameLst>
                                      </p:cBhvr>
                                      <p:tavLst>
                                        <p:tav tm="0">
                                          <p:val>
                                            <p:strVal val="#ppt_x"/>
                                          </p:val>
                                        </p:tav>
                                        <p:tav tm="100000">
                                          <p:val>
                                            <p:strVal val="#ppt_x"/>
                                          </p:val>
                                        </p:tav>
                                      </p:tavLst>
                                    </p:anim>
                                    <p:anim calcmode="lin" valueType="num">
                                      <p:cBhvr additive="base">
                                        <p:cTn dur="750" fill="hold" id="144"/>
                                        <p:tgtEl>
                                          <p:spTgt spid="1049641"/>
                                        </p:tgtEl>
                                        <p:attrNameLst>
                                          <p:attrName>ppt_y</p:attrName>
                                        </p:attrNameLst>
                                      </p:cBhvr>
                                      <p:tavLst>
                                        <p:tav tm="0">
                                          <p:val>
                                            <p:strVal val="1+#ppt_h/2"/>
                                          </p:val>
                                        </p:tav>
                                        <p:tav tm="100000">
                                          <p:val>
                                            <p:strVal val="#ppt_y"/>
                                          </p:val>
                                        </p:tav>
                                      </p:tavLst>
                                    </p:anim>
                                  </p:childTnLst>
                                </p:cTn>
                              </p:par>
                              <p:par>
                                <p:cTn decel="100000" fill="hold" grpId="0" id="145" nodeType="withEffect" presetClass="entr" presetID="2" presetSubtype="8">
                                  <p:stCondLst>
                                    <p:cond delay="0"/>
                                  </p:stCondLst>
                                  <p:childTnLst>
                                    <p:set>
                                      <p:cBhvr>
                                        <p:cTn dur="1" fill="hold" id="146">
                                          <p:stCondLst>
                                            <p:cond delay="0"/>
                                          </p:stCondLst>
                                        </p:cTn>
                                        <p:tgtEl>
                                          <p:spTgt spid="1049640"/>
                                        </p:tgtEl>
                                        <p:attrNameLst>
                                          <p:attrName>style.visibility</p:attrName>
                                        </p:attrNameLst>
                                      </p:cBhvr>
                                      <p:to>
                                        <p:strVal val="visible"/>
                                      </p:to>
                                    </p:set>
                                    <p:anim calcmode="lin" valueType="num">
                                      <p:cBhvr additive="base">
                                        <p:cTn dur="750" fill="hold" id="147"/>
                                        <p:tgtEl>
                                          <p:spTgt spid="1049640"/>
                                        </p:tgtEl>
                                        <p:attrNameLst>
                                          <p:attrName>ppt_x</p:attrName>
                                        </p:attrNameLst>
                                      </p:cBhvr>
                                      <p:tavLst>
                                        <p:tav tm="0">
                                          <p:val>
                                            <p:strVal val="0-#ppt_w/2"/>
                                          </p:val>
                                        </p:tav>
                                        <p:tav tm="100000">
                                          <p:val>
                                            <p:strVal val="#ppt_x"/>
                                          </p:val>
                                        </p:tav>
                                      </p:tavLst>
                                    </p:anim>
                                    <p:anim calcmode="lin" valueType="num">
                                      <p:cBhvr additive="base">
                                        <p:cTn dur="750" fill="hold" id="148"/>
                                        <p:tgtEl>
                                          <p:spTgt spid="1049640"/>
                                        </p:tgtEl>
                                        <p:attrNameLst>
                                          <p:attrName>ppt_y</p:attrName>
                                        </p:attrNameLst>
                                      </p:cBhvr>
                                      <p:tavLst>
                                        <p:tav tm="0">
                                          <p:val>
                                            <p:strVal val="#ppt_y"/>
                                          </p:val>
                                        </p:tav>
                                        <p:tav tm="100000">
                                          <p:val>
                                            <p:strVal val="#ppt_y"/>
                                          </p:val>
                                        </p:tav>
                                      </p:tavLst>
                                    </p:anim>
                                  </p:childTnLst>
                                </p:cTn>
                              </p:par>
                              <p:par>
                                <p:cTn fill="hold" grpId="1" id="149" nodeType="withEffect" presetClass="entr" presetID="45" presetSubtype="0">
                                  <p:stCondLst>
                                    <p:cond delay="0"/>
                                  </p:stCondLst>
                                  <p:childTnLst>
                                    <p:set>
                                      <p:cBhvr>
                                        <p:cTn dur="1" fill="hold" id="150">
                                          <p:stCondLst>
                                            <p:cond delay="0"/>
                                          </p:stCondLst>
                                        </p:cTn>
                                        <p:tgtEl>
                                          <p:spTgt spid="1049641"/>
                                        </p:tgtEl>
                                        <p:attrNameLst>
                                          <p:attrName>style.visibility</p:attrName>
                                        </p:attrNameLst>
                                      </p:cBhvr>
                                      <p:to>
                                        <p:strVal val="visible"/>
                                      </p:to>
                                    </p:set>
                                    <p:animEffect transition="in" filter="fade">
                                      <p:cBhvr>
                                        <p:cTn dur="750" id="151"/>
                                        <p:tgtEl>
                                          <p:spTgt spid="1049641"/>
                                        </p:tgtEl>
                                      </p:cBhvr>
                                    </p:animEffect>
                                    <p:anim calcmode="lin" valueType="num">
                                      <p:cBhvr>
                                        <p:cTn dur="750" fill="hold" id="152"/>
                                        <p:tgtEl>
                                          <p:spTgt spid="1049641"/>
                                        </p:tgtEl>
                                        <p:attrNameLst>
                                          <p:attrName>ppt_w</p:attrName>
                                        </p:attrNameLst>
                                      </p:cBhvr>
                                      <p:tavLst>
                                        <p:tav fmla="#ppt_w*sin(2.5*pi*$)" tm="0">
                                          <p:val>
                                            <p:fltVal val="0.0"/>
                                          </p:val>
                                        </p:tav>
                                        <p:tav tm="100000">
                                          <p:val>
                                            <p:fltVal val="1.0"/>
                                          </p:val>
                                        </p:tav>
                                      </p:tavLst>
                                    </p:anim>
                                    <p:anim calcmode="lin" valueType="num">
                                      <p:cBhvr>
                                        <p:cTn dur="750" fill="hold" id="153"/>
                                        <p:tgtEl>
                                          <p:spTgt spid="1049641"/>
                                        </p:tgtEl>
                                        <p:attrNameLst>
                                          <p:attrName>ppt_h</p:attrName>
                                        </p:attrNameLst>
                                      </p:cBhvr>
                                      <p:tavLst>
                                        <p:tav tm="0">
                                          <p:val>
                                            <p:strVal val="#ppt_h"/>
                                          </p:val>
                                        </p:tav>
                                        <p:tav tm="100000">
                                          <p:val>
                                            <p:strVal val="#ppt_h"/>
                                          </p:val>
                                        </p:tav>
                                      </p:tavLst>
                                    </p:anim>
                                  </p:childTnLst>
                                </p:cTn>
                              </p:par>
                              <p:par>
                                <p:cTn fill="hold" grpId="1" id="154" nodeType="withEffect" presetClass="entr" presetID="45" presetSubtype="0">
                                  <p:stCondLst>
                                    <p:cond delay="0"/>
                                  </p:stCondLst>
                                  <p:childTnLst>
                                    <p:set>
                                      <p:cBhvr>
                                        <p:cTn dur="1" fill="hold" id="155">
                                          <p:stCondLst>
                                            <p:cond delay="0"/>
                                          </p:stCondLst>
                                        </p:cTn>
                                        <p:tgtEl>
                                          <p:spTgt spid="1049640"/>
                                        </p:tgtEl>
                                        <p:attrNameLst>
                                          <p:attrName>style.visibility</p:attrName>
                                        </p:attrNameLst>
                                      </p:cBhvr>
                                      <p:to>
                                        <p:strVal val="visible"/>
                                      </p:to>
                                    </p:set>
                                    <p:animEffect transition="in" filter="fade">
                                      <p:cBhvr>
                                        <p:cTn dur="750" id="156"/>
                                        <p:tgtEl>
                                          <p:spTgt spid="1049640"/>
                                        </p:tgtEl>
                                      </p:cBhvr>
                                    </p:animEffect>
                                    <p:anim calcmode="lin" valueType="num">
                                      <p:cBhvr>
                                        <p:cTn dur="750" fill="hold" id="157"/>
                                        <p:tgtEl>
                                          <p:spTgt spid="1049640"/>
                                        </p:tgtEl>
                                        <p:attrNameLst>
                                          <p:attrName>ppt_w</p:attrName>
                                        </p:attrNameLst>
                                      </p:cBhvr>
                                      <p:tavLst>
                                        <p:tav fmla="#ppt_w*sin(2.5*pi*$)" tm="0">
                                          <p:val>
                                            <p:fltVal val="0.0"/>
                                          </p:val>
                                        </p:tav>
                                        <p:tav tm="100000">
                                          <p:val>
                                            <p:fltVal val="1.0"/>
                                          </p:val>
                                        </p:tav>
                                      </p:tavLst>
                                    </p:anim>
                                    <p:anim calcmode="lin" valueType="num">
                                      <p:cBhvr>
                                        <p:cTn dur="750" fill="hold" id="158"/>
                                        <p:tgtEl>
                                          <p:spTgt spid="1049640"/>
                                        </p:tgtEl>
                                        <p:attrNameLst>
                                          <p:attrName>ppt_h</p:attrName>
                                        </p:attrNameLst>
                                      </p:cBhvr>
                                      <p:tavLst>
                                        <p:tav tm="0">
                                          <p:val>
                                            <p:strVal val="#ppt_h"/>
                                          </p:val>
                                        </p:tav>
                                        <p:tav tm="100000">
                                          <p:val>
                                            <p:strVal val="#ppt_h"/>
                                          </p:val>
                                        </p:tav>
                                      </p:tavLst>
                                    </p:anim>
                                  </p:childTnLst>
                                </p:cTn>
                              </p:par>
                              <p:par>
                                <p:cTn decel="100000" fill="hold" grpId="0" id="159" nodeType="withEffect" presetClass="entr" presetID="2" presetSubtype="3">
                                  <p:stCondLst>
                                    <p:cond delay="500"/>
                                  </p:stCondLst>
                                  <p:iterate type="wd">
                                    <p:tmPct val="10000"/>
                                  </p:iterate>
                                  <p:childTnLst>
                                    <p:set>
                                      <p:cBhvr>
                                        <p:cTn dur="1" fill="hold" id="160">
                                          <p:stCondLst>
                                            <p:cond delay="0"/>
                                          </p:stCondLst>
                                        </p:cTn>
                                        <p:tgtEl>
                                          <p:spTgt spid="1049642">
                                            <p:txEl>
                                              <p:pRg st="0" end="0"/>
                                            </p:txEl>
                                          </p:spTgt>
                                        </p:tgtEl>
                                        <p:attrNameLst>
                                          <p:attrName>style.visibility</p:attrName>
                                        </p:attrNameLst>
                                      </p:cBhvr>
                                      <p:to>
                                        <p:strVal val="visible"/>
                                      </p:to>
                                    </p:set>
                                    <p:anim calcmode="lin" valueType="num">
                                      <p:cBhvr additive="base">
                                        <p:cTn dur="500" fill="hold" id="161"/>
                                        <p:tgtEl>
                                          <p:spTgt spid="1049642">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162"/>
                                        <p:tgtEl>
                                          <p:spTgt spid="1049642">
                                            <p:txEl>
                                              <p:pRg st="0" end="0"/>
                                            </p:txEl>
                                          </p:spTgt>
                                        </p:tgtEl>
                                        <p:attrNameLst>
                                          <p:attrName>ppt_y</p:attrName>
                                        </p:attrNameLst>
                                      </p:cBhvr>
                                      <p:tavLst>
                                        <p:tav tm="0">
                                          <p:val>
                                            <p:strVal val="0-#ppt_h/2"/>
                                          </p:val>
                                        </p:tav>
                                        <p:tav tm="100000">
                                          <p:val>
                                            <p:strVal val="#ppt_y"/>
                                          </p:val>
                                        </p:tav>
                                      </p:tavLst>
                                    </p:anim>
                                  </p:childTnLst>
                                </p:cTn>
                              </p:par>
                            </p:childTnLst>
                          </p:cTn>
                        </p:par>
                        <p:par>
                          <p:cTn fill="hold" id="163">
                            <p:stCondLst>
                              <p:cond delay="4950"/>
                            </p:stCondLst>
                            <p:childTnLst>
                              <p:par>
                                <p:cTn decel="100000" fill="hold" grpId="0" id="164" nodeType="afterEffect" presetClass="entr" presetID="2" presetSubtype="2">
                                  <p:stCondLst>
                                    <p:cond delay="250"/>
                                  </p:stCondLst>
                                  <p:childTnLst>
                                    <p:set>
                                      <p:cBhvr>
                                        <p:cTn dur="1" fill="hold" id="165">
                                          <p:stCondLst>
                                            <p:cond delay="0"/>
                                          </p:stCondLst>
                                        </p:cTn>
                                        <p:tgtEl>
                                          <p:spTgt spid="1049643">
                                            <p:txEl>
                                              <p:pRg st="0" end="0"/>
                                            </p:txEl>
                                          </p:spTgt>
                                        </p:tgtEl>
                                        <p:attrNameLst>
                                          <p:attrName>style.visibility</p:attrName>
                                        </p:attrNameLst>
                                      </p:cBhvr>
                                      <p:to>
                                        <p:strVal val="visible"/>
                                      </p:to>
                                    </p:set>
                                    <p:anim calcmode="lin" valueType="num">
                                      <p:cBhvr additive="base">
                                        <p:cTn dur="500" fill="hold" id="166"/>
                                        <p:tgtEl>
                                          <p:spTgt spid="1049643">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167"/>
                                        <p:tgtEl>
                                          <p:spTgt spid="104964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20" grpId="0" animBg="1"/>
      <p:bldP spid="1049620" grpId="1" animBg="1"/>
      <p:bldP spid="1049621" grpId="0" animBg="1"/>
      <p:bldP spid="1049621" grpId="1" animBg="1"/>
      <p:bldP spid="1049622" grpId="0" animBg="1"/>
      <p:bldP spid="1049622" grpId="1" animBg="1"/>
      <p:bldP spid="1049623" grpId="0" animBg="1"/>
      <p:bldP spid="1049623" grpId="1" animBg="1"/>
      <p:bldP spid="1049624" grpId="0" animBg="1"/>
      <p:bldP spid="1049624" grpId="1" animBg="1"/>
      <p:bldP spid="1049628" grpId="0" build="p">
        <p:tmplLst>
          <p:tmpl lvl="1">
            <p:tnLst>
              <p:par>
                <p:cTn fill="hold" nodeType="withEffect" presetClass="entr" presetID="22" presetSubtype="8">
                  <p:stCondLst>
                    <p:cond delay="0"/>
                  </p:stCondLst>
                  <p:childTnLst>
                    <p:set>
                      <p:cBhvr>
                        <p:cTn dur="1" fill="hold">
                          <p:stCondLst>
                            <p:cond delay="0"/>
                          </p:stCondLst>
                        </p:cTn>
                        <p:tgtEl>
                          <p:spTgt spid="1049628"/>
                        </p:tgtEl>
                        <p:attrNameLst>
                          <p:attrName>style.visibility</p:attrName>
                        </p:attrNameLst>
                      </p:cBhvr>
                      <p:to>
                        <p:strVal val="visible"/>
                      </p:to>
                    </p:set>
                    <p:animEffect transition="in" filter="wipe(left)">
                      <p:cBhvr>
                        <p:cTn dur="500"/>
                        <p:tgtEl>
                          <p:spTgt spid="1049628"/>
                        </p:tgtEl>
                      </p:cBhvr>
                    </p:animEffect>
                  </p:childTnLst>
                </p:cTn>
              </p:par>
            </p:tnLst>
          </p:tmpl>
        </p:tmplLst>
      </p:bldP>
      <p:bldP spid="1049629" grpId="0" animBg="1"/>
      <p:bldP spid="1049630" grpId="0" animBg="1"/>
      <p:bldP spid="1049630" grpId="1" animBg="1"/>
      <p:bldP spid="1049631" grpId="0" animBg="1"/>
      <p:bldP spid="1049631" grpId="1" animBg="1"/>
      <p:bldP spid="1049632" grpId="0" animBg="1"/>
      <p:bldP spid="1049632" grpId="1" animBg="1"/>
      <p:bldP spid="1049633" grpId="0" animBg="1"/>
      <p:bldP spid="1049633" grpId="1" animBg="1"/>
      <p:bldP spid="1049634" grpId="0" animBg="1"/>
      <p:bldP spid="1049634" grpId="1" animBg="1"/>
      <p:bldP spid="1049635" grpId="0" animBg="1"/>
      <p:bldP spid="1049635" grpId="1" animBg="1"/>
      <p:bldP spid="1049636" grpId="0" animBg="1"/>
      <p:bldP spid="1049636" grpId="1" animBg="1"/>
      <p:bldP spid="1049637" grpId="0" animBg="1"/>
      <p:bldP spid="1049637" grpId="1" animBg="1"/>
      <p:bldP spid="1049638" grpId="0" build="p">
        <p:tmplLst>
          <p:tmpl lvl="1">
            <p:tnLst>
              <p:par>
                <p:cTn decel="100000" fill="hold" nodeType="withEffect" presetClass="entr" presetID="2" presetSubtype="3">
                  <p:stCondLst>
                    <p:cond delay="500"/>
                  </p:stCondLst>
                  <p:iterate type="wd">
                    <p:tmPct val="10000"/>
                  </p:iterate>
                  <p:childTnLst>
                    <p:set>
                      <p:cBhvr>
                        <p:cTn dur="1" fill="hold">
                          <p:stCondLst>
                            <p:cond delay="0"/>
                          </p:stCondLst>
                        </p:cTn>
                        <p:tgtEl>
                          <p:spTgt spid="1049638"/>
                        </p:tgtEl>
                        <p:attrNameLst>
                          <p:attrName>style.visibility</p:attrName>
                        </p:attrNameLst>
                      </p:cBhvr>
                      <p:to>
                        <p:strVal val="visible"/>
                      </p:to>
                    </p:set>
                    <p:anim calcmode="lin" valueType="num">
                      <p:cBhvr additive="base">
                        <p:cTn dur="500" fill="hold"/>
                        <p:tgtEl>
                          <p:spTgt spid="1049638"/>
                        </p:tgtEl>
                        <p:attrNameLst>
                          <p:attrName>ppt_x</p:attrName>
                        </p:attrNameLst>
                      </p:cBhvr>
                      <p:tavLst>
                        <p:tav tm="0">
                          <p:val>
                            <p:strVal val="1+#ppt_w/2"/>
                          </p:val>
                        </p:tav>
                        <p:tav tm="100000">
                          <p:val>
                            <p:strVal val="#ppt_x"/>
                          </p:val>
                        </p:tav>
                      </p:tavLst>
                    </p:anim>
                    <p:anim calcmode="lin" valueType="num">
                      <p:cBhvr additive="base">
                        <p:cTn dur="500" fill="hold"/>
                        <p:tgtEl>
                          <p:spTgt spid="1049638"/>
                        </p:tgtEl>
                        <p:attrNameLst>
                          <p:attrName>ppt_y</p:attrName>
                        </p:attrNameLst>
                      </p:cBhvr>
                      <p:tavLst>
                        <p:tav tm="0">
                          <p:val>
                            <p:strVal val="0-#ppt_h/2"/>
                          </p:val>
                        </p:tav>
                        <p:tav tm="100000">
                          <p:val>
                            <p:strVal val="#ppt_y"/>
                          </p:val>
                        </p:tav>
                      </p:tavLst>
                    </p:anim>
                  </p:childTnLst>
                </p:cTn>
              </p:par>
            </p:tnLst>
          </p:tmpl>
        </p:tmplLst>
      </p:bldP>
      <p:bldP spid="1049639" grpId="0" build="allAtOnce">
        <p:tmplLst>
          <p:tmpl lvl="1">
            <p:tnLst>
              <p:par>
                <p:cTn decel="100000" fill="hold" nodeType="afterEffect" presetClass="entr" presetID="2" presetSubtype="2">
                  <p:stCondLst>
                    <p:cond delay="250"/>
                  </p:stCondLst>
                  <p:childTnLst>
                    <p:set>
                      <p:cBhvr>
                        <p:cTn dur="1" fill="hold">
                          <p:stCondLst>
                            <p:cond delay="0"/>
                          </p:stCondLst>
                        </p:cTn>
                        <p:tgtEl>
                          <p:spTgt spid="1049639"/>
                        </p:tgtEl>
                        <p:attrNameLst>
                          <p:attrName>style.visibility</p:attrName>
                        </p:attrNameLst>
                      </p:cBhvr>
                      <p:to>
                        <p:strVal val="visible"/>
                      </p:to>
                    </p:set>
                    <p:anim calcmode="lin" valueType="num">
                      <p:cBhvr additive="base">
                        <p:cTn dur="500" fill="hold"/>
                        <p:tgtEl>
                          <p:spTgt spid="1049639"/>
                        </p:tgtEl>
                        <p:attrNameLst>
                          <p:attrName>ppt_x</p:attrName>
                        </p:attrNameLst>
                      </p:cBhvr>
                      <p:tavLst>
                        <p:tav tm="0">
                          <p:val>
                            <p:strVal val="1+#ppt_w/2"/>
                          </p:val>
                        </p:tav>
                        <p:tav tm="100000">
                          <p:val>
                            <p:strVal val="#ppt_x"/>
                          </p:val>
                        </p:tav>
                      </p:tavLst>
                    </p:anim>
                    <p:anim calcmode="lin" valueType="num">
                      <p:cBhvr additive="base">
                        <p:cTn dur="500" fill="hold"/>
                        <p:tgtEl>
                          <p:spTgt spid="1049639"/>
                        </p:tgtEl>
                        <p:attrNameLst>
                          <p:attrName>ppt_y</p:attrName>
                        </p:attrNameLst>
                      </p:cBhvr>
                      <p:tavLst>
                        <p:tav tm="0">
                          <p:val>
                            <p:strVal val="#ppt_y"/>
                          </p:val>
                        </p:tav>
                        <p:tav tm="100000">
                          <p:val>
                            <p:strVal val="#ppt_y"/>
                          </p:val>
                        </p:tav>
                      </p:tavLst>
                    </p:anim>
                  </p:childTnLst>
                </p:cTn>
              </p:par>
            </p:tnLst>
          </p:tmpl>
        </p:tmplLst>
      </p:bldP>
      <p:bldP spid="1049640" grpId="0" animBg="1"/>
      <p:bldP spid="1049640" grpId="1" animBg="1"/>
      <p:bldP spid="1049641" grpId="0" animBg="1"/>
      <p:bldP spid="1049641" grpId="1" animBg="1"/>
      <p:bldP spid="1049642" grpId="0" build="p">
        <p:tmplLst>
          <p:tmpl lvl="1">
            <p:tnLst>
              <p:par>
                <p:cTn decel="100000" fill="hold" nodeType="withEffect" presetClass="entr" presetID="2" presetSubtype="3">
                  <p:stCondLst>
                    <p:cond delay="500"/>
                  </p:stCondLst>
                  <p:iterate type="wd">
                    <p:tmPct val="10000"/>
                  </p:iterate>
                  <p:childTnLst>
                    <p:set>
                      <p:cBhvr>
                        <p:cTn dur="1" fill="hold">
                          <p:stCondLst>
                            <p:cond delay="0"/>
                          </p:stCondLst>
                        </p:cTn>
                        <p:tgtEl>
                          <p:spTgt spid="1049642"/>
                        </p:tgtEl>
                        <p:attrNameLst>
                          <p:attrName>style.visibility</p:attrName>
                        </p:attrNameLst>
                      </p:cBhvr>
                      <p:to>
                        <p:strVal val="visible"/>
                      </p:to>
                    </p:set>
                    <p:anim calcmode="lin" valueType="num">
                      <p:cBhvr additive="base">
                        <p:cTn dur="500" fill="hold"/>
                        <p:tgtEl>
                          <p:spTgt spid="1049642"/>
                        </p:tgtEl>
                        <p:attrNameLst>
                          <p:attrName>ppt_x</p:attrName>
                        </p:attrNameLst>
                      </p:cBhvr>
                      <p:tavLst>
                        <p:tav tm="0">
                          <p:val>
                            <p:strVal val="1+#ppt_w/2"/>
                          </p:val>
                        </p:tav>
                        <p:tav tm="100000">
                          <p:val>
                            <p:strVal val="#ppt_x"/>
                          </p:val>
                        </p:tav>
                      </p:tavLst>
                    </p:anim>
                    <p:anim calcmode="lin" valueType="num">
                      <p:cBhvr additive="base">
                        <p:cTn dur="500" fill="hold"/>
                        <p:tgtEl>
                          <p:spTgt spid="1049642"/>
                        </p:tgtEl>
                        <p:attrNameLst>
                          <p:attrName>ppt_y</p:attrName>
                        </p:attrNameLst>
                      </p:cBhvr>
                      <p:tavLst>
                        <p:tav tm="0">
                          <p:val>
                            <p:strVal val="0-#ppt_h/2"/>
                          </p:val>
                        </p:tav>
                        <p:tav tm="100000">
                          <p:val>
                            <p:strVal val="#ppt_y"/>
                          </p:val>
                        </p:tav>
                      </p:tavLst>
                    </p:anim>
                  </p:childTnLst>
                </p:cTn>
              </p:par>
            </p:tnLst>
          </p:tmpl>
        </p:tmplLst>
      </p:bldP>
      <p:bldP spid="1049643" grpId="0" build="allAtOnce">
        <p:tmplLst>
          <p:tmpl lvl="1">
            <p:tnLst>
              <p:par>
                <p:cTn decel="100000" fill="hold" nodeType="afterEffect" presetClass="entr" presetID="2" presetSubtype="2">
                  <p:stCondLst>
                    <p:cond delay="250"/>
                  </p:stCondLst>
                  <p:childTnLst>
                    <p:set>
                      <p:cBhvr>
                        <p:cTn dur="1" fill="hold">
                          <p:stCondLst>
                            <p:cond delay="0"/>
                          </p:stCondLst>
                        </p:cTn>
                        <p:tgtEl>
                          <p:spTgt spid="1049643"/>
                        </p:tgtEl>
                        <p:attrNameLst>
                          <p:attrName>style.visibility</p:attrName>
                        </p:attrNameLst>
                      </p:cBhvr>
                      <p:to>
                        <p:strVal val="visible"/>
                      </p:to>
                    </p:set>
                    <p:anim calcmode="lin" valueType="num">
                      <p:cBhvr additive="base">
                        <p:cTn dur="500" fill="hold"/>
                        <p:tgtEl>
                          <p:spTgt spid="1049643"/>
                        </p:tgtEl>
                        <p:attrNameLst>
                          <p:attrName>ppt_x</p:attrName>
                        </p:attrNameLst>
                      </p:cBhvr>
                      <p:tavLst>
                        <p:tav tm="0">
                          <p:val>
                            <p:strVal val="1+#ppt_w/2"/>
                          </p:val>
                        </p:tav>
                        <p:tav tm="100000">
                          <p:val>
                            <p:strVal val="#ppt_x"/>
                          </p:val>
                        </p:tav>
                      </p:tavLst>
                    </p:anim>
                    <p:anim calcmode="lin" valueType="num">
                      <p:cBhvr additive="base">
                        <p:cTn dur="500" fill="hold"/>
                        <p:tgtEl>
                          <p:spTgt spid="104964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Images and Text">
    <p:spTree>
      <p:nvGrpSpPr>
        <p:cNvPr id="235" name=""/>
        <p:cNvGrpSpPr/>
        <p:nvPr/>
      </p:nvGrpSpPr>
      <p:grpSpPr>
        <a:xfrm>
          <a:off x="0" y="0"/>
          <a:ext cx="0" cy="0"/>
          <a:chOff x="0" y="0"/>
          <a:chExt cx="0" cy="0"/>
        </a:xfrm>
      </p:grpSpPr>
      <p:sp>
        <p:nvSpPr>
          <p:cNvPr id="1050062" name="円/楕円 65"/>
          <p:cNvSpPr/>
          <p:nvPr userDrawn="1"/>
        </p:nvSpPr>
        <p:spPr>
          <a:xfrm>
            <a:off x="9664871" y="2437214"/>
            <a:ext cx="1756228" cy="1756228"/>
          </a:xfrm>
          <a:prstGeom prst="ellipse"/>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50063" name="円/楕円 10"/>
          <p:cNvSpPr/>
          <p:nvPr userDrawn="1"/>
        </p:nvSpPr>
        <p:spPr>
          <a:xfrm>
            <a:off x="1045031" y="5921829"/>
            <a:ext cx="1756228" cy="1756228"/>
          </a:xfrm>
          <a:prstGeom prst="ellipse"/>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50064" name="タイトル 1"/>
          <p:cNvSpPr>
            <a:spLocks noGrp="1"/>
          </p:cNvSpPr>
          <p:nvPr>
            <p:ph type="title" hasCustomPrompt="1"/>
          </p:nvPr>
        </p:nvSpPr>
        <p:spPr/>
        <p:txBody>
          <a:bodyPr/>
          <a:p>
            <a:r>
              <a:rPr altLang="ja-JP" dirty="0" kumimoji="1" lang="en-US"/>
              <a:t>Slide Title Goes Here</a:t>
            </a:r>
            <a:endParaRPr altLang="en-US" dirty="0" kumimoji="1" lang="ja-JP"/>
          </a:p>
        </p:txBody>
      </p:sp>
      <p:sp>
        <p:nvSpPr>
          <p:cNvPr id="1050065" name="フッター プレースホルダー 2"/>
          <p:cNvSpPr>
            <a:spLocks noGrp="1"/>
          </p:cNvSpPr>
          <p:nvPr>
            <p:ph type="ftr" sz="quarter" idx="10"/>
          </p:nvPr>
        </p:nvSpPr>
        <p:spPr/>
        <p:txBody>
          <a:bodyPr/>
          <a:p>
            <a:r>
              <a:rPr altLang="ja-JP" lang="en-US"/>
              <a:t>The Power of PowerPoint | thepopp.com</a:t>
            </a:r>
            <a:endParaRPr altLang="en-US" dirty="0" lang="ja-JP"/>
          </a:p>
        </p:txBody>
      </p:sp>
      <p:sp>
        <p:nvSpPr>
          <p:cNvPr id="1050066" name="スライド番号プレースホルダー 3"/>
          <p:cNvSpPr>
            <a:spLocks noGrp="1"/>
          </p:cNvSpPr>
          <p:nvPr>
            <p:ph type="sldNum" sz="quarter" idx="11"/>
          </p:nvPr>
        </p:nvSpPr>
        <p:spPr/>
        <p:txBody>
          <a:bodyPr/>
          <a:p>
            <a:fld id="{E6459DFB-86F3-43FA-8567-2EA6E426AE90}" type="slidenum">
              <a:rPr altLang="en-US" lang="ja-JP" smtClean="0"/>
              <a:t>‹#›</a:t>
            </a:fld>
            <a:endParaRPr altLang="en-US" lang="ja-JP"/>
          </a:p>
        </p:txBody>
      </p:sp>
      <p:sp>
        <p:nvSpPr>
          <p:cNvPr id="1050067" name="テキスト プレースホルダー 6"/>
          <p:cNvSpPr>
            <a:spLocks noGrp="1"/>
          </p:cNvSpPr>
          <p:nvPr>
            <p:ph type="body" sz="quarter" idx="13" hasCustomPrompt="1"/>
          </p:nvPr>
        </p:nvSpPr>
        <p:spPr>
          <a:xfrm>
            <a:off x="3166542" y="1543100"/>
            <a:ext cx="14329592" cy="504056"/>
          </a:xfrm>
        </p:spPr>
        <p:txBody>
          <a:bodyPr/>
          <a:lstStyle>
            <a:lvl1pPr>
              <a:defRPr baseline="0" i="1">
                <a:solidFill>
                  <a:schemeClr val="tx1">
                    <a:lumMod val="50000"/>
                    <a:lumOff val="50000"/>
                  </a:schemeClr>
                </a:solidFill>
                <a:latin typeface="+mn-lt"/>
                <a:cs typeface="Open Sans Light" panose="020B0306030504020204" pitchFamily="34" charset="0"/>
              </a:defRPr>
            </a:lvl1pPr>
          </a:lstStyle>
          <a:p>
            <a:pPr lvl="0"/>
            <a:r>
              <a:rPr altLang="ja-JP" dirty="0" kumimoji="1" lang="en-US"/>
              <a:t>Short description goes here</a:t>
            </a:r>
            <a:endParaRPr altLang="en-US" dirty="0" kumimoji="1" lang="ja-JP"/>
          </a:p>
        </p:txBody>
      </p:sp>
      <p:sp>
        <p:nvSpPr>
          <p:cNvPr id="1050068" name="正方形/長方形 7"/>
          <p:cNvSpPr/>
          <p:nvPr userDrawn="1"/>
        </p:nvSpPr>
        <p:spPr>
          <a:xfrm>
            <a:off x="3238550" y="1399084"/>
            <a:ext cx="3240360" cy="7200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069" name="図プレースホルダー 5"/>
          <p:cNvSpPr>
            <a:spLocks noGrp="1"/>
          </p:cNvSpPr>
          <p:nvPr>
            <p:ph type="pic" sz="quarter" idx="15" hasCustomPrompt="1"/>
          </p:nvPr>
        </p:nvSpPr>
        <p:spPr>
          <a:xfrm>
            <a:off x="9519784" y="3626742"/>
            <a:ext cx="8766629" cy="3753773"/>
          </a:xfrm>
          <a:solidFill>
            <a:schemeClr val="accent2">
              <a:lumMod val="20000"/>
              <a:lumOff val="80000"/>
            </a:schemeClr>
          </a:solidFill>
        </p:spPr>
        <p:txBody>
          <a:bodyPr>
            <a:normAutofit/>
          </a:bodyPr>
          <a:lstStyle>
            <a:lvl1pPr>
              <a:defRPr sz="1800"/>
            </a:lvl1pPr>
          </a:lstStyle>
          <a:p>
            <a:r>
              <a:rPr altLang="ja-JP" dirty="0" kumimoji="1" lang="en-US"/>
              <a:t>Add an image</a:t>
            </a:r>
            <a:endParaRPr altLang="en-US" dirty="0" kumimoji="1" lang="ja-JP"/>
          </a:p>
        </p:txBody>
      </p:sp>
      <p:sp>
        <p:nvSpPr>
          <p:cNvPr id="1050070" name="テキスト プレースホルダー 6"/>
          <p:cNvSpPr>
            <a:spLocks noGrp="1"/>
          </p:cNvSpPr>
          <p:nvPr>
            <p:ph type="body" sz="quarter" idx="16" hasCustomPrompt="1"/>
          </p:nvPr>
        </p:nvSpPr>
        <p:spPr>
          <a:xfrm>
            <a:off x="1940796" y="6513388"/>
            <a:ext cx="6833566" cy="790352"/>
          </a:xfrm>
        </p:spPr>
        <p:txBody>
          <a:bodyPr anchor="b">
            <a:noAutofit/>
          </a:bodyPr>
          <a:lstStyle>
            <a:lvl1pPr algn="l">
              <a:defRPr baseline="0" sz="3600">
                <a:solidFill>
                  <a:schemeClr val="accent3"/>
                </a:solidFill>
                <a:latin typeface="Route 159 SemiBold" pitchFamily="50" charset="0"/>
              </a:defRPr>
            </a:lvl1pPr>
          </a:lstStyle>
          <a:p>
            <a:pPr lvl="0"/>
            <a:r>
              <a:rPr altLang="ja-JP" dirty="0" kumimoji="1" lang="en-US"/>
              <a:t>Text goes here</a:t>
            </a:r>
            <a:endParaRPr altLang="en-US" dirty="0" kumimoji="1" lang="ja-JP"/>
          </a:p>
        </p:txBody>
      </p:sp>
      <p:sp>
        <p:nvSpPr>
          <p:cNvPr id="1050071" name="テキスト プレースホルダー 6"/>
          <p:cNvSpPr>
            <a:spLocks noGrp="1"/>
          </p:cNvSpPr>
          <p:nvPr>
            <p:ph type="body" sz="quarter" idx="17" hasCustomPrompt="1"/>
          </p:nvPr>
        </p:nvSpPr>
        <p:spPr>
          <a:xfrm>
            <a:off x="2709066" y="7271656"/>
            <a:ext cx="6086591" cy="2119087"/>
          </a:xfrm>
        </p:spPr>
        <p:txBody>
          <a:bodyPr anchor="t">
            <a:normAutofit/>
          </a:bodyPr>
          <a:lstStyle>
            <a:lvl1pPr algn="l">
              <a:defRPr baseline="0" sz="2000">
                <a:solidFill>
                  <a:schemeClr val="tx2"/>
                </a:solidFill>
              </a:defRPr>
            </a:lvl1pPr>
          </a:lstStyle>
          <a:p>
            <a:pPr lvl="0"/>
            <a:r>
              <a:rPr altLang="ja-JP" dirty="0" kumimoji="1" lang="en-US"/>
              <a:t>Text goes here</a:t>
            </a:r>
            <a:endParaRPr altLang="en-US" dirty="0" kumimoji="1" lang="ja-JP"/>
          </a:p>
        </p:txBody>
      </p:sp>
      <p:sp>
        <p:nvSpPr>
          <p:cNvPr id="1050072" name="テキスト プレースホルダー 6"/>
          <p:cNvSpPr>
            <a:spLocks noGrp="1"/>
          </p:cNvSpPr>
          <p:nvPr>
            <p:ph type="body" sz="quarter" idx="18" hasCustomPrompt="1"/>
          </p:nvPr>
        </p:nvSpPr>
        <p:spPr>
          <a:xfrm>
            <a:off x="10647831" y="2696964"/>
            <a:ext cx="6833566" cy="790352"/>
          </a:xfrm>
        </p:spPr>
        <p:txBody>
          <a:bodyPr anchor="b">
            <a:noAutofit/>
          </a:bodyPr>
          <a:lstStyle>
            <a:lvl1pPr algn="l">
              <a:defRPr baseline="0" sz="3600">
                <a:solidFill>
                  <a:schemeClr val="accent2"/>
                </a:solidFill>
                <a:latin typeface="Route 159 SemiBold" pitchFamily="50" charset="0"/>
              </a:defRPr>
            </a:lvl1pPr>
          </a:lstStyle>
          <a:p>
            <a:pPr lvl="0"/>
            <a:r>
              <a:rPr altLang="ja-JP" dirty="0" kumimoji="1" lang="en-US"/>
              <a:t>Text goes here</a:t>
            </a:r>
            <a:endParaRPr altLang="en-US" dirty="0" kumimoji="1" lang="ja-JP"/>
          </a:p>
        </p:txBody>
      </p:sp>
      <p:sp>
        <p:nvSpPr>
          <p:cNvPr id="1050073" name="テキスト プレースホルダー 6"/>
          <p:cNvSpPr>
            <a:spLocks noGrp="1"/>
          </p:cNvSpPr>
          <p:nvPr>
            <p:ph type="body" sz="quarter" idx="19" hasCustomPrompt="1"/>
          </p:nvPr>
        </p:nvSpPr>
        <p:spPr>
          <a:xfrm>
            <a:off x="9509009" y="7467596"/>
            <a:ext cx="7762991" cy="1632861"/>
          </a:xfrm>
        </p:spPr>
        <p:txBody>
          <a:bodyPr anchor="t">
            <a:normAutofit/>
          </a:bodyPr>
          <a:lstStyle>
            <a:lvl1pPr algn="l">
              <a:defRPr baseline="0" sz="2000">
                <a:solidFill>
                  <a:schemeClr val="tx2"/>
                </a:solidFill>
              </a:defRPr>
            </a:lvl1pPr>
          </a:lstStyle>
          <a:p>
            <a:pPr lvl="0"/>
            <a:r>
              <a:rPr altLang="ja-JP" dirty="0" kumimoji="1" lang="en-US"/>
              <a:t>Text goes here</a:t>
            </a:r>
            <a:endParaRPr altLang="en-US" dirty="0" kumimoji="1" lang="ja-JP"/>
          </a:p>
        </p:txBody>
      </p:sp>
      <p:sp>
        <p:nvSpPr>
          <p:cNvPr id="1050074" name="図プレースホルダー 5"/>
          <p:cNvSpPr>
            <a:spLocks noGrp="1"/>
          </p:cNvSpPr>
          <p:nvPr>
            <p:ph type="pic" sz="quarter" idx="14" hasCustomPrompt="1"/>
          </p:nvPr>
        </p:nvSpPr>
        <p:spPr>
          <a:xfrm>
            <a:off x="0" y="2632513"/>
            <a:ext cx="8766629" cy="3753773"/>
          </a:xfrm>
          <a:solidFill>
            <a:schemeClr val="accent3">
              <a:lumMod val="20000"/>
              <a:lumOff val="80000"/>
            </a:schemeClr>
          </a:solidFill>
        </p:spPr>
        <p:txBody>
          <a:bodyPr>
            <a:normAutofit/>
          </a:bodyPr>
          <a:lstStyle>
            <a:lvl1pPr>
              <a:defRPr sz="1800"/>
            </a:lvl1pPr>
          </a:lstStyle>
          <a:p>
            <a:r>
              <a:rPr altLang="ja-JP" dirty="0" kumimoji="1" lang="en-US"/>
              <a:t>Add an image</a:t>
            </a:r>
            <a:endParaRPr altLang="en-US" dirty="0" kumimoji="1" lang="ja-JP"/>
          </a:p>
        </p:txBody>
      </p:sp>
      <p:sp>
        <p:nvSpPr>
          <p:cNvPr id="1050075" name="円/楕円 64"/>
          <p:cNvSpPr/>
          <p:nvPr userDrawn="1"/>
        </p:nvSpPr>
        <p:spPr>
          <a:xfrm>
            <a:off x="540658" y="7173684"/>
            <a:ext cx="1008745" cy="1008745"/>
          </a:xfrm>
          <a:prstGeom prst="ellipse"/>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50076" name="円/楕円 66"/>
          <p:cNvSpPr/>
          <p:nvPr userDrawn="1"/>
        </p:nvSpPr>
        <p:spPr>
          <a:xfrm>
            <a:off x="11165457" y="1867529"/>
            <a:ext cx="878114" cy="878114"/>
          </a:xfrm>
          <a:prstGeom prst="ellipse"/>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50077" name="正方形/長方形 11"/>
          <p:cNvSpPr/>
          <p:nvPr userDrawn="1"/>
        </p:nvSpPr>
        <p:spPr>
          <a:xfrm>
            <a:off x="0" y="6386286"/>
            <a:ext cx="8766630" cy="94343"/>
          </a:xfrm>
          <a:prstGeom prst="rect"/>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50078" name="正方形/長方形 67"/>
          <p:cNvSpPr/>
          <p:nvPr userDrawn="1"/>
        </p:nvSpPr>
        <p:spPr>
          <a:xfrm>
            <a:off x="9519784" y="3531926"/>
            <a:ext cx="8766630" cy="94343"/>
          </a:xfrm>
          <a:prstGeom prst="rect"/>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2">
                  <a:lumMod val="20000"/>
                  <a:lumOff val="80000"/>
                </a:schemeClr>
              </a:solidFill>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afterEffect" presetClass="entr" presetID="2" presetSubtype="2">
                                  <p:stCondLst>
                                    <p:cond delay="0"/>
                                  </p:stCondLst>
                                  <p:childTnLst>
                                    <p:set>
                                      <p:cBhvr>
                                        <p:cTn dur="1" fill="hold" id="6">
                                          <p:stCondLst>
                                            <p:cond delay="0"/>
                                          </p:stCondLst>
                                        </p:cTn>
                                        <p:tgtEl>
                                          <p:spTgt spid="1050068"/>
                                        </p:tgtEl>
                                        <p:attrNameLst>
                                          <p:attrName>style.visibility</p:attrName>
                                        </p:attrNameLst>
                                      </p:cBhvr>
                                      <p:to>
                                        <p:strVal val="visible"/>
                                      </p:to>
                                    </p:set>
                                    <p:anim calcmode="lin" valueType="num">
                                      <p:cBhvr additive="base">
                                        <p:cTn dur="500" fill="hold" id="7"/>
                                        <p:tgtEl>
                                          <p:spTgt spid="1050068"/>
                                        </p:tgtEl>
                                        <p:attrNameLst>
                                          <p:attrName>ppt_x</p:attrName>
                                        </p:attrNameLst>
                                      </p:cBhvr>
                                      <p:tavLst>
                                        <p:tav tm="0">
                                          <p:val>
                                            <p:strVal val="1+#ppt_w/2"/>
                                          </p:val>
                                        </p:tav>
                                        <p:tav tm="100000">
                                          <p:val>
                                            <p:strVal val="#ppt_x"/>
                                          </p:val>
                                        </p:tav>
                                      </p:tavLst>
                                    </p:anim>
                                    <p:anim calcmode="lin" valueType="num">
                                      <p:cBhvr additive="base">
                                        <p:cTn dur="500" fill="hold" id="8"/>
                                        <p:tgtEl>
                                          <p:spTgt spid="1050068"/>
                                        </p:tgtEl>
                                        <p:attrNameLst>
                                          <p:attrName>ppt_y</p:attrName>
                                        </p:attrNameLst>
                                      </p:cBhvr>
                                      <p:tavLst>
                                        <p:tav tm="0">
                                          <p:val>
                                            <p:strVal val="#ppt_y"/>
                                          </p:val>
                                        </p:tav>
                                        <p:tav tm="100000">
                                          <p:val>
                                            <p:strVal val="#ppt_y"/>
                                          </p:val>
                                        </p:tav>
                                      </p:tavLst>
                                    </p:anim>
                                  </p:childTnLst>
                                </p:cTn>
                              </p:par>
                              <p:par>
                                <p:cTn fill="hold" grpId="0" id="9" nodeType="withEffect" presetClass="entr" presetID="22" presetSubtype="8">
                                  <p:stCondLst>
                                    <p:cond delay="0"/>
                                  </p:stCondLst>
                                  <p:childTnLst>
                                    <p:set>
                                      <p:cBhvr>
                                        <p:cTn dur="1" fill="hold" id="10">
                                          <p:stCondLst>
                                            <p:cond delay="0"/>
                                          </p:stCondLst>
                                        </p:cTn>
                                        <p:tgtEl>
                                          <p:spTgt spid="1050067">
                                            <p:txEl>
                                              <p:pRg st="0" end="0"/>
                                            </p:txEl>
                                          </p:spTgt>
                                        </p:tgtEl>
                                        <p:attrNameLst>
                                          <p:attrName>style.visibility</p:attrName>
                                        </p:attrNameLst>
                                      </p:cBhvr>
                                      <p:to>
                                        <p:strVal val="visible"/>
                                      </p:to>
                                    </p:set>
                                    <p:animEffect transition="in" filter="wipe(left)">
                                      <p:cBhvr>
                                        <p:cTn dur="500" id="11"/>
                                        <p:tgtEl>
                                          <p:spTgt spid="1050067">
                                            <p:txEl>
                                              <p:pRg st="0" end="0"/>
                                            </p:txEl>
                                          </p:spTgt>
                                        </p:tgtEl>
                                      </p:cBhvr>
                                    </p:animEffect>
                                  </p:childTnLst>
                                </p:cTn>
                              </p:par>
                            </p:childTnLst>
                          </p:cTn>
                        </p:par>
                        <p:par>
                          <p:cTn fill="hold" id="12">
                            <p:stCondLst>
                              <p:cond delay="500"/>
                            </p:stCondLst>
                            <p:childTnLst>
                              <p:par>
                                <p:cTn fill="hold" grpId="0" id="13" nodeType="afterEffect" presetClass="entr" presetID="22" presetSubtype="8">
                                  <p:stCondLst>
                                    <p:cond delay="0"/>
                                  </p:stCondLst>
                                  <p:childTnLst>
                                    <p:set>
                                      <p:cBhvr>
                                        <p:cTn dur="1" fill="hold" id="14">
                                          <p:stCondLst>
                                            <p:cond delay="0"/>
                                          </p:stCondLst>
                                        </p:cTn>
                                        <p:tgtEl>
                                          <p:spTgt spid="1050074"/>
                                        </p:tgtEl>
                                        <p:attrNameLst>
                                          <p:attrName>style.visibility</p:attrName>
                                        </p:attrNameLst>
                                      </p:cBhvr>
                                      <p:to>
                                        <p:strVal val="visible"/>
                                      </p:to>
                                    </p:set>
                                    <p:animEffect transition="in" filter="wipe(left)">
                                      <p:cBhvr>
                                        <p:cTn dur="500" id="15"/>
                                        <p:tgtEl>
                                          <p:spTgt spid="1050074"/>
                                        </p:tgtEl>
                                      </p:cBhvr>
                                    </p:animEffect>
                                  </p:childTnLst>
                                </p:cTn>
                              </p:par>
                              <p:par>
                                <p:cTn fill="hold" grpId="0" id="16" nodeType="withEffect" presetClass="entr" presetID="22" presetSubtype="8">
                                  <p:stCondLst>
                                    <p:cond delay="0"/>
                                  </p:stCondLst>
                                  <p:childTnLst>
                                    <p:set>
                                      <p:cBhvr>
                                        <p:cTn dur="1" fill="hold" id="17">
                                          <p:stCondLst>
                                            <p:cond delay="0"/>
                                          </p:stCondLst>
                                        </p:cTn>
                                        <p:tgtEl>
                                          <p:spTgt spid="1050077"/>
                                        </p:tgtEl>
                                        <p:attrNameLst>
                                          <p:attrName>style.visibility</p:attrName>
                                        </p:attrNameLst>
                                      </p:cBhvr>
                                      <p:to>
                                        <p:strVal val="visible"/>
                                      </p:to>
                                    </p:set>
                                    <p:animEffect transition="in" filter="wipe(left)">
                                      <p:cBhvr>
                                        <p:cTn dur="500" id="18"/>
                                        <p:tgtEl>
                                          <p:spTgt spid="1050077"/>
                                        </p:tgtEl>
                                      </p:cBhvr>
                                    </p:animEffect>
                                  </p:childTnLst>
                                </p:cTn>
                              </p:par>
                              <p:par>
                                <p:cTn decel="100000" fill="hold" grpId="0" id="19" nodeType="withEffect" presetClass="entr" presetID="2" presetSubtype="4">
                                  <p:stCondLst>
                                    <p:cond delay="0"/>
                                  </p:stCondLst>
                                  <p:childTnLst>
                                    <p:set>
                                      <p:cBhvr>
                                        <p:cTn dur="1" fill="hold" id="20">
                                          <p:stCondLst>
                                            <p:cond delay="0"/>
                                          </p:stCondLst>
                                        </p:cTn>
                                        <p:tgtEl>
                                          <p:spTgt spid="1050075"/>
                                        </p:tgtEl>
                                        <p:attrNameLst>
                                          <p:attrName>style.visibility</p:attrName>
                                        </p:attrNameLst>
                                      </p:cBhvr>
                                      <p:to>
                                        <p:strVal val="visible"/>
                                      </p:to>
                                    </p:set>
                                    <p:anim calcmode="lin" valueType="num">
                                      <p:cBhvr additive="base">
                                        <p:cTn dur="750" fill="hold" id="21"/>
                                        <p:tgtEl>
                                          <p:spTgt spid="1050075"/>
                                        </p:tgtEl>
                                        <p:attrNameLst>
                                          <p:attrName>ppt_x</p:attrName>
                                        </p:attrNameLst>
                                      </p:cBhvr>
                                      <p:tavLst>
                                        <p:tav tm="0">
                                          <p:val>
                                            <p:strVal val="#ppt_x"/>
                                          </p:val>
                                        </p:tav>
                                        <p:tav tm="100000">
                                          <p:val>
                                            <p:strVal val="#ppt_x"/>
                                          </p:val>
                                        </p:tav>
                                      </p:tavLst>
                                    </p:anim>
                                    <p:anim calcmode="lin" valueType="num">
                                      <p:cBhvr additive="base">
                                        <p:cTn dur="750" fill="hold" id="22"/>
                                        <p:tgtEl>
                                          <p:spTgt spid="1050075"/>
                                        </p:tgtEl>
                                        <p:attrNameLst>
                                          <p:attrName>ppt_y</p:attrName>
                                        </p:attrNameLst>
                                      </p:cBhvr>
                                      <p:tavLst>
                                        <p:tav tm="0">
                                          <p:val>
                                            <p:strVal val="1+#ppt_h/2"/>
                                          </p:val>
                                        </p:tav>
                                        <p:tav tm="100000">
                                          <p:val>
                                            <p:strVal val="#ppt_y"/>
                                          </p:val>
                                        </p:tav>
                                      </p:tavLst>
                                    </p:anim>
                                  </p:childTnLst>
                                </p:cTn>
                              </p:par>
                              <p:par>
                                <p:cTn fill="hold" grpId="1" id="23" nodeType="withEffect" presetClass="entr" presetID="45" presetSubtype="0">
                                  <p:stCondLst>
                                    <p:cond delay="0"/>
                                  </p:stCondLst>
                                  <p:childTnLst>
                                    <p:set>
                                      <p:cBhvr>
                                        <p:cTn dur="1" fill="hold" id="24">
                                          <p:stCondLst>
                                            <p:cond delay="0"/>
                                          </p:stCondLst>
                                        </p:cTn>
                                        <p:tgtEl>
                                          <p:spTgt spid="1050075"/>
                                        </p:tgtEl>
                                        <p:attrNameLst>
                                          <p:attrName>style.visibility</p:attrName>
                                        </p:attrNameLst>
                                      </p:cBhvr>
                                      <p:to>
                                        <p:strVal val="visible"/>
                                      </p:to>
                                    </p:set>
                                    <p:animEffect transition="in" filter="fade">
                                      <p:cBhvr>
                                        <p:cTn dur="750" id="25"/>
                                        <p:tgtEl>
                                          <p:spTgt spid="1050075"/>
                                        </p:tgtEl>
                                      </p:cBhvr>
                                    </p:animEffect>
                                    <p:anim calcmode="lin" valueType="num">
                                      <p:cBhvr>
                                        <p:cTn dur="750" fill="hold" id="26"/>
                                        <p:tgtEl>
                                          <p:spTgt spid="1050075"/>
                                        </p:tgtEl>
                                        <p:attrNameLst>
                                          <p:attrName>ppt_w</p:attrName>
                                        </p:attrNameLst>
                                      </p:cBhvr>
                                      <p:tavLst>
                                        <p:tav fmla="#ppt_w*sin(2.5*pi*$)" tm="0">
                                          <p:val>
                                            <p:fltVal val="0.0"/>
                                          </p:val>
                                        </p:tav>
                                        <p:tav tm="100000">
                                          <p:val>
                                            <p:fltVal val="1.0"/>
                                          </p:val>
                                        </p:tav>
                                      </p:tavLst>
                                    </p:anim>
                                    <p:anim calcmode="lin" valueType="num">
                                      <p:cBhvr>
                                        <p:cTn dur="750" fill="hold" id="27"/>
                                        <p:tgtEl>
                                          <p:spTgt spid="1050075"/>
                                        </p:tgtEl>
                                        <p:attrNameLst>
                                          <p:attrName>ppt_h</p:attrName>
                                        </p:attrNameLst>
                                      </p:cBhvr>
                                      <p:tavLst>
                                        <p:tav tm="0">
                                          <p:val>
                                            <p:strVal val="#ppt_h"/>
                                          </p:val>
                                        </p:tav>
                                        <p:tav tm="100000">
                                          <p:val>
                                            <p:strVal val="#ppt_h"/>
                                          </p:val>
                                        </p:tav>
                                      </p:tavLst>
                                    </p:anim>
                                  </p:childTnLst>
                                </p:cTn>
                              </p:par>
                              <p:par>
                                <p:cTn decel="100000" fill="hold" grpId="0" id="28" nodeType="withEffect" presetClass="entr" presetID="2" presetSubtype="4">
                                  <p:stCondLst>
                                    <p:cond delay="0"/>
                                  </p:stCondLst>
                                  <p:childTnLst>
                                    <p:set>
                                      <p:cBhvr>
                                        <p:cTn dur="1" fill="hold" id="29">
                                          <p:stCondLst>
                                            <p:cond delay="0"/>
                                          </p:stCondLst>
                                        </p:cTn>
                                        <p:tgtEl>
                                          <p:spTgt spid="1050063"/>
                                        </p:tgtEl>
                                        <p:attrNameLst>
                                          <p:attrName>style.visibility</p:attrName>
                                        </p:attrNameLst>
                                      </p:cBhvr>
                                      <p:to>
                                        <p:strVal val="visible"/>
                                      </p:to>
                                    </p:set>
                                    <p:anim calcmode="lin" valueType="num">
                                      <p:cBhvr additive="base">
                                        <p:cTn dur="750" fill="hold" id="30"/>
                                        <p:tgtEl>
                                          <p:spTgt spid="1050063"/>
                                        </p:tgtEl>
                                        <p:attrNameLst>
                                          <p:attrName>ppt_x</p:attrName>
                                        </p:attrNameLst>
                                      </p:cBhvr>
                                      <p:tavLst>
                                        <p:tav tm="0">
                                          <p:val>
                                            <p:strVal val="#ppt_x"/>
                                          </p:val>
                                        </p:tav>
                                        <p:tav tm="100000">
                                          <p:val>
                                            <p:strVal val="#ppt_x"/>
                                          </p:val>
                                        </p:tav>
                                      </p:tavLst>
                                    </p:anim>
                                    <p:anim calcmode="lin" valueType="num">
                                      <p:cBhvr additive="base">
                                        <p:cTn dur="750" fill="hold" id="31"/>
                                        <p:tgtEl>
                                          <p:spTgt spid="1050063"/>
                                        </p:tgtEl>
                                        <p:attrNameLst>
                                          <p:attrName>ppt_y</p:attrName>
                                        </p:attrNameLst>
                                      </p:cBhvr>
                                      <p:tavLst>
                                        <p:tav tm="0">
                                          <p:val>
                                            <p:strVal val="1+#ppt_h/2"/>
                                          </p:val>
                                        </p:tav>
                                        <p:tav tm="100000">
                                          <p:val>
                                            <p:strVal val="#ppt_y"/>
                                          </p:val>
                                        </p:tav>
                                      </p:tavLst>
                                    </p:anim>
                                  </p:childTnLst>
                                </p:cTn>
                              </p:par>
                              <p:par>
                                <p:cTn fill="hold" grpId="1" id="32" nodeType="withEffect" presetClass="entr" presetID="45" presetSubtype="0">
                                  <p:stCondLst>
                                    <p:cond delay="0"/>
                                  </p:stCondLst>
                                  <p:childTnLst>
                                    <p:set>
                                      <p:cBhvr>
                                        <p:cTn dur="1" fill="hold" id="33">
                                          <p:stCondLst>
                                            <p:cond delay="0"/>
                                          </p:stCondLst>
                                        </p:cTn>
                                        <p:tgtEl>
                                          <p:spTgt spid="1050063"/>
                                        </p:tgtEl>
                                        <p:attrNameLst>
                                          <p:attrName>style.visibility</p:attrName>
                                        </p:attrNameLst>
                                      </p:cBhvr>
                                      <p:to>
                                        <p:strVal val="visible"/>
                                      </p:to>
                                    </p:set>
                                    <p:animEffect transition="in" filter="fade">
                                      <p:cBhvr>
                                        <p:cTn dur="750" id="34"/>
                                        <p:tgtEl>
                                          <p:spTgt spid="1050063"/>
                                        </p:tgtEl>
                                      </p:cBhvr>
                                    </p:animEffect>
                                    <p:anim calcmode="lin" valueType="num">
                                      <p:cBhvr>
                                        <p:cTn dur="750" fill="hold" id="35"/>
                                        <p:tgtEl>
                                          <p:spTgt spid="1050063"/>
                                        </p:tgtEl>
                                        <p:attrNameLst>
                                          <p:attrName>ppt_w</p:attrName>
                                        </p:attrNameLst>
                                      </p:cBhvr>
                                      <p:tavLst>
                                        <p:tav fmla="#ppt_w*sin(2.5*pi*$)" tm="0">
                                          <p:val>
                                            <p:fltVal val="0.0"/>
                                          </p:val>
                                        </p:tav>
                                        <p:tav tm="100000">
                                          <p:val>
                                            <p:fltVal val="1.0"/>
                                          </p:val>
                                        </p:tav>
                                      </p:tavLst>
                                    </p:anim>
                                    <p:anim calcmode="lin" valueType="num">
                                      <p:cBhvr>
                                        <p:cTn dur="750" fill="hold" id="36"/>
                                        <p:tgtEl>
                                          <p:spTgt spid="1050063"/>
                                        </p:tgtEl>
                                        <p:attrNameLst>
                                          <p:attrName>ppt_h</p:attrName>
                                        </p:attrNameLst>
                                      </p:cBhvr>
                                      <p:tavLst>
                                        <p:tav tm="0">
                                          <p:val>
                                            <p:strVal val="#ppt_h"/>
                                          </p:val>
                                        </p:tav>
                                        <p:tav tm="100000">
                                          <p:val>
                                            <p:strVal val="#ppt_h"/>
                                          </p:val>
                                        </p:tav>
                                      </p:tavLst>
                                    </p:anim>
                                  </p:childTnLst>
                                </p:cTn>
                              </p:par>
                              <p:par>
                                <p:cTn decel="100000" fill="hold" grpId="0" id="37" nodeType="withEffect" presetClass="entr" presetID="2" presetSubtype="12">
                                  <p:stCondLst>
                                    <p:cond delay="0"/>
                                  </p:stCondLst>
                                  <p:iterate type="wd">
                                    <p:tmPct val="10000"/>
                                  </p:iterate>
                                  <p:childTnLst>
                                    <p:set>
                                      <p:cBhvr>
                                        <p:cTn dur="1" fill="hold" id="38">
                                          <p:stCondLst>
                                            <p:cond delay="0"/>
                                          </p:stCondLst>
                                        </p:cTn>
                                        <p:tgtEl>
                                          <p:spTgt spid="1050070">
                                            <p:txEl>
                                              <p:pRg st="0" end="0"/>
                                            </p:txEl>
                                          </p:spTgt>
                                        </p:tgtEl>
                                        <p:attrNameLst>
                                          <p:attrName>style.visibility</p:attrName>
                                        </p:attrNameLst>
                                      </p:cBhvr>
                                      <p:to>
                                        <p:strVal val="visible"/>
                                      </p:to>
                                    </p:set>
                                    <p:anim calcmode="lin" valueType="num">
                                      <p:cBhvr additive="base">
                                        <p:cTn dur="1000" fill="hold" id="39"/>
                                        <p:tgtEl>
                                          <p:spTgt spid="1050070">
                                            <p:txEl>
                                              <p:pRg st="0" end="0"/>
                                            </p:txEl>
                                          </p:spTgt>
                                        </p:tgtEl>
                                        <p:attrNameLst>
                                          <p:attrName>ppt_x</p:attrName>
                                        </p:attrNameLst>
                                      </p:cBhvr>
                                      <p:tavLst>
                                        <p:tav tm="0">
                                          <p:val>
                                            <p:strVal val="0-#ppt_w/2"/>
                                          </p:val>
                                        </p:tav>
                                        <p:tav tm="100000">
                                          <p:val>
                                            <p:strVal val="#ppt_x"/>
                                          </p:val>
                                        </p:tav>
                                      </p:tavLst>
                                    </p:anim>
                                    <p:anim calcmode="lin" valueType="num">
                                      <p:cBhvr additive="base">
                                        <p:cTn dur="1000" fill="hold" id="40"/>
                                        <p:tgtEl>
                                          <p:spTgt spid="1050070">
                                            <p:txEl>
                                              <p:pRg st="0" end="0"/>
                                            </p:txEl>
                                          </p:spTgt>
                                        </p:tgtEl>
                                        <p:attrNameLst>
                                          <p:attrName>ppt_y</p:attrName>
                                        </p:attrNameLst>
                                      </p:cBhvr>
                                      <p:tavLst>
                                        <p:tav tm="0">
                                          <p:val>
                                            <p:strVal val="1+#ppt_h/2"/>
                                          </p:val>
                                        </p:tav>
                                        <p:tav tm="100000">
                                          <p:val>
                                            <p:strVal val="#ppt_y"/>
                                          </p:val>
                                        </p:tav>
                                      </p:tavLst>
                                    </p:anim>
                                  </p:childTnLst>
                                </p:cTn>
                              </p:par>
                            </p:childTnLst>
                          </p:cTn>
                        </p:par>
                        <p:par>
                          <p:cTn fill="hold" id="41">
                            <p:stCondLst>
                              <p:cond delay="1700"/>
                            </p:stCondLst>
                            <p:childTnLst>
                              <p:par>
                                <p:cTn decel="100000" fill="hold" grpId="0" id="42" nodeType="afterEffect" presetClass="entr" presetID="2" presetSubtype="2">
                                  <p:stCondLst>
                                    <p:cond delay="250"/>
                                  </p:stCondLst>
                                  <p:childTnLst>
                                    <p:set>
                                      <p:cBhvr>
                                        <p:cTn dur="1" fill="hold" id="43">
                                          <p:stCondLst>
                                            <p:cond delay="0"/>
                                          </p:stCondLst>
                                        </p:cTn>
                                        <p:tgtEl>
                                          <p:spTgt spid="1050071">
                                            <p:txEl>
                                              <p:pRg st="0" end="0"/>
                                            </p:txEl>
                                          </p:spTgt>
                                        </p:tgtEl>
                                        <p:attrNameLst>
                                          <p:attrName>style.visibility</p:attrName>
                                        </p:attrNameLst>
                                      </p:cBhvr>
                                      <p:to>
                                        <p:strVal val="visible"/>
                                      </p:to>
                                    </p:set>
                                    <p:anim calcmode="lin" valueType="num">
                                      <p:cBhvr additive="base">
                                        <p:cTn dur="500" fill="hold" id="44"/>
                                        <p:tgtEl>
                                          <p:spTgt spid="1050071">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45"/>
                                        <p:tgtEl>
                                          <p:spTgt spid="1050071">
                                            <p:txEl>
                                              <p:pRg st="0" end="0"/>
                                            </p:txEl>
                                          </p:spTgt>
                                        </p:tgtEl>
                                        <p:attrNameLst>
                                          <p:attrName>ppt_y</p:attrName>
                                        </p:attrNameLst>
                                      </p:cBhvr>
                                      <p:tavLst>
                                        <p:tav tm="0">
                                          <p:val>
                                            <p:strVal val="#ppt_y"/>
                                          </p:val>
                                        </p:tav>
                                        <p:tav tm="100000">
                                          <p:val>
                                            <p:strVal val="#ppt_y"/>
                                          </p:val>
                                        </p:tav>
                                      </p:tavLst>
                                    </p:anim>
                                  </p:childTnLst>
                                </p:cTn>
                              </p:par>
                            </p:childTnLst>
                          </p:cTn>
                        </p:par>
                        <p:par>
                          <p:cTn fill="hold" id="46">
                            <p:stCondLst>
                              <p:cond delay="2450"/>
                            </p:stCondLst>
                            <p:childTnLst>
                              <p:par>
                                <p:cTn fill="hold" grpId="0" id="47" nodeType="afterEffect" presetClass="entr" presetID="22" presetSubtype="2">
                                  <p:stCondLst>
                                    <p:cond delay="0"/>
                                  </p:stCondLst>
                                  <p:childTnLst>
                                    <p:set>
                                      <p:cBhvr>
                                        <p:cTn dur="1" fill="hold" id="48">
                                          <p:stCondLst>
                                            <p:cond delay="0"/>
                                          </p:stCondLst>
                                        </p:cTn>
                                        <p:tgtEl>
                                          <p:spTgt spid="1050069"/>
                                        </p:tgtEl>
                                        <p:attrNameLst>
                                          <p:attrName>style.visibility</p:attrName>
                                        </p:attrNameLst>
                                      </p:cBhvr>
                                      <p:to>
                                        <p:strVal val="visible"/>
                                      </p:to>
                                    </p:set>
                                    <p:animEffect transition="in" filter="wipe(right)">
                                      <p:cBhvr>
                                        <p:cTn dur="500" id="49"/>
                                        <p:tgtEl>
                                          <p:spTgt spid="1050069"/>
                                        </p:tgtEl>
                                      </p:cBhvr>
                                    </p:animEffect>
                                  </p:childTnLst>
                                </p:cTn>
                              </p:par>
                              <p:par>
                                <p:cTn fill="hold" grpId="0" id="50" nodeType="withEffect" presetClass="entr" presetID="22" presetSubtype="2">
                                  <p:stCondLst>
                                    <p:cond delay="0"/>
                                  </p:stCondLst>
                                  <p:childTnLst>
                                    <p:set>
                                      <p:cBhvr>
                                        <p:cTn dur="1" fill="hold" id="51">
                                          <p:stCondLst>
                                            <p:cond delay="0"/>
                                          </p:stCondLst>
                                        </p:cTn>
                                        <p:tgtEl>
                                          <p:spTgt spid="1050078"/>
                                        </p:tgtEl>
                                        <p:attrNameLst>
                                          <p:attrName>style.visibility</p:attrName>
                                        </p:attrNameLst>
                                      </p:cBhvr>
                                      <p:to>
                                        <p:strVal val="visible"/>
                                      </p:to>
                                    </p:set>
                                    <p:animEffect transition="in" filter="wipe(right)">
                                      <p:cBhvr>
                                        <p:cTn dur="500" id="52"/>
                                        <p:tgtEl>
                                          <p:spTgt spid="1050078"/>
                                        </p:tgtEl>
                                      </p:cBhvr>
                                    </p:animEffect>
                                  </p:childTnLst>
                                </p:cTn>
                              </p:par>
                              <p:par>
                                <p:cTn decel="100000" fill="hold" grpId="0" id="53" nodeType="withEffect" presetClass="entr" presetID="2" presetSubtype="1">
                                  <p:stCondLst>
                                    <p:cond delay="0"/>
                                  </p:stCondLst>
                                  <p:childTnLst>
                                    <p:set>
                                      <p:cBhvr>
                                        <p:cTn dur="1" fill="hold" id="54">
                                          <p:stCondLst>
                                            <p:cond delay="0"/>
                                          </p:stCondLst>
                                        </p:cTn>
                                        <p:tgtEl>
                                          <p:spTgt spid="1050062"/>
                                        </p:tgtEl>
                                        <p:attrNameLst>
                                          <p:attrName>style.visibility</p:attrName>
                                        </p:attrNameLst>
                                      </p:cBhvr>
                                      <p:to>
                                        <p:strVal val="visible"/>
                                      </p:to>
                                    </p:set>
                                    <p:anim calcmode="lin" valueType="num">
                                      <p:cBhvr additive="base">
                                        <p:cTn dur="750" fill="hold" id="55"/>
                                        <p:tgtEl>
                                          <p:spTgt spid="1050062"/>
                                        </p:tgtEl>
                                        <p:attrNameLst>
                                          <p:attrName>ppt_x</p:attrName>
                                        </p:attrNameLst>
                                      </p:cBhvr>
                                      <p:tavLst>
                                        <p:tav tm="0">
                                          <p:val>
                                            <p:strVal val="#ppt_x"/>
                                          </p:val>
                                        </p:tav>
                                        <p:tav tm="100000">
                                          <p:val>
                                            <p:strVal val="#ppt_x"/>
                                          </p:val>
                                        </p:tav>
                                      </p:tavLst>
                                    </p:anim>
                                    <p:anim calcmode="lin" valueType="num">
                                      <p:cBhvr additive="base">
                                        <p:cTn dur="750" fill="hold" id="56"/>
                                        <p:tgtEl>
                                          <p:spTgt spid="1050062"/>
                                        </p:tgtEl>
                                        <p:attrNameLst>
                                          <p:attrName>ppt_y</p:attrName>
                                        </p:attrNameLst>
                                      </p:cBhvr>
                                      <p:tavLst>
                                        <p:tav tm="0">
                                          <p:val>
                                            <p:strVal val="0-#ppt_h/2"/>
                                          </p:val>
                                        </p:tav>
                                        <p:tav tm="100000">
                                          <p:val>
                                            <p:strVal val="#ppt_y"/>
                                          </p:val>
                                        </p:tav>
                                      </p:tavLst>
                                    </p:anim>
                                  </p:childTnLst>
                                </p:cTn>
                              </p:par>
                              <p:par>
                                <p:cTn fill="hold" grpId="1" id="57" nodeType="withEffect" presetClass="entr" presetID="45" presetSubtype="0">
                                  <p:stCondLst>
                                    <p:cond delay="0"/>
                                  </p:stCondLst>
                                  <p:childTnLst>
                                    <p:set>
                                      <p:cBhvr>
                                        <p:cTn dur="1" fill="hold" id="58">
                                          <p:stCondLst>
                                            <p:cond delay="0"/>
                                          </p:stCondLst>
                                        </p:cTn>
                                        <p:tgtEl>
                                          <p:spTgt spid="1050062"/>
                                        </p:tgtEl>
                                        <p:attrNameLst>
                                          <p:attrName>style.visibility</p:attrName>
                                        </p:attrNameLst>
                                      </p:cBhvr>
                                      <p:to>
                                        <p:strVal val="visible"/>
                                      </p:to>
                                    </p:set>
                                    <p:animEffect transition="in" filter="fade">
                                      <p:cBhvr>
                                        <p:cTn dur="750" id="59"/>
                                        <p:tgtEl>
                                          <p:spTgt spid="1050062"/>
                                        </p:tgtEl>
                                      </p:cBhvr>
                                    </p:animEffect>
                                    <p:anim calcmode="lin" valueType="num">
                                      <p:cBhvr>
                                        <p:cTn dur="750" fill="hold" id="60"/>
                                        <p:tgtEl>
                                          <p:spTgt spid="1050062"/>
                                        </p:tgtEl>
                                        <p:attrNameLst>
                                          <p:attrName>ppt_w</p:attrName>
                                        </p:attrNameLst>
                                      </p:cBhvr>
                                      <p:tavLst>
                                        <p:tav fmla="#ppt_w*sin(2.5*pi*$)" tm="0">
                                          <p:val>
                                            <p:fltVal val="0.0"/>
                                          </p:val>
                                        </p:tav>
                                        <p:tav tm="100000">
                                          <p:val>
                                            <p:fltVal val="1.0"/>
                                          </p:val>
                                        </p:tav>
                                      </p:tavLst>
                                    </p:anim>
                                    <p:anim calcmode="lin" valueType="num">
                                      <p:cBhvr>
                                        <p:cTn dur="750" fill="hold" id="61"/>
                                        <p:tgtEl>
                                          <p:spTgt spid="1050062"/>
                                        </p:tgtEl>
                                        <p:attrNameLst>
                                          <p:attrName>ppt_h</p:attrName>
                                        </p:attrNameLst>
                                      </p:cBhvr>
                                      <p:tavLst>
                                        <p:tav tm="0">
                                          <p:val>
                                            <p:strVal val="#ppt_h"/>
                                          </p:val>
                                        </p:tav>
                                        <p:tav tm="100000">
                                          <p:val>
                                            <p:strVal val="#ppt_h"/>
                                          </p:val>
                                        </p:tav>
                                      </p:tavLst>
                                    </p:anim>
                                  </p:childTnLst>
                                </p:cTn>
                              </p:par>
                              <p:par>
                                <p:cTn decel="100000" fill="hold" grpId="0" id="62" nodeType="withEffect" presetClass="entr" presetID="2" presetSubtype="1">
                                  <p:stCondLst>
                                    <p:cond delay="0"/>
                                  </p:stCondLst>
                                  <p:childTnLst>
                                    <p:set>
                                      <p:cBhvr>
                                        <p:cTn dur="1" fill="hold" id="63">
                                          <p:stCondLst>
                                            <p:cond delay="0"/>
                                          </p:stCondLst>
                                        </p:cTn>
                                        <p:tgtEl>
                                          <p:spTgt spid="1050076"/>
                                        </p:tgtEl>
                                        <p:attrNameLst>
                                          <p:attrName>style.visibility</p:attrName>
                                        </p:attrNameLst>
                                      </p:cBhvr>
                                      <p:to>
                                        <p:strVal val="visible"/>
                                      </p:to>
                                    </p:set>
                                    <p:anim calcmode="lin" valueType="num">
                                      <p:cBhvr additive="base">
                                        <p:cTn dur="750" fill="hold" id="64"/>
                                        <p:tgtEl>
                                          <p:spTgt spid="1050076"/>
                                        </p:tgtEl>
                                        <p:attrNameLst>
                                          <p:attrName>ppt_x</p:attrName>
                                        </p:attrNameLst>
                                      </p:cBhvr>
                                      <p:tavLst>
                                        <p:tav tm="0">
                                          <p:val>
                                            <p:strVal val="#ppt_x"/>
                                          </p:val>
                                        </p:tav>
                                        <p:tav tm="100000">
                                          <p:val>
                                            <p:strVal val="#ppt_x"/>
                                          </p:val>
                                        </p:tav>
                                      </p:tavLst>
                                    </p:anim>
                                    <p:anim calcmode="lin" valueType="num">
                                      <p:cBhvr additive="base">
                                        <p:cTn dur="750" fill="hold" id="65"/>
                                        <p:tgtEl>
                                          <p:spTgt spid="1050076"/>
                                        </p:tgtEl>
                                        <p:attrNameLst>
                                          <p:attrName>ppt_y</p:attrName>
                                        </p:attrNameLst>
                                      </p:cBhvr>
                                      <p:tavLst>
                                        <p:tav tm="0">
                                          <p:val>
                                            <p:strVal val="0-#ppt_h/2"/>
                                          </p:val>
                                        </p:tav>
                                        <p:tav tm="100000">
                                          <p:val>
                                            <p:strVal val="#ppt_y"/>
                                          </p:val>
                                        </p:tav>
                                      </p:tavLst>
                                    </p:anim>
                                  </p:childTnLst>
                                </p:cTn>
                              </p:par>
                              <p:par>
                                <p:cTn fill="hold" grpId="1" id="66" nodeType="withEffect" presetClass="entr" presetID="45" presetSubtype="0">
                                  <p:stCondLst>
                                    <p:cond delay="0"/>
                                  </p:stCondLst>
                                  <p:childTnLst>
                                    <p:set>
                                      <p:cBhvr>
                                        <p:cTn dur="1" fill="hold" id="67">
                                          <p:stCondLst>
                                            <p:cond delay="0"/>
                                          </p:stCondLst>
                                        </p:cTn>
                                        <p:tgtEl>
                                          <p:spTgt spid="1050076"/>
                                        </p:tgtEl>
                                        <p:attrNameLst>
                                          <p:attrName>style.visibility</p:attrName>
                                        </p:attrNameLst>
                                      </p:cBhvr>
                                      <p:to>
                                        <p:strVal val="visible"/>
                                      </p:to>
                                    </p:set>
                                    <p:animEffect transition="in" filter="fade">
                                      <p:cBhvr>
                                        <p:cTn dur="750" id="68"/>
                                        <p:tgtEl>
                                          <p:spTgt spid="1050076"/>
                                        </p:tgtEl>
                                      </p:cBhvr>
                                    </p:animEffect>
                                    <p:anim calcmode="lin" valueType="num">
                                      <p:cBhvr>
                                        <p:cTn dur="750" fill="hold" id="69"/>
                                        <p:tgtEl>
                                          <p:spTgt spid="1050076"/>
                                        </p:tgtEl>
                                        <p:attrNameLst>
                                          <p:attrName>ppt_w</p:attrName>
                                        </p:attrNameLst>
                                      </p:cBhvr>
                                      <p:tavLst>
                                        <p:tav fmla="#ppt_w*sin(2.5*pi*$)" tm="0">
                                          <p:val>
                                            <p:fltVal val="0.0"/>
                                          </p:val>
                                        </p:tav>
                                        <p:tav tm="100000">
                                          <p:val>
                                            <p:fltVal val="1.0"/>
                                          </p:val>
                                        </p:tav>
                                      </p:tavLst>
                                    </p:anim>
                                    <p:anim calcmode="lin" valueType="num">
                                      <p:cBhvr>
                                        <p:cTn dur="750" fill="hold" id="70"/>
                                        <p:tgtEl>
                                          <p:spTgt spid="1050076"/>
                                        </p:tgtEl>
                                        <p:attrNameLst>
                                          <p:attrName>ppt_h</p:attrName>
                                        </p:attrNameLst>
                                      </p:cBhvr>
                                      <p:tavLst>
                                        <p:tav tm="0">
                                          <p:val>
                                            <p:strVal val="#ppt_h"/>
                                          </p:val>
                                        </p:tav>
                                        <p:tav tm="100000">
                                          <p:val>
                                            <p:strVal val="#ppt_h"/>
                                          </p:val>
                                        </p:tav>
                                      </p:tavLst>
                                    </p:anim>
                                  </p:childTnLst>
                                </p:cTn>
                              </p:par>
                              <p:par>
                                <p:cTn decel="100000" fill="hold" grpId="0" id="71" nodeType="withEffect" presetClass="entr" presetID="2" presetSubtype="3">
                                  <p:stCondLst>
                                    <p:cond delay="0"/>
                                  </p:stCondLst>
                                  <p:iterate type="wd">
                                    <p:tmPct val="10000"/>
                                  </p:iterate>
                                  <p:childTnLst>
                                    <p:set>
                                      <p:cBhvr>
                                        <p:cTn dur="1" fill="hold" id="72">
                                          <p:stCondLst>
                                            <p:cond delay="0"/>
                                          </p:stCondLst>
                                        </p:cTn>
                                        <p:tgtEl>
                                          <p:spTgt spid="1050072">
                                            <p:txEl>
                                              <p:pRg st="0" end="0"/>
                                            </p:txEl>
                                          </p:spTgt>
                                        </p:tgtEl>
                                        <p:attrNameLst>
                                          <p:attrName>style.visibility</p:attrName>
                                        </p:attrNameLst>
                                      </p:cBhvr>
                                      <p:to>
                                        <p:strVal val="visible"/>
                                      </p:to>
                                    </p:set>
                                    <p:anim calcmode="lin" valueType="num">
                                      <p:cBhvr additive="base">
                                        <p:cTn dur="1000" fill="hold" id="73"/>
                                        <p:tgtEl>
                                          <p:spTgt spid="1050072">
                                            <p:txEl>
                                              <p:pRg st="0" end="0"/>
                                            </p:txEl>
                                          </p:spTgt>
                                        </p:tgtEl>
                                        <p:attrNameLst>
                                          <p:attrName>ppt_x</p:attrName>
                                        </p:attrNameLst>
                                      </p:cBhvr>
                                      <p:tavLst>
                                        <p:tav tm="0">
                                          <p:val>
                                            <p:strVal val="1+#ppt_w/2"/>
                                          </p:val>
                                        </p:tav>
                                        <p:tav tm="100000">
                                          <p:val>
                                            <p:strVal val="#ppt_x"/>
                                          </p:val>
                                        </p:tav>
                                      </p:tavLst>
                                    </p:anim>
                                    <p:anim calcmode="lin" valueType="num">
                                      <p:cBhvr additive="base">
                                        <p:cTn dur="1000" fill="hold" id="74"/>
                                        <p:tgtEl>
                                          <p:spTgt spid="1050072">
                                            <p:txEl>
                                              <p:pRg st="0" end="0"/>
                                            </p:txEl>
                                          </p:spTgt>
                                        </p:tgtEl>
                                        <p:attrNameLst>
                                          <p:attrName>ppt_y</p:attrName>
                                        </p:attrNameLst>
                                      </p:cBhvr>
                                      <p:tavLst>
                                        <p:tav tm="0">
                                          <p:val>
                                            <p:strVal val="0-#ppt_h/2"/>
                                          </p:val>
                                        </p:tav>
                                        <p:tav tm="100000">
                                          <p:val>
                                            <p:strVal val="#ppt_y"/>
                                          </p:val>
                                        </p:tav>
                                      </p:tavLst>
                                    </p:anim>
                                  </p:childTnLst>
                                </p:cTn>
                              </p:par>
                            </p:childTnLst>
                          </p:cTn>
                        </p:par>
                        <p:par>
                          <p:cTn fill="hold" id="75">
                            <p:stCondLst>
                              <p:cond delay="3650"/>
                            </p:stCondLst>
                            <p:childTnLst>
                              <p:par>
                                <p:cTn decel="100000" fill="hold" grpId="0" id="76" nodeType="afterEffect" presetClass="entr" presetID="2" presetSubtype="2">
                                  <p:stCondLst>
                                    <p:cond delay="250"/>
                                  </p:stCondLst>
                                  <p:childTnLst>
                                    <p:set>
                                      <p:cBhvr>
                                        <p:cTn dur="1" fill="hold" id="77">
                                          <p:stCondLst>
                                            <p:cond delay="0"/>
                                          </p:stCondLst>
                                        </p:cTn>
                                        <p:tgtEl>
                                          <p:spTgt spid="1050073">
                                            <p:txEl>
                                              <p:pRg st="0" end="0"/>
                                            </p:txEl>
                                          </p:spTgt>
                                        </p:tgtEl>
                                        <p:attrNameLst>
                                          <p:attrName>style.visibility</p:attrName>
                                        </p:attrNameLst>
                                      </p:cBhvr>
                                      <p:to>
                                        <p:strVal val="visible"/>
                                      </p:to>
                                    </p:set>
                                    <p:anim calcmode="lin" valueType="num">
                                      <p:cBhvr additive="base">
                                        <p:cTn dur="500" fill="hold" id="78"/>
                                        <p:tgtEl>
                                          <p:spTgt spid="1050073">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79"/>
                                        <p:tgtEl>
                                          <p:spTgt spid="105007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062" grpId="0" animBg="1"/>
      <p:bldP spid="1050062" grpId="1" animBg="1"/>
      <p:bldP spid="1050063" grpId="0" animBg="1"/>
      <p:bldP spid="1050063" grpId="1" animBg="1"/>
      <p:bldP spid="1050067" grpId="0" build="p">
        <p:tmplLst>
          <p:tmpl lvl="1">
            <p:tnLst>
              <p:par>
                <p:cTn fill="hold" nodeType="withEffect" presetClass="entr" presetID="22" presetSubtype="8">
                  <p:stCondLst>
                    <p:cond delay="0"/>
                  </p:stCondLst>
                  <p:childTnLst>
                    <p:set>
                      <p:cBhvr>
                        <p:cTn dur="1" fill="hold">
                          <p:stCondLst>
                            <p:cond delay="0"/>
                          </p:stCondLst>
                        </p:cTn>
                        <p:tgtEl>
                          <p:spTgt spid="1050067"/>
                        </p:tgtEl>
                        <p:attrNameLst>
                          <p:attrName>style.visibility</p:attrName>
                        </p:attrNameLst>
                      </p:cBhvr>
                      <p:to>
                        <p:strVal val="visible"/>
                      </p:to>
                    </p:set>
                    <p:animEffect transition="in" filter="wipe(left)">
                      <p:cBhvr>
                        <p:cTn dur="500"/>
                        <p:tgtEl>
                          <p:spTgt spid="1050067"/>
                        </p:tgtEl>
                      </p:cBhvr>
                    </p:animEffect>
                  </p:childTnLst>
                </p:cTn>
              </p:par>
            </p:tnLst>
          </p:tmpl>
        </p:tmplLst>
      </p:bldP>
      <p:bldP spid="1050068" grpId="0" animBg="1"/>
      <p:bldP spid="1050069" grpId="0" animBg="1"/>
      <p:bldP spid="1050070" grpId="0" build="p">
        <p:tmplLst>
          <p:tmpl lvl="1">
            <p:tnLst>
              <p:par>
                <p:cTn decel="100000" fill="hold" nodeType="withEffect" presetClass="entr" presetID="2" presetSubtype="12">
                  <p:stCondLst>
                    <p:cond delay="0"/>
                  </p:stCondLst>
                  <p:iterate type="wd">
                    <p:tmPct val="10000"/>
                  </p:iterate>
                  <p:childTnLst>
                    <p:set>
                      <p:cBhvr>
                        <p:cTn dur="1" fill="hold">
                          <p:stCondLst>
                            <p:cond delay="0"/>
                          </p:stCondLst>
                        </p:cTn>
                        <p:tgtEl>
                          <p:spTgt spid="1050070"/>
                        </p:tgtEl>
                        <p:attrNameLst>
                          <p:attrName>style.visibility</p:attrName>
                        </p:attrNameLst>
                      </p:cBhvr>
                      <p:to>
                        <p:strVal val="visible"/>
                      </p:to>
                    </p:set>
                    <p:anim calcmode="lin" valueType="num">
                      <p:cBhvr additive="base">
                        <p:cTn dur="1000" fill="hold"/>
                        <p:tgtEl>
                          <p:spTgt spid="1050070"/>
                        </p:tgtEl>
                        <p:attrNameLst>
                          <p:attrName>ppt_x</p:attrName>
                        </p:attrNameLst>
                      </p:cBhvr>
                      <p:tavLst>
                        <p:tav tm="0">
                          <p:val>
                            <p:strVal val="0-#ppt_w/2"/>
                          </p:val>
                        </p:tav>
                        <p:tav tm="100000">
                          <p:val>
                            <p:strVal val="#ppt_x"/>
                          </p:val>
                        </p:tav>
                      </p:tavLst>
                    </p:anim>
                    <p:anim calcmode="lin" valueType="num">
                      <p:cBhvr additive="base">
                        <p:cTn dur="1000" fill="hold"/>
                        <p:tgtEl>
                          <p:spTgt spid="1050070"/>
                        </p:tgtEl>
                        <p:attrNameLst>
                          <p:attrName>ppt_y</p:attrName>
                        </p:attrNameLst>
                      </p:cBhvr>
                      <p:tavLst>
                        <p:tav tm="0">
                          <p:val>
                            <p:strVal val="1+#ppt_h/2"/>
                          </p:val>
                        </p:tav>
                        <p:tav tm="100000">
                          <p:val>
                            <p:strVal val="#ppt_y"/>
                          </p:val>
                        </p:tav>
                      </p:tavLst>
                    </p:anim>
                  </p:childTnLst>
                </p:cTn>
              </p:par>
            </p:tnLst>
          </p:tmpl>
        </p:tmplLst>
      </p:bldP>
      <p:bldP spid="1050071" grpId="0" build="allAtOnce">
        <p:tmplLst>
          <p:tmpl lvl="1">
            <p:tnLst>
              <p:par>
                <p:cTn decel="100000" fill="hold" nodeType="afterEffect" presetClass="entr" presetID="2" presetSubtype="2">
                  <p:stCondLst>
                    <p:cond delay="250"/>
                  </p:stCondLst>
                  <p:childTnLst>
                    <p:set>
                      <p:cBhvr>
                        <p:cTn dur="1" fill="hold">
                          <p:stCondLst>
                            <p:cond delay="0"/>
                          </p:stCondLst>
                        </p:cTn>
                        <p:tgtEl>
                          <p:spTgt spid="1050071"/>
                        </p:tgtEl>
                        <p:attrNameLst>
                          <p:attrName>style.visibility</p:attrName>
                        </p:attrNameLst>
                      </p:cBhvr>
                      <p:to>
                        <p:strVal val="visible"/>
                      </p:to>
                    </p:set>
                    <p:anim calcmode="lin" valueType="num">
                      <p:cBhvr additive="base">
                        <p:cTn dur="500" fill="hold"/>
                        <p:tgtEl>
                          <p:spTgt spid="1050071"/>
                        </p:tgtEl>
                        <p:attrNameLst>
                          <p:attrName>ppt_x</p:attrName>
                        </p:attrNameLst>
                      </p:cBhvr>
                      <p:tavLst>
                        <p:tav tm="0">
                          <p:val>
                            <p:strVal val="1+#ppt_w/2"/>
                          </p:val>
                        </p:tav>
                        <p:tav tm="100000">
                          <p:val>
                            <p:strVal val="#ppt_x"/>
                          </p:val>
                        </p:tav>
                      </p:tavLst>
                    </p:anim>
                    <p:anim calcmode="lin" valueType="num">
                      <p:cBhvr additive="base">
                        <p:cTn dur="500" fill="hold"/>
                        <p:tgtEl>
                          <p:spTgt spid="1050071"/>
                        </p:tgtEl>
                        <p:attrNameLst>
                          <p:attrName>ppt_y</p:attrName>
                        </p:attrNameLst>
                      </p:cBhvr>
                      <p:tavLst>
                        <p:tav tm="0">
                          <p:val>
                            <p:strVal val="#ppt_y"/>
                          </p:val>
                        </p:tav>
                        <p:tav tm="100000">
                          <p:val>
                            <p:strVal val="#ppt_y"/>
                          </p:val>
                        </p:tav>
                      </p:tavLst>
                    </p:anim>
                  </p:childTnLst>
                </p:cTn>
              </p:par>
            </p:tnLst>
          </p:tmpl>
        </p:tmplLst>
      </p:bldP>
      <p:bldP spid="1050072" grpId="0" build="p">
        <p:tmplLst>
          <p:tmpl lvl="1">
            <p:tnLst>
              <p:par>
                <p:cTn decel="100000" fill="hold" nodeType="withEffect" presetClass="entr" presetID="2" presetSubtype="3">
                  <p:stCondLst>
                    <p:cond delay="0"/>
                  </p:stCondLst>
                  <p:iterate type="wd">
                    <p:tmPct val="10000"/>
                  </p:iterate>
                  <p:childTnLst>
                    <p:set>
                      <p:cBhvr>
                        <p:cTn dur="1" fill="hold">
                          <p:stCondLst>
                            <p:cond delay="0"/>
                          </p:stCondLst>
                        </p:cTn>
                        <p:tgtEl>
                          <p:spTgt spid="1050072"/>
                        </p:tgtEl>
                        <p:attrNameLst>
                          <p:attrName>style.visibility</p:attrName>
                        </p:attrNameLst>
                      </p:cBhvr>
                      <p:to>
                        <p:strVal val="visible"/>
                      </p:to>
                    </p:set>
                    <p:anim calcmode="lin" valueType="num">
                      <p:cBhvr additive="base">
                        <p:cTn dur="1000" fill="hold"/>
                        <p:tgtEl>
                          <p:spTgt spid="1050072"/>
                        </p:tgtEl>
                        <p:attrNameLst>
                          <p:attrName>ppt_x</p:attrName>
                        </p:attrNameLst>
                      </p:cBhvr>
                      <p:tavLst>
                        <p:tav tm="0">
                          <p:val>
                            <p:strVal val="1+#ppt_w/2"/>
                          </p:val>
                        </p:tav>
                        <p:tav tm="100000">
                          <p:val>
                            <p:strVal val="#ppt_x"/>
                          </p:val>
                        </p:tav>
                      </p:tavLst>
                    </p:anim>
                    <p:anim calcmode="lin" valueType="num">
                      <p:cBhvr additive="base">
                        <p:cTn dur="1000" fill="hold"/>
                        <p:tgtEl>
                          <p:spTgt spid="1050072"/>
                        </p:tgtEl>
                        <p:attrNameLst>
                          <p:attrName>ppt_y</p:attrName>
                        </p:attrNameLst>
                      </p:cBhvr>
                      <p:tavLst>
                        <p:tav tm="0">
                          <p:val>
                            <p:strVal val="0-#ppt_h/2"/>
                          </p:val>
                        </p:tav>
                        <p:tav tm="100000">
                          <p:val>
                            <p:strVal val="#ppt_y"/>
                          </p:val>
                        </p:tav>
                      </p:tavLst>
                    </p:anim>
                  </p:childTnLst>
                </p:cTn>
              </p:par>
            </p:tnLst>
          </p:tmpl>
        </p:tmplLst>
      </p:bldP>
      <p:bldP spid="1050073" grpId="0" build="allAtOnce">
        <p:tmplLst>
          <p:tmpl lvl="1">
            <p:tnLst>
              <p:par>
                <p:cTn decel="100000" fill="hold" nodeType="afterEffect" presetClass="entr" presetID="2" presetSubtype="2">
                  <p:stCondLst>
                    <p:cond delay="250"/>
                  </p:stCondLst>
                  <p:childTnLst>
                    <p:set>
                      <p:cBhvr>
                        <p:cTn dur="1" fill="hold">
                          <p:stCondLst>
                            <p:cond delay="0"/>
                          </p:stCondLst>
                        </p:cTn>
                        <p:tgtEl>
                          <p:spTgt spid="1050073"/>
                        </p:tgtEl>
                        <p:attrNameLst>
                          <p:attrName>style.visibility</p:attrName>
                        </p:attrNameLst>
                      </p:cBhvr>
                      <p:to>
                        <p:strVal val="visible"/>
                      </p:to>
                    </p:set>
                    <p:anim calcmode="lin" valueType="num">
                      <p:cBhvr additive="base">
                        <p:cTn dur="500" fill="hold"/>
                        <p:tgtEl>
                          <p:spTgt spid="1050073"/>
                        </p:tgtEl>
                        <p:attrNameLst>
                          <p:attrName>ppt_x</p:attrName>
                        </p:attrNameLst>
                      </p:cBhvr>
                      <p:tavLst>
                        <p:tav tm="0">
                          <p:val>
                            <p:strVal val="1+#ppt_w/2"/>
                          </p:val>
                        </p:tav>
                        <p:tav tm="100000">
                          <p:val>
                            <p:strVal val="#ppt_x"/>
                          </p:val>
                        </p:tav>
                      </p:tavLst>
                    </p:anim>
                    <p:anim calcmode="lin" valueType="num">
                      <p:cBhvr additive="base">
                        <p:cTn dur="500" fill="hold"/>
                        <p:tgtEl>
                          <p:spTgt spid="1050073"/>
                        </p:tgtEl>
                        <p:attrNameLst>
                          <p:attrName>ppt_y</p:attrName>
                        </p:attrNameLst>
                      </p:cBhvr>
                      <p:tavLst>
                        <p:tav tm="0">
                          <p:val>
                            <p:strVal val="#ppt_y"/>
                          </p:val>
                        </p:tav>
                        <p:tav tm="100000">
                          <p:val>
                            <p:strVal val="#ppt_y"/>
                          </p:val>
                        </p:tav>
                      </p:tavLst>
                    </p:anim>
                  </p:childTnLst>
                </p:cTn>
              </p:par>
            </p:tnLst>
          </p:tmpl>
        </p:tmplLst>
      </p:bldP>
      <p:bldP spid="1050074" grpId="0" animBg="1"/>
      <p:bldP spid="1050075" grpId="0" animBg="1"/>
      <p:bldP spid="1050075" grpId="1" animBg="1"/>
      <p:bldP spid="1050076" grpId="0" animBg="1"/>
      <p:bldP spid="1050076" grpId="1" animBg="1"/>
      <p:bldP spid="1050077" grpId="0" animBg="1"/>
      <p:bldP spid="1050078"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Images 2">
    <p:spTree>
      <p:nvGrpSpPr>
        <p:cNvPr id="222" name=""/>
        <p:cNvGrpSpPr/>
        <p:nvPr/>
      </p:nvGrpSpPr>
      <p:grpSpPr>
        <a:xfrm>
          <a:off x="0" y="0"/>
          <a:ext cx="0" cy="0"/>
          <a:chOff x="0" y="0"/>
          <a:chExt cx="0" cy="0"/>
        </a:xfrm>
      </p:grpSpPr>
      <p:sp>
        <p:nvSpPr>
          <p:cNvPr id="1049644" name="タイトル 1"/>
          <p:cNvSpPr>
            <a:spLocks noGrp="1"/>
          </p:cNvSpPr>
          <p:nvPr>
            <p:ph type="title" hasCustomPrompt="1"/>
          </p:nvPr>
        </p:nvSpPr>
        <p:spPr/>
        <p:txBody>
          <a:bodyPr/>
          <a:p>
            <a:r>
              <a:rPr altLang="ja-JP" dirty="0" kumimoji="1" lang="en-US"/>
              <a:t>Slide Title Goes Here</a:t>
            </a:r>
            <a:endParaRPr altLang="en-US" dirty="0" kumimoji="1" lang="ja-JP"/>
          </a:p>
        </p:txBody>
      </p:sp>
      <p:sp>
        <p:nvSpPr>
          <p:cNvPr id="1049645" name="フッター プレースホルダー 2"/>
          <p:cNvSpPr>
            <a:spLocks noGrp="1"/>
          </p:cNvSpPr>
          <p:nvPr>
            <p:ph type="ftr" sz="quarter" idx="10"/>
          </p:nvPr>
        </p:nvSpPr>
        <p:spPr/>
        <p:txBody>
          <a:bodyPr/>
          <a:p>
            <a:r>
              <a:rPr altLang="ja-JP" lang="en-US"/>
              <a:t>The Power of PowerPoint | thepopp.com</a:t>
            </a:r>
            <a:endParaRPr altLang="en-US" dirty="0" lang="ja-JP"/>
          </a:p>
        </p:txBody>
      </p:sp>
      <p:sp>
        <p:nvSpPr>
          <p:cNvPr id="1049646" name="テキスト プレースホルダー 6"/>
          <p:cNvSpPr>
            <a:spLocks noGrp="1"/>
          </p:cNvSpPr>
          <p:nvPr>
            <p:ph type="body" sz="quarter" idx="13" hasCustomPrompt="1"/>
          </p:nvPr>
        </p:nvSpPr>
        <p:spPr>
          <a:xfrm>
            <a:off x="3166542" y="1543100"/>
            <a:ext cx="14329592" cy="504056"/>
          </a:xfrm>
        </p:spPr>
        <p:txBody>
          <a:bodyPr bIns="81638" lIns="163275" rIns="163275" rtlCol="0" tIns="81638" vert="horz">
            <a:normAutofit/>
          </a:bodyPr>
          <a:lstStyle>
            <a:lvl1pPr>
              <a:defRPr altLang="en-US" dirty="0" i="1" lang="ja-JP">
                <a:solidFill>
                  <a:schemeClr val="tx1">
                    <a:lumMod val="50000"/>
                    <a:lumOff val="50000"/>
                  </a:schemeClr>
                </a:solidFill>
                <a:cs typeface="Open Sans Light" panose="020B0306030504020204" pitchFamily="34" charset="0"/>
              </a:defRPr>
            </a:lvl1pPr>
          </a:lstStyle>
          <a:p>
            <a:pPr lvl="0"/>
            <a:r>
              <a:rPr altLang="ja-JP" dirty="0" kumimoji="1" lang="en-US"/>
              <a:t>Short description goes here</a:t>
            </a:r>
            <a:endParaRPr altLang="en-US" dirty="0" kumimoji="1" lang="ja-JP"/>
          </a:p>
        </p:txBody>
      </p:sp>
      <p:sp>
        <p:nvSpPr>
          <p:cNvPr id="1049647" name="正方形/長方形 7"/>
          <p:cNvSpPr/>
          <p:nvPr userDrawn="1"/>
        </p:nvSpPr>
        <p:spPr>
          <a:xfrm>
            <a:off x="3238550" y="1399084"/>
            <a:ext cx="3240360" cy="7200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648" name="円/楕円 9"/>
          <p:cNvSpPr/>
          <p:nvPr userDrawn="1"/>
        </p:nvSpPr>
        <p:spPr>
          <a:xfrm>
            <a:off x="1382135" y="2742860"/>
            <a:ext cx="3152799" cy="3152799"/>
          </a:xfrm>
          <a:prstGeom prst="ellipse"/>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649" name="円/楕円 10"/>
          <p:cNvSpPr/>
          <p:nvPr userDrawn="1"/>
        </p:nvSpPr>
        <p:spPr>
          <a:xfrm>
            <a:off x="1218250" y="2618713"/>
            <a:ext cx="3152799" cy="3152799"/>
          </a:xfrm>
          <a:prstGeom prst="ellipse"/>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650" name="図プレースホルダー 5"/>
          <p:cNvSpPr>
            <a:spLocks noGrp="1"/>
          </p:cNvSpPr>
          <p:nvPr>
            <p:ph type="pic" sz="quarter" idx="14" hasCustomPrompt="1"/>
          </p:nvPr>
        </p:nvSpPr>
        <p:spPr>
          <a:xfrm>
            <a:off x="1353999" y="2700656"/>
            <a:ext cx="3063073" cy="3063073"/>
          </a:xfrm>
          <a:prstGeom prst="ellipse"/>
          <a:solidFill>
            <a:schemeClr val="bg1"/>
          </a:solidFill>
          <a:ln w="28575" cmpd="sng">
            <a:solidFill>
              <a:schemeClr val="accent1"/>
            </a:solidFill>
          </a:ln>
          <a:effectLst/>
        </p:spPr>
        <p:txBody>
          <a:bodyPr>
            <a:normAutofit/>
          </a:bodyPr>
          <a:lstStyle>
            <a:lvl1pPr>
              <a:defRPr baseline="0" sz="1800"/>
            </a:lvl1pPr>
          </a:lstStyle>
          <a:p>
            <a:r>
              <a:rPr altLang="ja-JP" dirty="0" kumimoji="1" lang="en-US"/>
              <a:t>Add an image</a:t>
            </a:r>
            <a:endParaRPr altLang="en-US" dirty="0" kumimoji="1" lang="ja-JP"/>
          </a:p>
        </p:txBody>
      </p:sp>
      <p:sp>
        <p:nvSpPr>
          <p:cNvPr id="1049651" name="円/楕円 12"/>
          <p:cNvSpPr/>
          <p:nvPr userDrawn="1"/>
        </p:nvSpPr>
        <p:spPr>
          <a:xfrm>
            <a:off x="5539138" y="2742860"/>
            <a:ext cx="3152799" cy="3152799"/>
          </a:xfrm>
          <a:prstGeom prst="ellipse"/>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652" name="円/楕円 13"/>
          <p:cNvSpPr/>
          <p:nvPr userDrawn="1"/>
        </p:nvSpPr>
        <p:spPr>
          <a:xfrm>
            <a:off x="5375253" y="2618713"/>
            <a:ext cx="3152799" cy="3152799"/>
          </a:xfrm>
          <a:prstGeom prst="ellipse"/>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653" name="図プレースホルダー 5"/>
          <p:cNvSpPr>
            <a:spLocks noGrp="1"/>
          </p:cNvSpPr>
          <p:nvPr>
            <p:ph type="pic" sz="quarter" idx="15" hasCustomPrompt="1"/>
          </p:nvPr>
        </p:nvSpPr>
        <p:spPr>
          <a:xfrm>
            <a:off x="5511002" y="2700656"/>
            <a:ext cx="3063073" cy="3063073"/>
          </a:xfrm>
          <a:prstGeom prst="ellipse"/>
          <a:solidFill>
            <a:schemeClr val="bg1"/>
          </a:solidFill>
          <a:ln w="28575" cmpd="sng">
            <a:solidFill>
              <a:schemeClr val="accent3"/>
            </a:solidFill>
          </a:ln>
          <a:effectLst/>
        </p:spPr>
        <p:txBody>
          <a:bodyPr>
            <a:normAutofit/>
          </a:bodyPr>
          <a:lstStyle>
            <a:lvl1pPr>
              <a:defRPr baseline="0" sz="1800"/>
            </a:lvl1pPr>
          </a:lstStyle>
          <a:p>
            <a:r>
              <a:rPr altLang="ja-JP" dirty="0" kumimoji="1" lang="en-US"/>
              <a:t>Add an image</a:t>
            </a:r>
            <a:endParaRPr altLang="en-US" dirty="0" kumimoji="1" lang="ja-JP"/>
          </a:p>
        </p:txBody>
      </p:sp>
      <p:sp>
        <p:nvSpPr>
          <p:cNvPr id="1049654" name="円/楕円 15"/>
          <p:cNvSpPr/>
          <p:nvPr userDrawn="1"/>
        </p:nvSpPr>
        <p:spPr>
          <a:xfrm>
            <a:off x="9696141" y="2742860"/>
            <a:ext cx="3152799" cy="3152799"/>
          </a:xfrm>
          <a:prstGeom prst="ellipse"/>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655" name="円/楕円 16"/>
          <p:cNvSpPr/>
          <p:nvPr userDrawn="1"/>
        </p:nvSpPr>
        <p:spPr>
          <a:xfrm>
            <a:off x="9532256" y="2618713"/>
            <a:ext cx="3152799" cy="3152799"/>
          </a:xfrm>
          <a:prstGeom prst="ellipse"/>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656" name="図プレースホルダー 5"/>
          <p:cNvSpPr>
            <a:spLocks noGrp="1"/>
          </p:cNvSpPr>
          <p:nvPr>
            <p:ph type="pic" sz="quarter" idx="16" hasCustomPrompt="1"/>
          </p:nvPr>
        </p:nvSpPr>
        <p:spPr>
          <a:xfrm>
            <a:off x="9668005" y="2700656"/>
            <a:ext cx="3063073" cy="3063073"/>
          </a:xfrm>
          <a:prstGeom prst="ellipse"/>
          <a:solidFill>
            <a:schemeClr val="bg1"/>
          </a:solidFill>
          <a:ln w="28575" cmpd="sng">
            <a:solidFill>
              <a:schemeClr val="accent2"/>
            </a:solidFill>
          </a:ln>
          <a:effectLst/>
        </p:spPr>
        <p:txBody>
          <a:bodyPr>
            <a:normAutofit/>
          </a:bodyPr>
          <a:lstStyle>
            <a:lvl1pPr>
              <a:defRPr baseline="0" sz="1800"/>
            </a:lvl1pPr>
          </a:lstStyle>
          <a:p>
            <a:r>
              <a:rPr altLang="ja-JP" dirty="0" kumimoji="1" lang="en-US"/>
              <a:t>Add an image</a:t>
            </a:r>
            <a:endParaRPr altLang="en-US" dirty="0" kumimoji="1" lang="ja-JP"/>
          </a:p>
        </p:txBody>
      </p:sp>
      <p:sp>
        <p:nvSpPr>
          <p:cNvPr id="1049657" name="円/楕円 18"/>
          <p:cNvSpPr/>
          <p:nvPr userDrawn="1"/>
        </p:nvSpPr>
        <p:spPr>
          <a:xfrm>
            <a:off x="13853145" y="2742860"/>
            <a:ext cx="3152799" cy="3152799"/>
          </a:xfrm>
          <a:prstGeom prst="ellipse"/>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658" name="円/楕円 19"/>
          <p:cNvSpPr/>
          <p:nvPr userDrawn="1"/>
        </p:nvSpPr>
        <p:spPr>
          <a:xfrm>
            <a:off x="13689260" y="2618713"/>
            <a:ext cx="3152799" cy="3152799"/>
          </a:xfrm>
          <a:prstGeom prst="ellipse"/>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659" name="図プレースホルダー 5"/>
          <p:cNvSpPr>
            <a:spLocks noGrp="1"/>
          </p:cNvSpPr>
          <p:nvPr>
            <p:ph type="pic" sz="quarter" idx="17" hasCustomPrompt="1"/>
          </p:nvPr>
        </p:nvSpPr>
        <p:spPr>
          <a:xfrm>
            <a:off x="13825009" y="2700656"/>
            <a:ext cx="3063073" cy="3063073"/>
          </a:xfrm>
          <a:prstGeom prst="ellipse"/>
          <a:solidFill>
            <a:schemeClr val="bg1"/>
          </a:solidFill>
          <a:ln w="28575" cmpd="sng">
            <a:solidFill>
              <a:schemeClr val="accent4"/>
            </a:solidFill>
          </a:ln>
          <a:effectLst/>
        </p:spPr>
        <p:txBody>
          <a:bodyPr>
            <a:normAutofit/>
          </a:bodyPr>
          <a:lstStyle>
            <a:lvl1pPr>
              <a:defRPr baseline="0" sz="1800"/>
            </a:lvl1pPr>
          </a:lstStyle>
          <a:p>
            <a:r>
              <a:rPr altLang="ja-JP" dirty="0" kumimoji="1" lang="en-US"/>
              <a:t>Add an image</a:t>
            </a:r>
            <a:endParaRPr altLang="en-US" dirty="0" kumimoji="1" lang="ja-JP"/>
          </a:p>
        </p:txBody>
      </p:sp>
      <p:sp>
        <p:nvSpPr>
          <p:cNvPr id="1049660"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baseline="0" sz="2800" i="0">
                <a:solidFill>
                  <a:schemeClr val="accent1"/>
                </a:solidFill>
                <a:latin typeface="Route 159 SemiBold" pitchFamily="50" charset="0"/>
              </a:defRPr>
            </a:lvl1pPr>
          </a:lstStyle>
          <a:p>
            <a:pPr lvl="0"/>
            <a:r>
              <a:rPr altLang="ja-JP" dirty="0" kumimoji="1" lang="en-US"/>
              <a:t>Text goes here</a:t>
            </a:r>
            <a:endParaRPr altLang="en-US" dirty="0" kumimoji="1" lang="ja-JP"/>
          </a:p>
        </p:txBody>
      </p:sp>
      <p:sp>
        <p:nvSpPr>
          <p:cNvPr id="1049661" name="テキスト プレースホルダー 6"/>
          <p:cNvSpPr>
            <a:spLocks noGrp="1"/>
          </p:cNvSpPr>
          <p:nvPr>
            <p:ph type="body" sz="quarter" idx="24" hasCustomPrompt="1"/>
          </p:nvPr>
        </p:nvSpPr>
        <p:spPr>
          <a:xfrm>
            <a:off x="1035285" y="7219190"/>
            <a:ext cx="3715678" cy="1643461"/>
          </a:xfrm>
        </p:spPr>
        <p:txBody>
          <a:bodyPr anchor="t">
            <a:noAutofit/>
          </a:bodyPr>
          <a:lstStyle>
            <a:lvl1pPr algn="ctr">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9662" name="正方形/長方形 23"/>
          <p:cNvSpPr/>
          <p:nvPr userDrawn="1"/>
        </p:nvSpPr>
        <p:spPr>
          <a:xfrm>
            <a:off x="1272944" y="7117857"/>
            <a:ext cx="3240360" cy="7200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663"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baseline="0" sz="2800" i="0">
                <a:solidFill>
                  <a:schemeClr val="accent3"/>
                </a:solidFill>
                <a:latin typeface="Route 159 SemiBold" pitchFamily="50" charset="0"/>
              </a:defRPr>
            </a:lvl1pPr>
          </a:lstStyle>
          <a:p>
            <a:pPr lvl="0"/>
            <a:r>
              <a:rPr altLang="ja-JP" dirty="0" kumimoji="1" lang="en-US"/>
              <a:t>Text goes here</a:t>
            </a:r>
            <a:endParaRPr altLang="en-US" dirty="0" kumimoji="1" lang="ja-JP"/>
          </a:p>
        </p:txBody>
      </p:sp>
      <p:sp>
        <p:nvSpPr>
          <p:cNvPr id="1049664" name="テキスト プレースホルダー 6"/>
          <p:cNvSpPr>
            <a:spLocks noGrp="1"/>
          </p:cNvSpPr>
          <p:nvPr>
            <p:ph type="body" sz="quarter" idx="26" hasCustomPrompt="1"/>
          </p:nvPr>
        </p:nvSpPr>
        <p:spPr>
          <a:xfrm>
            <a:off x="5200268" y="7216846"/>
            <a:ext cx="3715678" cy="1643461"/>
          </a:xfrm>
        </p:spPr>
        <p:txBody>
          <a:bodyPr anchor="t">
            <a:noAutofit/>
          </a:bodyPr>
          <a:lstStyle>
            <a:lvl1pPr algn="ctr">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9665" name="正方形/長方形 26"/>
          <p:cNvSpPr/>
          <p:nvPr userDrawn="1"/>
        </p:nvSpPr>
        <p:spPr>
          <a:xfrm>
            <a:off x="5437927" y="7115513"/>
            <a:ext cx="3240360" cy="72008"/>
          </a:xfrm>
          <a:prstGeom prst="rect"/>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666"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baseline="0" sz="2800" i="0">
                <a:solidFill>
                  <a:schemeClr val="accent2"/>
                </a:solidFill>
                <a:latin typeface="Route 159 SemiBold" pitchFamily="50" charset="0"/>
              </a:defRPr>
            </a:lvl1pPr>
          </a:lstStyle>
          <a:p>
            <a:pPr lvl="0"/>
            <a:r>
              <a:rPr altLang="ja-JP" dirty="0" kumimoji="1" lang="en-US"/>
              <a:t>Text goes here</a:t>
            </a:r>
            <a:endParaRPr altLang="en-US" dirty="0" kumimoji="1" lang="ja-JP"/>
          </a:p>
        </p:txBody>
      </p:sp>
      <p:sp>
        <p:nvSpPr>
          <p:cNvPr id="1049667" name="テキスト プレースホルダー 6"/>
          <p:cNvSpPr>
            <a:spLocks noGrp="1"/>
          </p:cNvSpPr>
          <p:nvPr>
            <p:ph type="body" sz="quarter" idx="28" hasCustomPrompt="1"/>
          </p:nvPr>
        </p:nvSpPr>
        <p:spPr>
          <a:xfrm>
            <a:off x="9365251" y="7219190"/>
            <a:ext cx="3715678" cy="1643461"/>
          </a:xfrm>
        </p:spPr>
        <p:txBody>
          <a:bodyPr anchor="t">
            <a:noAutofit/>
          </a:bodyPr>
          <a:lstStyle>
            <a:lvl1pPr algn="ctr">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9668" name="正方形/長方形 29"/>
          <p:cNvSpPr/>
          <p:nvPr userDrawn="1"/>
        </p:nvSpPr>
        <p:spPr>
          <a:xfrm>
            <a:off x="9602910" y="7117857"/>
            <a:ext cx="3240360" cy="72008"/>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669"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baseline="0" sz="2800" i="0">
                <a:solidFill>
                  <a:schemeClr val="accent4"/>
                </a:solidFill>
                <a:latin typeface="Route 159 SemiBold" pitchFamily="50" charset="0"/>
              </a:defRPr>
            </a:lvl1pPr>
          </a:lstStyle>
          <a:p>
            <a:pPr lvl="0"/>
            <a:r>
              <a:rPr altLang="ja-JP" dirty="0" kumimoji="1" lang="en-US"/>
              <a:t>Text goes here</a:t>
            </a:r>
            <a:endParaRPr altLang="en-US" dirty="0" kumimoji="1" lang="ja-JP"/>
          </a:p>
        </p:txBody>
      </p:sp>
      <p:sp>
        <p:nvSpPr>
          <p:cNvPr id="1049670" name="テキスト プレースホルダー 6"/>
          <p:cNvSpPr>
            <a:spLocks noGrp="1"/>
          </p:cNvSpPr>
          <p:nvPr>
            <p:ph type="body" sz="quarter" idx="30" hasCustomPrompt="1"/>
          </p:nvPr>
        </p:nvSpPr>
        <p:spPr>
          <a:xfrm>
            <a:off x="13530235" y="7219190"/>
            <a:ext cx="3715678" cy="1643461"/>
          </a:xfrm>
        </p:spPr>
        <p:txBody>
          <a:bodyPr anchor="t">
            <a:noAutofit/>
          </a:bodyPr>
          <a:lstStyle>
            <a:lvl1pPr algn="ctr">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9671" name="正方形/長方形 32"/>
          <p:cNvSpPr/>
          <p:nvPr userDrawn="1"/>
        </p:nvSpPr>
        <p:spPr>
          <a:xfrm>
            <a:off x="13767894" y="7117857"/>
            <a:ext cx="3240360" cy="72008"/>
          </a:xfrm>
          <a:prstGeom prst="rect"/>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672" name="テキスト プレースホルダー 6"/>
          <p:cNvSpPr>
            <a:spLocks noGrp="1"/>
          </p:cNvSpPr>
          <p:nvPr>
            <p:ph type="body" sz="quarter" idx="31" hasCustomPrompt="1"/>
          </p:nvPr>
        </p:nvSpPr>
        <p:spPr>
          <a:xfrm>
            <a:off x="1032937" y="6485306"/>
            <a:ext cx="3715678" cy="573935"/>
          </a:xfrm>
        </p:spPr>
        <p:txBody>
          <a:bodyPr anchor="t">
            <a:noAutofit/>
          </a:bodyPr>
          <a:lstStyle>
            <a:lvl1pPr algn="ctr">
              <a:defRPr baseline="0" sz="1800" i="1">
                <a:solidFill>
                  <a:schemeClr val="accent1">
                    <a:lumMod val="50000"/>
                  </a:schemeClr>
                </a:solidFill>
                <a:latin typeface="+mn-lt"/>
              </a:defRPr>
            </a:lvl1pPr>
          </a:lstStyle>
          <a:p>
            <a:pPr lvl="0"/>
            <a:r>
              <a:rPr altLang="ja-JP" dirty="0" kumimoji="1" lang="en-US"/>
              <a:t>Text goes here</a:t>
            </a:r>
            <a:endParaRPr altLang="en-US" dirty="0" kumimoji="1" lang="ja-JP"/>
          </a:p>
        </p:txBody>
      </p:sp>
      <p:sp>
        <p:nvSpPr>
          <p:cNvPr id="1049673" name="テキスト プレースホルダー 6"/>
          <p:cNvSpPr>
            <a:spLocks noGrp="1"/>
          </p:cNvSpPr>
          <p:nvPr>
            <p:ph type="body" sz="quarter" idx="32" hasCustomPrompt="1"/>
          </p:nvPr>
        </p:nvSpPr>
        <p:spPr>
          <a:xfrm>
            <a:off x="5197920" y="6482962"/>
            <a:ext cx="3715678" cy="573935"/>
          </a:xfrm>
        </p:spPr>
        <p:txBody>
          <a:bodyPr anchor="t">
            <a:noAutofit/>
          </a:bodyPr>
          <a:lstStyle>
            <a:lvl1pPr algn="ctr">
              <a:defRPr baseline="0" sz="1800" i="1">
                <a:solidFill>
                  <a:schemeClr val="accent3">
                    <a:lumMod val="50000"/>
                  </a:schemeClr>
                </a:solidFill>
                <a:latin typeface="+mn-lt"/>
              </a:defRPr>
            </a:lvl1pPr>
          </a:lstStyle>
          <a:p>
            <a:pPr lvl="0"/>
            <a:r>
              <a:rPr altLang="ja-JP" dirty="0" kumimoji="1" lang="en-US"/>
              <a:t>Text goes here</a:t>
            </a:r>
            <a:endParaRPr altLang="en-US" dirty="0" kumimoji="1" lang="ja-JP"/>
          </a:p>
        </p:txBody>
      </p:sp>
      <p:sp>
        <p:nvSpPr>
          <p:cNvPr id="1049674" name="テキスト プレースホルダー 6"/>
          <p:cNvSpPr>
            <a:spLocks noGrp="1"/>
          </p:cNvSpPr>
          <p:nvPr>
            <p:ph type="body" sz="quarter" idx="33" hasCustomPrompt="1"/>
          </p:nvPr>
        </p:nvSpPr>
        <p:spPr>
          <a:xfrm>
            <a:off x="9362903" y="6485306"/>
            <a:ext cx="3715678" cy="573935"/>
          </a:xfrm>
        </p:spPr>
        <p:txBody>
          <a:bodyPr anchor="t">
            <a:noAutofit/>
          </a:bodyPr>
          <a:lstStyle>
            <a:lvl1pPr algn="ctr">
              <a:defRPr baseline="0" sz="1800" i="1">
                <a:solidFill>
                  <a:schemeClr val="accent2">
                    <a:lumMod val="50000"/>
                  </a:schemeClr>
                </a:solidFill>
                <a:latin typeface="+mn-lt"/>
              </a:defRPr>
            </a:lvl1pPr>
          </a:lstStyle>
          <a:p>
            <a:pPr lvl="0"/>
            <a:r>
              <a:rPr altLang="ja-JP" dirty="0" kumimoji="1" lang="en-US"/>
              <a:t>Text goes here</a:t>
            </a:r>
            <a:endParaRPr altLang="en-US" dirty="0" kumimoji="1" lang="ja-JP"/>
          </a:p>
        </p:txBody>
      </p:sp>
      <p:sp>
        <p:nvSpPr>
          <p:cNvPr id="1049675" name="テキスト プレースホルダー 6"/>
          <p:cNvSpPr>
            <a:spLocks noGrp="1"/>
          </p:cNvSpPr>
          <p:nvPr>
            <p:ph type="body" sz="quarter" idx="34" hasCustomPrompt="1"/>
          </p:nvPr>
        </p:nvSpPr>
        <p:spPr>
          <a:xfrm>
            <a:off x="13527887" y="6485306"/>
            <a:ext cx="3715678" cy="573935"/>
          </a:xfrm>
        </p:spPr>
        <p:txBody>
          <a:bodyPr anchor="t">
            <a:noAutofit/>
          </a:bodyPr>
          <a:lstStyle>
            <a:lvl1pPr algn="ctr">
              <a:defRPr baseline="0" sz="1800" i="1">
                <a:solidFill>
                  <a:schemeClr val="accent4">
                    <a:lumMod val="50000"/>
                  </a:schemeClr>
                </a:solidFill>
                <a:latin typeface="+mn-lt"/>
              </a:defRPr>
            </a:lvl1pPr>
          </a:lstStyle>
          <a:p>
            <a:pPr lvl="0"/>
            <a:r>
              <a:rPr altLang="ja-JP" dirty="0" kumimoji="1" lang="en-US"/>
              <a:t>Text goes here</a:t>
            </a:r>
            <a:endParaRPr altLang="en-US" dirty="0" kumimoji="1" lang="ja-JP"/>
          </a:p>
        </p:txBody>
      </p:sp>
      <p:sp>
        <p:nvSpPr>
          <p:cNvPr id="1049676" name="スライド番号プレースホルダー 3"/>
          <p:cNvSpPr>
            <a:spLocks noGrp="1"/>
          </p:cNvSpPr>
          <p:nvPr>
            <p:ph type="sldNum" sz="quarter" idx="11"/>
          </p:nvPr>
        </p:nvSpPr>
        <p:spPr>
          <a:xfrm>
            <a:off x="17151170" y="9432788"/>
            <a:ext cx="1080120" cy="547688"/>
          </a:xfrm>
        </p:spPr>
        <p:txBody>
          <a:bodyPr/>
          <a:p>
            <a:fld id="{E6459DFB-86F3-43FA-8567-2EA6E426AE90}" type="slidenum">
              <a:rPr altLang="en-US" lang="ja-JP" smtClean="0"/>
              <a:t>‹#›</a:t>
            </a:fld>
            <a:endParaRPr altLang="en-US"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afterEffect" presetClass="entr" presetID="2" presetSubtype="2">
                                  <p:stCondLst>
                                    <p:cond delay="0"/>
                                  </p:stCondLst>
                                  <p:childTnLst>
                                    <p:set>
                                      <p:cBhvr>
                                        <p:cTn dur="1" fill="hold" id="6">
                                          <p:stCondLst>
                                            <p:cond delay="0"/>
                                          </p:stCondLst>
                                        </p:cTn>
                                        <p:tgtEl>
                                          <p:spTgt spid="1049647"/>
                                        </p:tgtEl>
                                        <p:attrNameLst>
                                          <p:attrName>style.visibility</p:attrName>
                                        </p:attrNameLst>
                                      </p:cBhvr>
                                      <p:to>
                                        <p:strVal val="visible"/>
                                      </p:to>
                                    </p:set>
                                    <p:anim calcmode="lin" valueType="num">
                                      <p:cBhvr additive="base">
                                        <p:cTn dur="500" fill="hold" id="7"/>
                                        <p:tgtEl>
                                          <p:spTgt spid="1049647"/>
                                        </p:tgtEl>
                                        <p:attrNameLst>
                                          <p:attrName>ppt_x</p:attrName>
                                        </p:attrNameLst>
                                      </p:cBhvr>
                                      <p:tavLst>
                                        <p:tav tm="0">
                                          <p:val>
                                            <p:strVal val="1+#ppt_w/2"/>
                                          </p:val>
                                        </p:tav>
                                        <p:tav tm="100000">
                                          <p:val>
                                            <p:strVal val="#ppt_x"/>
                                          </p:val>
                                        </p:tav>
                                      </p:tavLst>
                                    </p:anim>
                                    <p:anim calcmode="lin" valueType="num">
                                      <p:cBhvr additive="base">
                                        <p:cTn dur="500" fill="hold" id="8"/>
                                        <p:tgtEl>
                                          <p:spTgt spid="1049647"/>
                                        </p:tgtEl>
                                        <p:attrNameLst>
                                          <p:attrName>ppt_y</p:attrName>
                                        </p:attrNameLst>
                                      </p:cBhvr>
                                      <p:tavLst>
                                        <p:tav tm="0">
                                          <p:val>
                                            <p:strVal val="#ppt_y"/>
                                          </p:val>
                                        </p:tav>
                                        <p:tav tm="100000">
                                          <p:val>
                                            <p:strVal val="#ppt_y"/>
                                          </p:val>
                                        </p:tav>
                                      </p:tavLst>
                                    </p:anim>
                                  </p:childTnLst>
                                </p:cTn>
                              </p:par>
                              <p:par>
                                <p:cTn fill="hold" grpId="0" id="9" nodeType="withEffect" presetClass="entr" presetID="22" presetSubtype="8">
                                  <p:stCondLst>
                                    <p:cond delay="0"/>
                                  </p:stCondLst>
                                  <p:childTnLst>
                                    <p:set>
                                      <p:cBhvr>
                                        <p:cTn dur="1" fill="hold" id="10">
                                          <p:stCondLst>
                                            <p:cond delay="0"/>
                                          </p:stCondLst>
                                        </p:cTn>
                                        <p:tgtEl>
                                          <p:spTgt spid="1049646">
                                            <p:txEl>
                                              <p:pRg st="0" end="0"/>
                                            </p:txEl>
                                          </p:spTgt>
                                        </p:tgtEl>
                                        <p:attrNameLst>
                                          <p:attrName>style.visibility</p:attrName>
                                        </p:attrNameLst>
                                      </p:cBhvr>
                                      <p:to>
                                        <p:strVal val="visible"/>
                                      </p:to>
                                    </p:set>
                                    <p:animEffect transition="in" filter="wipe(left)">
                                      <p:cBhvr>
                                        <p:cTn dur="500" id="11"/>
                                        <p:tgtEl>
                                          <p:spTgt spid="1049646">
                                            <p:txEl>
                                              <p:pRg st="0" end="0"/>
                                            </p:txEl>
                                          </p:spTgt>
                                        </p:tgtEl>
                                      </p:cBhvr>
                                    </p:animEffect>
                                  </p:childTnLst>
                                </p:cTn>
                              </p:par>
                            </p:childTnLst>
                          </p:cTn>
                        </p:par>
                        <p:par>
                          <p:cTn fill="hold" id="12">
                            <p:stCondLst>
                              <p:cond delay="500"/>
                            </p:stCondLst>
                            <p:childTnLst>
                              <p:par>
                                <p:cTn fill="hold" grpId="0" id="13" nodeType="afterEffect" presetClass="entr" presetID="10" presetSubtype="0">
                                  <p:stCondLst>
                                    <p:cond delay="0"/>
                                  </p:stCondLst>
                                  <p:childTnLst>
                                    <p:set>
                                      <p:cBhvr>
                                        <p:cTn dur="1" fill="hold" id="14">
                                          <p:stCondLst>
                                            <p:cond delay="0"/>
                                          </p:stCondLst>
                                        </p:cTn>
                                        <p:tgtEl>
                                          <p:spTgt spid="1049648"/>
                                        </p:tgtEl>
                                        <p:attrNameLst>
                                          <p:attrName>style.visibility</p:attrName>
                                        </p:attrNameLst>
                                      </p:cBhvr>
                                      <p:to>
                                        <p:strVal val="visible"/>
                                      </p:to>
                                    </p:set>
                                    <p:animEffect transition="in" filter="fade">
                                      <p:cBhvr>
                                        <p:cTn dur="750" id="15"/>
                                        <p:tgtEl>
                                          <p:spTgt spid="1049648"/>
                                        </p:tgtEl>
                                      </p:cBhvr>
                                    </p:animEffect>
                                  </p:childTnLst>
                                </p:cTn>
                              </p:par>
                              <p:par>
                                <p:cTn fill="hold" grpId="0" id="16" nodeType="withEffect" presetClass="entr" presetID="10" presetSubtype="0">
                                  <p:stCondLst>
                                    <p:cond delay="100"/>
                                  </p:stCondLst>
                                  <p:childTnLst>
                                    <p:set>
                                      <p:cBhvr>
                                        <p:cTn dur="1" fill="hold" id="17">
                                          <p:stCondLst>
                                            <p:cond delay="0"/>
                                          </p:stCondLst>
                                        </p:cTn>
                                        <p:tgtEl>
                                          <p:spTgt spid="1049649"/>
                                        </p:tgtEl>
                                        <p:attrNameLst>
                                          <p:attrName>style.visibility</p:attrName>
                                        </p:attrNameLst>
                                      </p:cBhvr>
                                      <p:to>
                                        <p:strVal val="visible"/>
                                      </p:to>
                                    </p:set>
                                    <p:animEffect transition="in" filter="fade">
                                      <p:cBhvr>
                                        <p:cTn dur="750" id="18"/>
                                        <p:tgtEl>
                                          <p:spTgt spid="1049649"/>
                                        </p:tgtEl>
                                      </p:cBhvr>
                                    </p:animEffect>
                                  </p:childTnLst>
                                </p:cTn>
                              </p:par>
                              <p:par>
                                <p:cTn fill="hold" grpId="0" id="19" nodeType="withEffect" presetClass="entr" presetID="10" presetSubtype="0">
                                  <p:stCondLst>
                                    <p:cond delay="200"/>
                                  </p:stCondLst>
                                  <p:childTnLst>
                                    <p:set>
                                      <p:cBhvr>
                                        <p:cTn dur="1" fill="hold" id="20">
                                          <p:stCondLst>
                                            <p:cond delay="0"/>
                                          </p:stCondLst>
                                        </p:cTn>
                                        <p:tgtEl>
                                          <p:spTgt spid="1049650"/>
                                        </p:tgtEl>
                                        <p:attrNameLst>
                                          <p:attrName>style.visibility</p:attrName>
                                        </p:attrNameLst>
                                      </p:cBhvr>
                                      <p:to>
                                        <p:strVal val="visible"/>
                                      </p:to>
                                    </p:set>
                                    <p:animEffect transition="in" filter="fade">
                                      <p:cBhvr>
                                        <p:cTn dur="750" id="21"/>
                                        <p:tgtEl>
                                          <p:spTgt spid="1049650"/>
                                        </p:tgtEl>
                                      </p:cBhvr>
                                    </p:animEffect>
                                  </p:childTnLst>
                                </p:cTn>
                              </p:par>
                              <p:par>
                                <p:cTn decel="100000" fill="hold" grpId="1" id="22" nodeType="withEffect" presetClass="entr" presetID="2" presetSubtype="1">
                                  <p:stCondLst>
                                    <p:cond delay="0"/>
                                  </p:stCondLst>
                                  <p:childTnLst>
                                    <p:set>
                                      <p:cBhvr>
                                        <p:cTn dur="1" fill="hold" id="23">
                                          <p:stCondLst>
                                            <p:cond delay="0"/>
                                          </p:stCondLst>
                                        </p:cTn>
                                        <p:tgtEl>
                                          <p:spTgt spid="1049648"/>
                                        </p:tgtEl>
                                        <p:attrNameLst>
                                          <p:attrName>style.visibility</p:attrName>
                                        </p:attrNameLst>
                                      </p:cBhvr>
                                      <p:to>
                                        <p:strVal val="visible"/>
                                      </p:to>
                                    </p:set>
                                    <p:anim calcmode="lin" valueType="num">
                                      <p:cBhvr additive="base">
                                        <p:cTn dur="750" fill="hold" id="24"/>
                                        <p:tgtEl>
                                          <p:spTgt spid="1049648"/>
                                        </p:tgtEl>
                                        <p:attrNameLst>
                                          <p:attrName>ppt_x</p:attrName>
                                        </p:attrNameLst>
                                      </p:cBhvr>
                                      <p:tavLst>
                                        <p:tav tm="0">
                                          <p:val>
                                            <p:strVal val="#ppt_x"/>
                                          </p:val>
                                        </p:tav>
                                        <p:tav tm="100000">
                                          <p:val>
                                            <p:strVal val="#ppt_x"/>
                                          </p:val>
                                        </p:tav>
                                      </p:tavLst>
                                    </p:anim>
                                    <p:anim calcmode="lin" valueType="num">
                                      <p:cBhvr additive="base">
                                        <p:cTn dur="750" fill="hold" id="25"/>
                                        <p:tgtEl>
                                          <p:spTgt spid="1049648"/>
                                        </p:tgtEl>
                                        <p:attrNameLst>
                                          <p:attrName>ppt_y</p:attrName>
                                        </p:attrNameLst>
                                      </p:cBhvr>
                                      <p:tavLst>
                                        <p:tav tm="0">
                                          <p:val>
                                            <p:strVal val="0-#ppt_h/2"/>
                                          </p:val>
                                        </p:tav>
                                        <p:tav tm="100000">
                                          <p:val>
                                            <p:strVal val="#ppt_y"/>
                                          </p:val>
                                        </p:tav>
                                      </p:tavLst>
                                    </p:anim>
                                  </p:childTnLst>
                                </p:cTn>
                              </p:par>
                              <p:par>
                                <p:cTn decel="100000" fill="hold" grpId="1" id="26" nodeType="withEffect" presetClass="entr" presetID="2" presetSubtype="1">
                                  <p:stCondLst>
                                    <p:cond delay="100"/>
                                  </p:stCondLst>
                                  <p:childTnLst>
                                    <p:set>
                                      <p:cBhvr>
                                        <p:cTn dur="1" fill="hold" id="27">
                                          <p:stCondLst>
                                            <p:cond delay="0"/>
                                          </p:stCondLst>
                                        </p:cTn>
                                        <p:tgtEl>
                                          <p:spTgt spid="1049649"/>
                                        </p:tgtEl>
                                        <p:attrNameLst>
                                          <p:attrName>style.visibility</p:attrName>
                                        </p:attrNameLst>
                                      </p:cBhvr>
                                      <p:to>
                                        <p:strVal val="visible"/>
                                      </p:to>
                                    </p:set>
                                    <p:anim calcmode="lin" valueType="num">
                                      <p:cBhvr additive="base">
                                        <p:cTn dur="750" fill="hold" id="28"/>
                                        <p:tgtEl>
                                          <p:spTgt spid="1049649"/>
                                        </p:tgtEl>
                                        <p:attrNameLst>
                                          <p:attrName>ppt_x</p:attrName>
                                        </p:attrNameLst>
                                      </p:cBhvr>
                                      <p:tavLst>
                                        <p:tav tm="0">
                                          <p:val>
                                            <p:strVal val="#ppt_x"/>
                                          </p:val>
                                        </p:tav>
                                        <p:tav tm="100000">
                                          <p:val>
                                            <p:strVal val="#ppt_x"/>
                                          </p:val>
                                        </p:tav>
                                      </p:tavLst>
                                    </p:anim>
                                    <p:anim calcmode="lin" valueType="num">
                                      <p:cBhvr additive="base">
                                        <p:cTn dur="750" fill="hold" id="29"/>
                                        <p:tgtEl>
                                          <p:spTgt spid="1049649"/>
                                        </p:tgtEl>
                                        <p:attrNameLst>
                                          <p:attrName>ppt_y</p:attrName>
                                        </p:attrNameLst>
                                      </p:cBhvr>
                                      <p:tavLst>
                                        <p:tav tm="0">
                                          <p:val>
                                            <p:strVal val="0-#ppt_h/2"/>
                                          </p:val>
                                        </p:tav>
                                        <p:tav tm="100000">
                                          <p:val>
                                            <p:strVal val="#ppt_y"/>
                                          </p:val>
                                        </p:tav>
                                      </p:tavLst>
                                    </p:anim>
                                  </p:childTnLst>
                                </p:cTn>
                              </p:par>
                              <p:par>
                                <p:cTn decel="100000" fill="hold" grpId="1" id="30" nodeType="withEffect" presetClass="entr" presetID="2" presetSubtype="1">
                                  <p:stCondLst>
                                    <p:cond delay="200"/>
                                  </p:stCondLst>
                                  <p:childTnLst>
                                    <p:set>
                                      <p:cBhvr>
                                        <p:cTn dur="1" fill="hold" id="31">
                                          <p:stCondLst>
                                            <p:cond delay="0"/>
                                          </p:stCondLst>
                                        </p:cTn>
                                        <p:tgtEl>
                                          <p:spTgt spid="1049650"/>
                                        </p:tgtEl>
                                        <p:attrNameLst>
                                          <p:attrName>style.visibility</p:attrName>
                                        </p:attrNameLst>
                                      </p:cBhvr>
                                      <p:to>
                                        <p:strVal val="visible"/>
                                      </p:to>
                                    </p:set>
                                    <p:anim calcmode="lin" valueType="num">
                                      <p:cBhvr additive="base">
                                        <p:cTn dur="750" fill="hold" id="32"/>
                                        <p:tgtEl>
                                          <p:spTgt spid="1049650"/>
                                        </p:tgtEl>
                                        <p:attrNameLst>
                                          <p:attrName>ppt_x</p:attrName>
                                        </p:attrNameLst>
                                      </p:cBhvr>
                                      <p:tavLst>
                                        <p:tav tm="0">
                                          <p:val>
                                            <p:strVal val="#ppt_x"/>
                                          </p:val>
                                        </p:tav>
                                        <p:tav tm="100000">
                                          <p:val>
                                            <p:strVal val="#ppt_x"/>
                                          </p:val>
                                        </p:tav>
                                      </p:tavLst>
                                    </p:anim>
                                    <p:anim calcmode="lin" valueType="num">
                                      <p:cBhvr additive="base">
                                        <p:cTn dur="750" fill="hold" id="33"/>
                                        <p:tgtEl>
                                          <p:spTgt spid="1049650"/>
                                        </p:tgtEl>
                                        <p:attrNameLst>
                                          <p:attrName>ppt_y</p:attrName>
                                        </p:attrNameLst>
                                      </p:cBhvr>
                                      <p:tavLst>
                                        <p:tav tm="0">
                                          <p:val>
                                            <p:strVal val="0-#ppt_h/2"/>
                                          </p:val>
                                        </p:tav>
                                        <p:tav tm="100000">
                                          <p:val>
                                            <p:strVal val="#ppt_y"/>
                                          </p:val>
                                        </p:tav>
                                      </p:tavLst>
                                    </p:anim>
                                  </p:childTnLst>
                                </p:cTn>
                              </p:par>
                            </p:childTnLst>
                          </p:cTn>
                        </p:par>
                        <p:par>
                          <p:cTn fill="hold" id="34">
                            <p:stCondLst>
                              <p:cond delay="1450"/>
                            </p:stCondLst>
                            <p:childTnLst>
                              <p:par>
                                <p:cTn decel="100000" fill="hold" grpId="0" id="35" nodeType="afterEffect" presetClass="entr" presetID="2" presetSubtype="4">
                                  <p:stCondLst>
                                    <p:cond delay="0"/>
                                  </p:stCondLst>
                                  <p:childTnLst>
                                    <p:set>
                                      <p:cBhvr>
                                        <p:cTn dur="1" fill="hold" id="36">
                                          <p:stCondLst>
                                            <p:cond delay="0"/>
                                          </p:stCondLst>
                                        </p:cTn>
                                        <p:tgtEl>
                                          <p:spTgt spid="1049660">
                                            <p:txEl>
                                              <p:pRg st="0" end="0"/>
                                            </p:txEl>
                                          </p:spTgt>
                                        </p:tgtEl>
                                        <p:attrNameLst>
                                          <p:attrName>style.visibility</p:attrName>
                                        </p:attrNameLst>
                                      </p:cBhvr>
                                      <p:to>
                                        <p:strVal val="visible"/>
                                      </p:to>
                                    </p:set>
                                    <p:anim calcmode="lin" valueType="num">
                                      <p:cBhvr additive="base">
                                        <p:cTn dur="500" fill="hold" id="37"/>
                                        <p:tgtEl>
                                          <p:spTgt spid="1049660">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38"/>
                                        <p:tgtEl>
                                          <p:spTgt spid="1049660">
                                            <p:txEl>
                                              <p:pRg st="0" end="0"/>
                                            </p:txEl>
                                          </p:spTgt>
                                        </p:tgtEl>
                                        <p:attrNameLst>
                                          <p:attrName>ppt_y</p:attrName>
                                        </p:attrNameLst>
                                      </p:cBhvr>
                                      <p:tavLst>
                                        <p:tav tm="0">
                                          <p:val>
                                            <p:strVal val="1+#ppt_h/2"/>
                                          </p:val>
                                        </p:tav>
                                        <p:tav tm="100000">
                                          <p:val>
                                            <p:strVal val="#ppt_y"/>
                                          </p:val>
                                        </p:tav>
                                      </p:tavLst>
                                    </p:anim>
                                  </p:childTnLst>
                                </p:cTn>
                              </p:par>
                            </p:childTnLst>
                          </p:cTn>
                        </p:par>
                        <p:par>
                          <p:cTn fill="hold" id="39">
                            <p:stCondLst>
                              <p:cond delay="1950"/>
                            </p:stCondLst>
                            <p:childTnLst>
                              <p:par>
                                <p:cTn fill="hold" grpId="0" id="40" nodeType="afterEffect" presetClass="entr" presetID="22" presetSubtype="8">
                                  <p:stCondLst>
                                    <p:cond delay="0"/>
                                  </p:stCondLst>
                                  <p:childTnLst>
                                    <p:set>
                                      <p:cBhvr>
                                        <p:cTn dur="1" fill="hold" id="41">
                                          <p:stCondLst>
                                            <p:cond delay="0"/>
                                          </p:stCondLst>
                                        </p:cTn>
                                        <p:tgtEl>
                                          <p:spTgt spid="1049672">
                                            <p:txEl>
                                              <p:pRg st="0" end="0"/>
                                            </p:txEl>
                                          </p:spTgt>
                                        </p:tgtEl>
                                        <p:attrNameLst>
                                          <p:attrName>style.visibility</p:attrName>
                                        </p:attrNameLst>
                                      </p:cBhvr>
                                      <p:to>
                                        <p:strVal val="visible"/>
                                      </p:to>
                                    </p:set>
                                    <p:animEffect transition="in" filter="wipe(left)">
                                      <p:cBhvr>
                                        <p:cTn dur="500" id="42"/>
                                        <p:tgtEl>
                                          <p:spTgt spid="1049672">
                                            <p:txEl>
                                              <p:pRg st="0" end="0"/>
                                            </p:txEl>
                                          </p:spTgt>
                                        </p:tgtEl>
                                      </p:cBhvr>
                                    </p:animEffect>
                                  </p:childTnLst>
                                </p:cTn>
                              </p:par>
                            </p:childTnLst>
                          </p:cTn>
                        </p:par>
                        <p:par>
                          <p:cTn fill="hold" id="43">
                            <p:stCondLst>
                              <p:cond delay="2450"/>
                            </p:stCondLst>
                            <p:childTnLst>
                              <p:par>
                                <p:cTn decel="100000" fill="hold" grpId="0" id="44" nodeType="afterEffect" presetClass="entr" presetID="2" presetSubtype="4">
                                  <p:stCondLst>
                                    <p:cond delay="0"/>
                                  </p:stCondLst>
                                  <p:childTnLst>
                                    <p:set>
                                      <p:cBhvr>
                                        <p:cTn dur="1" fill="hold" id="45">
                                          <p:stCondLst>
                                            <p:cond delay="0"/>
                                          </p:stCondLst>
                                        </p:cTn>
                                        <p:tgtEl>
                                          <p:spTgt spid="1049662"/>
                                        </p:tgtEl>
                                        <p:attrNameLst>
                                          <p:attrName>style.visibility</p:attrName>
                                        </p:attrNameLst>
                                      </p:cBhvr>
                                      <p:to>
                                        <p:strVal val="visible"/>
                                      </p:to>
                                    </p:set>
                                    <p:anim calcmode="lin" valueType="num">
                                      <p:cBhvr additive="base">
                                        <p:cTn dur="500" fill="hold" id="46"/>
                                        <p:tgtEl>
                                          <p:spTgt spid="1049662"/>
                                        </p:tgtEl>
                                        <p:attrNameLst>
                                          <p:attrName>ppt_x</p:attrName>
                                        </p:attrNameLst>
                                      </p:cBhvr>
                                      <p:tavLst>
                                        <p:tav tm="0">
                                          <p:val>
                                            <p:strVal val="#ppt_x"/>
                                          </p:val>
                                        </p:tav>
                                        <p:tav tm="100000">
                                          <p:val>
                                            <p:strVal val="#ppt_x"/>
                                          </p:val>
                                        </p:tav>
                                      </p:tavLst>
                                    </p:anim>
                                    <p:anim calcmode="lin" valueType="num">
                                      <p:cBhvr additive="base">
                                        <p:cTn dur="500" fill="hold" id="47"/>
                                        <p:tgtEl>
                                          <p:spTgt spid="1049662"/>
                                        </p:tgtEl>
                                        <p:attrNameLst>
                                          <p:attrName>ppt_y</p:attrName>
                                        </p:attrNameLst>
                                      </p:cBhvr>
                                      <p:tavLst>
                                        <p:tav tm="0">
                                          <p:val>
                                            <p:strVal val="1+#ppt_h/2"/>
                                          </p:val>
                                        </p:tav>
                                        <p:tav tm="100000">
                                          <p:val>
                                            <p:strVal val="#ppt_y"/>
                                          </p:val>
                                        </p:tav>
                                      </p:tavLst>
                                    </p:anim>
                                  </p:childTnLst>
                                </p:cTn>
                              </p:par>
                              <p:par>
                                <p:cTn decel="100000" fill="hold" grpId="0" id="48" nodeType="withEffect" presetClass="entr" presetID="2" presetSubtype="4">
                                  <p:stCondLst>
                                    <p:cond delay="100"/>
                                  </p:stCondLst>
                                  <p:childTnLst>
                                    <p:set>
                                      <p:cBhvr>
                                        <p:cTn dur="1" fill="hold" id="49">
                                          <p:stCondLst>
                                            <p:cond delay="0"/>
                                          </p:stCondLst>
                                        </p:cTn>
                                        <p:tgtEl>
                                          <p:spTgt spid="1049661">
                                            <p:txEl>
                                              <p:pRg st="0" end="0"/>
                                            </p:txEl>
                                          </p:spTgt>
                                        </p:tgtEl>
                                        <p:attrNameLst>
                                          <p:attrName>style.visibility</p:attrName>
                                        </p:attrNameLst>
                                      </p:cBhvr>
                                      <p:to>
                                        <p:strVal val="visible"/>
                                      </p:to>
                                    </p:set>
                                    <p:anim calcmode="lin" valueType="num">
                                      <p:cBhvr additive="base">
                                        <p:cTn dur="500" fill="hold" id="50"/>
                                        <p:tgtEl>
                                          <p:spTgt spid="1049661">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51"/>
                                        <p:tgtEl>
                                          <p:spTgt spid="1049661">
                                            <p:txEl>
                                              <p:pRg st="0" end="0"/>
                                            </p:txEl>
                                          </p:spTgt>
                                        </p:tgtEl>
                                        <p:attrNameLst>
                                          <p:attrName>ppt_y</p:attrName>
                                        </p:attrNameLst>
                                      </p:cBhvr>
                                      <p:tavLst>
                                        <p:tav tm="0">
                                          <p:val>
                                            <p:strVal val="1+#ppt_h/2"/>
                                          </p:val>
                                        </p:tav>
                                        <p:tav tm="100000">
                                          <p:val>
                                            <p:strVal val="#ppt_y"/>
                                          </p:val>
                                        </p:tav>
                                      </p:tavLst>
                                    </p:anim>
                                  </p:childTnLst>
                                </p:cTn>
                              </p:par>
                            </p:childTnLst>
                          </p:cTn>
                        </p:par>
                        <p:par>
                          <p:cTn fill="hold" id="52">
                            <p:stCondLst>
                              <p:cond delay="3050"/>
                            </p:stCondLst>
                            <p:childTnLst>
                              <p:par>
                                <p:cTn fill="hold" grpId="0" id="53" nodeType="afterEffect" presetClass="entr" presetID="10" presetSubtype="0">
                                  <p:stCondLst>
                                    <p:cond delay="0"/>
                                  </p:stCondLst>
                                  <p:childTnLst>
                                    <p:set>
                                      <p:cBhvr>
                                        <p:cTn dur="1" fill="hold" id="54">
                                          <p:stCondLst>
                                            <p:cond delay="0"/>
                                          </p:stCondLst>
                                        </p:cTn>
                                        <p:tgtEl>
                                          <p:spTgt spid="1049651"/>
                                        </p:tgtEl>
                                        <p:attrNameLst>
                                          <p:attrName>style.visibility</p:attrName>
                                        </p:attrNameLst>
                                      </p:cBhvr>
                                      <p:to>
                                        <p:strVal val="visible"/>
                                      </p:to>
                                    </p:set>
                                    <p:animEffect transition="in" filter="fade">
                                      <p:cBhvr>
                                        <p:cTn dur="750" id="55"/>
                                        <p:tgtEl>
                                          <p:spTgt spid="1049651"/>
                                        </p:tgtEl>
                                      </p:cBhvr>
                                    </p:animEffect>
                                  </p:childTnLst>
                                </p:cTn>
                              </p:par>
                              <p:par>
                                <p:cTn fill="hold" grpId="0" id="56" nodeType="withEffect" presetClass="entr" presetID="10" presetSubtype="0">
                                  <p:stCondLst>
                                    <p:cond delay="100"/>
                                  </p:stCondLst>
                                  <p:childTnLst>
                                    <p:set>
                                      <p:cBhvr>
                                        <p:cTn dur="1" fill="hold" id="57">
                                          <p:stCondLst>
                                            <p:cond delay="0"/>
                                          </p:stCondLst>
                                        </p:cTn>
                                        <p:tgtEl>
                                          <p:spTgt spid="1049652"/>
                                        </p:tgtEl>
                                        <p:attrNameLst>
                                          <p:attrName>style.visibility</p:attrName>
                                        </p:attrNameLst>
                                      </p:cBhvr>
                                      <p:to>
                                        <p:strVal val="visible"/>
                                      </p:to>
                                    </p:set>
                                    <p:animEffect transition="in" filter="fade">
                                      <p:cBhvr>
                                        <p:cTn dur="750" id="58"/>
                                        <p:tgtEl>
                                          <p:spTgt spid="1049652"/>
                                        </p:tgtEl>
                                      </p:cBhvr>
                                    </p:animEffect>
                                  </p:childTnLst>
                                </p:cTn>
                              </p:par>
                              <p:par>
                                <p:cTn fill="hold" grpId="0" id="59" nodeType="withEffect" presetClass="entr" presetID="10" presetSubtype="0">
                                  <p:stCondLst>
                                    <p:cond delay="200"/>
                                  </p:stCondLst>
                                  <p:childTnLst>
                                    <p:set>
                                      <p:cBhvr>
                                        <p:cTn dur="1" fill="hold" id="60">
                                          <p:stCondLst>
                                            <p:cond delay="0"/>
                                          </p:stCondLst>
                                        </p:cTn>
                                        <p:tgtEl>
                                          <p:spTgt spid="1049653"/>
                                        </p:tgtEl>
                                        <p:attrNameLst>
                                          <p:attrName>style.visibility</p:attrName>
                                        </p:attrNameLst>
                                      </p:cBhvr>
                                      <p:to>
                                        <p:strVal val="visible"/>
                                      </p:to>
                                    </p:set>
                                    <p:animEffect transition="in" filter="fade">
                                      <p:cBhvr>
                                        <p:cTn dur="750" id="61"/>
                                        <p:tgtEl>
                                          <p:spTgt spid="1049653"/>
                                        </p:tgtEl>
                                      </p:cBhvr>
                                    </p:animEffect>
                                  </p:childTnLst>
                                </p:cTn>
                              </p:par>
                              <p:par>
                                <p:cTn decel="100000" fill="hold" grpId="1" id="62" nodeType="withEffect" presetClass="entr" presetID="2" presetSubtype="1">
                                  <p:stCondLst>
                                    <p:cond delay="0"/>
                                  </p:stCondLst>
                                  <p:childTnLst>
                                    <p:set>
                                      <p:cBhvr>
                                        <p:cTn dur="1" fill="hold" id="63">
                                          <p:stCondLst>
                                            <p:cond delay="0"/>
                                          </p:stCondLst>
                                        </p:cTn>
                                        <p:tgtEl>
                                          <p:spTgt spid="1049651"/>
                                        </p:tgtEl>
                                        <p:attrNameLst>
                                          <p:attrName>style.visibility</p:attrName>
                                        </p:attrNameLst>
                                      </p:cBhvr>
                                      <p:to>
                                        <p:strVal val="visible"/>
                                      </p:to>
                                    </p:set>
                                    <p:anim calcmode="lin" valueType="num">
                                      <p:cBhvr additive="base">
                                        <p:cTn dur="750" fill="hold" id="64"/>
                                        <p:tgtEl>
                                          <p:spTgt spid="1049651"/>
                                        </p:tgtEl>
                                        <p:attrNameLst>
                                          <p:attrName>ppt_x</p:attrName>
                                        </p:attrNameLst>
                                      </p:cBhvr>
                                      <p:tavLst>
                                        <p:tav tm="0">
                                          <p:val>
                                            <p:strVal val="#ppt_x"/>
                                          </p:val>
                                        </p:tav>
                                        <p:tav tm="100000">
                                          <p:val>
                                            <p:strVal val="#ppt_x"/>
                                          </p:val>
                                        </p:tav>
                                      </p:tavLst>
                                    </p:anim>
                                    <p:anim calcmode="lin" valueType="num">
                                      <p:cBhvr additive="base">
                                        <p:cTn dur="750" fill="hold" id="65"/>
                                        <p:tgtEl>
                                          <p:spTgt spid="1049651"/>
                                        </p:tgtEl>
                                        <p:attrNameLst>
                                          <p:attrName>ppt_y</p:attrName>
                                        </p:attrNameLst>
                                      </p:cBhvr>
                                      <p:tavLst>
                                        <p:tav tm="0">
                                          <p:val>
                                            <p:strVal val="0-#ppt_h/2"/>
                                          </p:val>
                                        </p:tav>
                                        <p:tav tm="100000">
                                          <p:val>
                                            <p:strVal val="#ppt_y"/>
                                          </p:val>
                                        </p:tav>
                                      </p:tavLst>
                                    </p:anim>
                                  </p:childTnLst>
                                </p:cTn>
                              </p:par>
                              <p:par>
                                <p:cTn decel="100000" fill="hold" grpId="1" id="66" nodeType="withEffect" presetClass="entr" presetID="2" presetSubtype="1">
                                  <p:stCondLst>
                                    <p:cond delay="100"/>
                                  </p:stCondLst>
                                  <p:childTnLst>
                                    <p:set>
                                      <p:cBhvr>
                                        <p:cTn dur="1" fill="hold" id="67">
                                          <p:stCondLst>
                                            <p:cond delay="0"/>
                                          </p:stCondLst>
                                        </p:cTn>
                                        <p:tgtEl>
                                          <p:spTgt spid="1049652"/>
                                        </p:tgtEl>
                                        <p:attrNameLst>
                                          <p:attrName>style.visibility</p:attrName>
                                        </p:attrNameLst>
                                      </p:cBhvr>
                                      <p:to>
                                        <p:strVal val="visible"/>
                                      </p:to>
                                    </p:set>
                                    <p:anim calcmode="lin" valueType="num">
                                      <p:cBhvr additive="base">
                                        <p:cTn dur="750" fill="hold" id="68"/>
                                        <p:tgtEl>
                                          <p:spTgt spid="1049652"/>
                                        </p:tgtEl>
                                        <p:attrNameLst>
                                          <p:attrName>ppt_x</p:attrName>
                                        </p:attrNameLst>
                                      </p:cBhvr>
                                      <p:tavLst>
                                        <p:tav tm="0">
                                          <p:val>
                                            <p:strVal val="#ppt_x"/>
                                          </p:val>
                                        </p:tav>
                                        <p:tav tm="100000">
                                          <p:val>
                                            <p:strVal val="#ppt_x"/>
                                          </p:val>
                                        </p:tav>
                                      </p:tavLst>
                                    </p:anim>
                                    <p:anim calcmode="lin" valueType="num">
                                      <p:cBhvr additive="base">
                                        <p:cTn dur="750" fill="hold" id="69"/>
                                        <p:tgtEl>
                                          <p:spTgt spid="1049652"/>
                                        </p:tgtEl>
                                        <p:attrNameLst>
                                          <p:attrName>ppt_y</p:attrName>
                                        </p:attrNameLst>
                                      </p:cBhvr>
                                      <p:tavLst>
                                        <p:tav tm="0">
                                          <p:val>
                                            <p:strVal val="0-#ppt_h/2"/>
                                          </p:val>
                                        </p:tav>
                                        <p:tav tm="100000">
                                          <p:val>
                                            <p:strVal val="#ppt_y"/>
                                          </p:val>
                                        </p:tav>
                                      </p:tavLst>
                                    </p:anim>
                                  </p:childTnLst>
                                </p:cTn>
                              </p:par>
                              <p:par>
                                <p:cTn decel="100000" fill="hold" grpId="1" id="70" nodeType="withEffect" presetClass="entr" presetID="2" presetSubtype="1">
                                  <p:stCondLst>
                                    <p:cond delay="200"/>
                                  </p:stCondLst>
                                  <p:childTnLst>
                                    <p:set>
                                      <p:cBhvr>
                                        <p:cTn dur="1" fill="hold" id="71">
                                          <p:stCondLst>
                                            <p:cond delay="0"/>
                                          </p:stCondLst>
                                        </p:cTn>
                                        <p:tgtEl>
                                          <p:spTgt spid="1049653"/>
                                        </p:tgtEl>
                                        <p:attrNameLst>
                                          <p:attrName>style.visibility</p:attrName>
                                        </p:attrNameLst>
                                      </p:cBhvr>
                                      <p:to>
                                        <p:strVal val="visible"/>
                                      </p:to>
                                    </p:set>
                                    <p:anim calcmode="lin" valueType="num">
                                      <p:cBhvr additive="base">
                                        <p:cTn dur="750" fill="hold" id="72"/>
                                        <p:tgtEl>
                                          <p:spTgt spid="1049653"/>
                                        </p:tgtEl>
                                        <p:attrNameLst>
                                          <p:attrName>ppt_x</p:attrName>
                                        </p:attrNameLst>
                                      </p:cBhvr>
                                      <p:tavLst>
                                        <p:tav tm="0">
                                          <p:val>
                                            <p:strVal val="#ppt_x"/>
                                          </p:val>
                                        </p:tav>
                                        <p:tav tm="100000">
                                          <p:val>
                                            <p:strVal val="#ppt_x"/>
                                          </p:val>
                                        </p:tav>
                                      </p:tavLst>
                                    </p:anim>
                                    <p:anim calcmode="lin" valueType="num">
                                      <p:cBhvr additive="base">
                                        <p:cTn dur="750" fill="hold" id="73"/>
                                        <p:tgtEl>
                                          <p:spTgt spid="1049653"/>
                                        </p:tgtEl>
                                        <p:attrNameLst>
                                          <p:attrName>ppt_y</p:attrName>
                                        </p:attrNameLst>
                                      </p:cBhvr>
                                      <p:tavLst>
                                        <p:tav tm="0">
                                          <p:val>
                                            <p:strVal val="0-#ppt_h/2"/>
                                          </p:val>
                                        </p:tav>
                                        <p:tav tm="100000">
                                          <p:val>
                                            <p:strVal val="#ppt_y"/>
                                          </p:val>
                                        </p:tav>
                                      </p:tavLst>
                                    </p:anim>
                                  </p:childTnLst>
                                </p:cTn>
                              </p:par>
                            </p:childTnLst>
                          </p:cTn>
                        </p:par>
                        <p:par>
                          <p:cTn fill="hold" id="74">
                            <p:stCondLst>
                              <p:cond delay="4000"/>
                            </p:stCondLst>
                            <p:childTnLst>
                              <p:par>
                                <p:cTn decel="100000" fill="hold" grpId="0" id="75" nodeType="afterEffect" presetClass="entr" presetID="2" presetSubtype="4">
                                  <p:stCondLst>
                                    <p:cond delay="0"/>
                                  </p:stCondLst>
                                  <p:childTnLst>
                                    <p:set>
                                      <p:cBhvr>
                                        <p:cTn dur="1" fill="hold" id="76">
                                          <p:stCondLst>
                                            <p:cond delay="0"/>
                                          </p:stCondLst>
                                        </p:cTn>
                                        <p:tgtEl>
                                          <p:spTgt spid="1049663">
                                            <p:txEl>
                                              <p:pRg st="0" end="0"/>
                                            </p:txEl>
                                          </p:spTgt>
                                        </p:tgtEl>
                                        <p:attrNameLst>
                                          <p:attrName>style.visibility</p:attrName>
                                        </p:attrNameLst>
                                      </p:cBhvr>
                                      <p:to>
                                        <p:strVal val="visible"/>
                                      </p:to>
                                    </p:set>
                                    <p:anim calcmode="lin" valueType="num">
                                      <p:cBhvr additive="base">
                                        <p:cTn dur="500" fill="hold" id="77"/>
                                        <p:tgtEl>
                                          <p:spTgt spid="1049663">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78"/>
                                        <p:tgtEl>
                                          <p:spTgt spid="1049663">
                                            <p:txEl>
                                              <p:pRg st="0" end="0"/>
                                            </p:txEl>
                                          </p:spTgt>
                                        </p:tgtEl>
                                        <p:attrNameLst>
                                          <p:attrName>ppt_y</p:attrName>
                                        </p:attrNameLst>
                                      </p:cBhvr>
                                      <p:tavLst>
                                        <p:tav tm="0">
                                          <p:val>
                                            <p:strVal val="1+#ppt_h/2"/>
                                          </p:val>
                                        </p:tav>
                                        <p:tav tm="100000">
                                          <p:val>
                                            <p:strVal val="#ppt_y"/>
                                          </p:val>
                                        </p:tav>
                                      </p:tavLst>
                                    </p:anim>
                                  </p:childTnLst>
                                </p:cTn>
                              </p:par>
                            </p:childTnLst>
                          </p:cTn>
                        </p:par>
                        <p:par>
                          <p:cTn fill="hold" id="79">
                            <p:stCondLst>
                              <p:cond delay="4500"/>
                            </p:stCondLst>
                            <p:childTnLst>
                              <p:par>
                                <p:cTn fill="hold" grpId="0" id="80" nodeType="afterEffect" presetClass="entr" presetID="22" presetSubtype="8">
                                  <p:stCondLst>
                                    <p:cond delay="0"/>
                                  </p:stCondLst>
                                  <p:childTnLst>
                                    <p:set>
                                      <p:cBhvr>
                                        <p:cTn dur="1" fill="hold" id="81">
                                          <p:stCondLst>
                                            <p:cond delay="0"/>
                                          </p:stCondLst>
                                        </p:cTn>
                                        <p:tgtEl>
                                          <p:spTgt spid="1049673">
                                            <p:txEl>
                                              <p:pRg st="0" end="0"/>
                                            </p:txEl>
                                          </p:spTgt>
                                        </p:tgtEl>
                                        <p:attrNameLst>
                                          <p:attrName>style.visibility</p:attrName>
                                        </p:attrNameLst>
                                      </p:cBhvr>
                                      <p:to>
                                        <p:strVal val="visible"/>
                                      </p:to>
                                    </p:set>
                                    <p:animEffect transition="in" filter="wipe(left)">
                                      <p:cBhvr>
                                        <p:cTn dur="500" id="82"/>
                                        <p:tgtEl>
                                          <p:spTgt spid="1049673">
                                            <p:txEl>
                                              <p:pRg st="0" end="0"/>
                                            </p:txEl>
                                          </p:spTgt>
                                        </p:tgtEl>
                                      </p:cBhvr>
                                    </p:animEffect>
                                  </p:childTnLst>
                                </p:cTn>
                              </p:par>
                            </p:childTnLst>
                          </p:cTn>
                        </p:par>
                        <p:par>
                          <p:cTn fill="hold" id="83">
                            <p:stCondLst>
                              <p:cond delay="5000"/>
                            </p:stCondLst>
                            <p:childTnLst>
                              <p:par>
                                <p:cTn decel="100000" fill="hold" grpId="0" id="84" nodeType="afterEffect" presetClass="entr" presetID="2" presetSubtype="4">
                                  <p:stCondLst>
                                    <p:cond delay="0"/>
                                  </p:stCondLst>
                                  <p:childTnLst>
                                    <p:set>
                                      <p:cBhvr>
                                        <p:cTn dur="1" fill="hold" id="85">
                                          <p:stCondLst>
                                            <p:cond delay="0"/>
                                          </p:stCondLst>
                                        </p:cTn>
                                        <p:tgtEl>
                                          <p:spTgt spid="1049665"/>
                                        </p:tgtEl>
                                        <p:attrNameLst>
                                          <p:attrName>style.visibility</p:attrName>
                                        </p:attrNameLst>
                                      </p:cBhvr>
                                      <p:to>
                                        <p:strVal val="visible"/>
                                      </p:to>
                                    </p:set>
                                    <p:anim calcmode="lin" valueType="num">
                                      <p:cBhvr additive="base">
                                        <p:cTn dur="500" fill="hold" id="86"/>
                                        <p:tgtEl>
                                          <p:spTgt spid="1049665"/>
                                        </p:tgtEl>
                                        <p:attrNameLst>
                                          <p:attrName>ppt_x</p:attrName>
                                        </p:attrNameLst>
                                      </p:cBhvr>
                                      <p:tavLst>
                                        <p:tav tm="0">
                                          <p:val>
                                            <p:strVal val="#ppt_x"/>
                                          </p:val>
                                        </p:tav>
                                        <p:tav tm="100000">
                                          <p:val>
                                            <p:strVal val="#ppt_x"/>
                                          </p:val>
                                        </p:tav>
                                      </p:tavLst>
                                    </p:anim>
                                    <p:anim calcmode="lin" valueType="num">
                                      <p:cBhvr additive="base">
                                        <p:cTn dur="500" fill="hold" id="87"/>
                                        <p:tgtEl>
                                          <p:spTgt spid="1049665"/>
                                        </p:tgtEl>
                                        <p:attrNameLst>
                                          <p:attrName>ppt_y</p:attrName>
                                        </p:attrNameLst>
                                      </p:cBhvr>
                                      <p:tavLst>
                                        <p:tav tm="0">
                                          <p:val>
                                            <p:strVal val="1+#ppt_h/2"/>
                                          </p:val>
                                        </p:tav>
                                        <p:tav tm="100000">
                                          <p:val>
                                            <p:strVal val="#ppt_y"/>
                                          </p:val>
                                        </p:tav>
                                      </p:tavLst>
                                    </p:anim>
                                  </p:childTnLst>
                                </p:cTn>
                              </p:par>
                              <p:par>
                                <p:cTn decel="100000" fill="hold" grpId="0" id="88" nodeType="withEffect" presetClass="entr" presetID="2" presetSubtype="4">
                                  <p:stCondLst>
                                    <p:cond delay="100"/>
                                  </p:stCondLst>
                                  <p:childTnLst>
                                    <p:set>
                                      <p:cBhvr>
                                        <p:cTn dur="1" fill="hold" id="89">
                                          <p:stCondLst>
                                            <p:cond delay="0"/>
                                          </p:stCondLst>
                                        </p:cTn>
                                        <p:tgtEl>
                                          <p:spTgt spid="1049664">
                                            <p:txEl>
                                              <p:pRg st="0" end="0"/>
                                            </p:txEl>
                                          </p:spTgt>
                                        </p:tgtEl>
                                        <p:attrNameLst>
                                          <p:attrName>style.visibility</p:attrName>
                                        </p:attrNameLst>
                                      </p:cBhvr>
                                      <p:to>
                                        <p:strVal val="visible"/>
                                      </p:to>
                                    </p:set>
                                    <p:anim calcmode="lin" valueType="num">
                                      <p:cBhvr additive="base">
                                        <p:cTn dur="500" fill="hold" id="90"/>
                                        <p:tgtEl>
                                          <p:spTgt spid="1049664">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91"/>
                                        <p:tgtEl>
                                          <p:spTgt spid="1049664">
                                            <p:txEl>
                                              <p:pRg st="0" end="0"/>
                                            </p:txEl>
                                          </p:spTgt>
                                        </p:tgtEl>
                                        <p:attrNameLst>
                                          <p:attrName>ppt_y</p:attrName>
                                        </p:attrNameLst>
                                      </p:cBhvr>
                                      <p:tavLst>
                                        <p:tav tm="0">
                                          <p:val>
                                            <p:strVal val="1+#ppt_h/2"/>
                                          </p:val>
                                        </p:tav>
                                        <p:tav tm="100000">
                                          <p:val>
                                            <p:strVal val="#ppt_y"/>
                                          </p:val>
                                        </p:tav>
                                      </p:tavLst>
                                    </p:anim>
                                  </p:childTnLst>
                                </p:cTn>
                              </p:par>
                            </p:childTnLst>
                          </p:cTn>
                        </p:par>
                        <p:par>
                          <p:cTn fill="hold" id="92">
                            <p:stCondLst>
                              <p:cond delay="5600"/>
                            </p:stCondLst>
                            <p:childTnLst>
                              <p:par>
                                <p:cTn fill="hold" grpId="0" id="93" nodeType="afterEffect" presetClass="entr" presetID="10" presetSubtype="0">
                                  <p:stCondLst>
                                    <p:cond delay="0"/>
                                  </p:stCondLst>
                                  <p:childTnLst>
                                    <p:set>
                                      <p:cBhvr>
                                        <p:cTn dur="1" fill="hold" id="94">
                                          <p:stCondLst>
                                            <p:cond delay="0"/>
                                          </p:stCondLst>
                                        </p:cTn>
                                        <p:tgtEl>
                                          <p:spTgt spid="1049654"/>
                                        </p:tgtEl>
                                        <p:attrNameLst>
                                          <p:attrName>style.visibility</p:attrName>
                                        </p:attrNameLst>
                                      </p:cBhvr>
                                      <p:to>
                                        <p:strVal val="visible"/>
                                      </p:to>
                                    </p:set>
                                    <p:animEffect transition="in" filter="fade">
                                      <p:cBhvr>
                                        <p:cTn dur="750" id="95"/>
                                        <p:tgtEl>
                                          <p:spTgt spid="1049654"/>
                                        </p:tgtEl>
                                      </p:cBhvr>
                                    </p:animEffect>
                                  </p:childTnLst>
                                </p:cTn>
                              </p:par>
                              <p:par>
                                <p:cTn fill="hold" grpId="0" id="96" nodeType="withEffect" presetClass="entr" presetID="10" presetSubtype="0">
                                  <p:stCondLst>
                                    <p:cond delay="100"/>
                                  </p:stCondLst>
                                  <p:childTnLst>
                                    <p:set>
                                      <p:cBhvr>
                                        <p:cTn dur="1" fill="hold" id="97">
                                          <p:stCondLst>
                                            <p:cond delay="0"/>
                                          </p:stCondLst>
                                        </p:cTn>
                                        <p:tgtEl>
                                          <p:spTgt spid="1049655"/>
                                        </p:tgtEl>
                                        <p:attrNameLst>
                                          <p:attrName>style.visibility</p:attrName>
                                        </p:attrNameLst>
                                      </p:cBhvr>
                                      <p:to>
                                        <p:strVal val="visible"/>
                                      </p:to>
                                    </p:set>
                                    <p:animEffect transition="in" filter="fade">
                                      <p:cBhvr>
                                        <p:cTn dur="750" id="98"/>
                                        <p:tgtEl>
                                          <p:spTgt spid="1049655"/>
                                        </p:tgtEl>
                                      </p:cBhvr>
                                    </p:animEffect>
                                  </p:childTnLst>
                                </p:cTn>
                              </p:par>
                              <p:par>
                                <p:cTn fill="hold" grpId="0" id="99" nodeType="withEffect" presetClass="entr" presetID="10" presetSubtype="0">
                                  <p:stCondLst>
                                    <p:cond delay="200"/>
                                  </p:stCondLst>
                                  <p:childTnLst>
                                    <p:set>
                                      <p:cBhvr>
                                        <p:cTn dur="1" fill="hold" id="100">
                                          <p:stCondLst>
                                            <p:cond delay="0"/>
                                          </p:stCondLst>
                                        </p:cTn>
                                        <p:tgtEl>
                                          <p:spTgt spid="1049656"/>
                                        </p:tgtEl>
                                        <p:attrNameLst>
                                          <p:attrName>style.visibility</p:attrName>
                                        </p:attrNameLst>
                                      </p:cBhvr>
                                      <p:to>
                                        <p:strVal val="visible"/>
                                      </p:to>
                                    </p:set>
                                    <p:animEffect transition="in" filter="fade">
                                      <p:cBhvr>
                                        <p:cTn dur="750" id="101"/>
                                        <p:tgtEl>
                                          <p:spTgt spid="1049656"/>
                                        </p:tgtEl>
                                      </p:cBhvr>
                                    </p:animEffect>
                                  </p:childTnLst>
                                </p:cTn>
                              </p:par>
                              <p:par>
                                <p:cTn decel="100000" fill="hold" grpId="1" id="102" nodeType="withEffect" presetClass="entr" presetID="2" presetSubtype="1">
                                  <p:stCondLst>
                                    <p:cond delay="0"/>
                                  </p:stCondLst>
                                  <p:childTnLst>
                                    <p:set>
                                      <p:cBhvr>
                                        <p:cTn dur="1" fill="hold" id="103">
                                          <p:stCondLst>
                                            <p:cond delay="0"/>
                                          </p:stCondLst>
                                        </p:cTn>
                                        <p:tgtEl>
                                          <p:spTgt spid="1049654"/>
                                        </p:tgtEl>
                                        <p:attrNameLst>
                                          <p:attrName>style.visibility</p:attrName>
                                        </p:attrNameLst>
                                      </p:cBhvr>
                                      <p:to>
                                        <p:strVal val="visible"/>
                                      </p:to>
                                    </p:set>
                                    <p:anim calcmode="lin" valueType="num">
                                      <p:cBhvr additive="base">
                                        <p:cTn dur="750" fill="hold" id="104"/>
                                        <p:tgtEl>
                                          <p:spTgt spid="1049654"/>
                                        </p:tgtEl>
                                        <p:attrNameLst>
                                          <p:attrName>ppt_x</p:attrName>
                                        </p:attrNameLst>
                                      </p:cBhvr>
                                      <p:tavLst>
                                        <p:tav tm="0">
                                          <p:val>
                                            <p:strVal val="#ppt_x"/>
                                          </p:val>
                                        </p:tav>
                                        <p:tav tm="100000">
                                          <p:val>
                                            <p:strVal val="#ppt_x"/>
                                          </p:val>
                                        </p:tav>
                                      </p:tavLst>
                                    </p:anim>
                                    <p:anim calcmode="lin" valueType="num">
                                      <p:cBhvr additive="base">
                                        <p:cTn dur="750" fill="hold" id="105"/>
                                        <p:tgtEl>
                                          <p:spTgt spid="1049654"/>
                                        </p:tgtEl>
                                        <p:attrNameLst>
                                          <p:attrName>ppt_y</p:attrName>
                                        </p:attrNameLst>
                                      </p:cBhvr>
                                      <p:tavLst>
                                        <p:tav tm="0">
                                          <p:val>
                                            <p:strVal val="0-#ppt_h/2"/>
                                          </p:val>
                                        </p:tav>
                                        <p:tav tm="100000">
                                          <p:val>
                                            <p:strVal val="#ppt_y"/>
                                          </p:val>
                                        </p:tav>
                                      </p:tavLst>
                                    </p:anim>
                                  </p:childTnLst>
                                </p:cTn>
                              </p:par>
                              <p:par>
                                <p:cTn decel="100000" fill="hold" grpId="1" id="106" nodeType="withEffect" presetClass="entr" presetID="2" presetSubtype="1">
                                  <p:stCondLst>
                                    <p:cond delay="100"/>
                                  </p:stCondLst>
                                  <p:childTnLst>
                                    <p:set>
                                      <p:cBhvr>
                                        <p:cTn dur="1" fill="hold" id="107">
                                          <p:stCondLst>
                                            <p:cond delay="0"/>
                                          </p:stCondLst>
                                        </p:cTn>
                                        <p:tgtEl>
                                          <p:spTgt spid="1049655"/>
                                        </p:tgtEl>
                                        <p:attrNameLst>
                                          <p:attrName>style.visibility</p:attrName>
                                        </p:attrNameLst>
                                      </p:cBhvr>
                                      <p:to>
                                        <p:strVal val="visible"/>
                                      </p:to>
                                    </p:set>
                                    <p:anim calcmode="lin" valueType="num">
                                      <p:cBhvr additive="base">
                                        <p:cTn dur="750" fill="hold" id="108"/>
                                        <p:tgtEl>
                                          <p:spTgt spid="1049655"/>
                                        </p:tgtEl>
                                        <p:attrNameLst>
                                          <p:attrName>ppt_x</p:attrName>
                                        </p:attrNameLst>
                                      </p:cBhvr>
                                      <p:tavLst>
                                        <p:tav tm="0">
                                          <p:val>
                                            <p:strVal val="#ppt_x"/>
                                          </p:val>
                                        </p:tav>
                                        <p:tav tm="100000">
                                          <p:val>
                                            <p:strVal val="#ppt_x"/>
                                          </p:val>
                                        </p:tav>
                                      </p:tavLst>
                                    </p:anim>
                                    <p:anim calcmode="lin" valueType="num">
                                      <p:cBhvr additive="base">
                                        <p:cTn dur="750" fill="hold" id="109"/>
                                        <p:tgtEl>
                                          <p:spTgt spid="1049655"/>
                                        </p:tgtEl>
                                        <p:attrNameLst>
                                          <p:attrName>ppt_y</p:attrName>
                                        </p:attrNameLst>
                                      </p:cBhvr>
                                      <p:tavLst>
                                        <p:tav tm="0">
                                          <p:val>
                                            <p:strVal val="0-#ppt_h/2"/>
                                          </p:val>
                                        </p:tav>
                                        <p:tav tm="100000">
                                          <p:val>
                                            <p:strVal val="#ppt_y"/>
                                          </p:val>
                                        </p:tav>
                                      </p:tavLst>
                                    </p:anim>
                                  </p:childTnLst>
                                </p:cTn>
                              </p:par>
                              <p:par>
                                <p:cTn decel="100000" fill="hold" grpId="1" id="110" nodeType="withEffect" presetClass="entr" presetID="2" presetSubtype="1">
                                  <p:stCondLst>
                                    <p:cond delay="200"/>
                                  </p:stCondLst>
                                  <p:childTnLst>
                                    <p:set>
                                      <p:cBhvr>
                                        <p:cTn dur="1" fill="hold" id="111">
                                          <p:stCondLst>
                                            <p:cond delay="0"/>
                                          </p:stCondLst>
                                        </p:cTn>
                                        <p:tgtEl>
                                          <p:spTgt spid="1049656"/>
                                        </p:tgtEl>
                                        <p:attrNameLst>
                                          <p:attrName>style.visibility</p:attrName>
                                        </p:attrNameLst>
                                      </p:cBhvr>
                                      <p:to>
                                        <p:strVal val="visible"/>
                                      </p:to>
                                    </p:set>
                                    <p:anim calcmode="lin" valueType="num">
                                      <p:cBhvr additive="base">
                                        <p:cTn dur="750" fill="hold" id="112"/>
                                        <p:tgtEl>
                                          <p:spTgt spid="1049656"/>
                                        </p:tgtEl>
                                        <p:attrNameLst>
                                          <p:attrName>ppt_x</p:attrName>
                                        </p:attrNameLst>
                                      </p:cBhvr>
                                      <p:tavLst>
                                        <p:tav tm="0">
                                          <p:val>
                                            <p:strVal val="#ppt_x"/>
                                          </p:val>
                                        </p:tav>
                                        <p:tav tm="100000">
                                          <p:val>
                                            <p:strVal val="#ppt_x"/>
                                          </p:val>
                                        </p:tav>
                                      </p:tavLst>
                                    </p:anim>
                                    <p:anim calcmode="lin" valueType="num">
                                      <p:cBhvr additive="base">
                                        <p:cTn dur="750" fill="hold" id="113"/>
                                        <p:tgtEl>
                                          <p:spTgt spid="1049656"/>
                                        </p:tgtEl>
                                        <p:attrNameLst>
                                          <p:attrName>ppt_y</p:attrName>
                                        </p:attrNameLst>
                                      </p:cBhvr>
                                      <p:tavLst>
                                        <p:tav tm="0">
                                          <p:val>
                                            <p:strVal val="0-#ppt_h/2"/>
                                          </p:val>
                                        </p:tav>
                                        <p:tav tm="100000">
                                          <p:val>
                                            <p:strVal val="#ppt_y"/>
                                          </p:val>
                                        </p:tav>
                                      </p:tavLst>
                                    </p:anim>
                                  </p:childTnLst>
                                </p:cTn>
                              </p:par>
                            </p:childTnLst>
                          </p:cTn>
                        </p:par>
                        <p:par>
                          <p:cTn fill="hold" id="114">
                            <p:stCondLst>
                              <p:cond delay="6550"/>
                            </p:stCondLst>
                            <p:childTnLst>
                              <p:par>
                                <p:cTn decel="100000" fill="hold" grpId="0" id="115" nodeType="afterEffect" presetClass="entr" presetID="2" presetSubtype="4">
                                  <p:stCondLst>
                                    <p:cond delay="0"/>
                                  </p:stCondLst>
                                  <p:childTnLst>
                                    <p:set>
                                      <p:cBhvr>
                                        <p:cTn dur="1" fill="hold" id="116">
                                          <p:stCondLst>
                                            <p:cond delay="0"/>
                                          </p:stCondLst>
                                        </p:cTn>
                                        <p:tgtEl>
                                          <p:spTgt spid="1049666">
                                            <p:txEl>
                                              <p:pRg st="0" end="0"/>
                                            </p:txEl>
                                          </p:spTgt>
                                        </p:tgtEl>
                                        <p:attrNameLst>
                                          <p:attrName>style.visibility</p:attrName>
                                        </p:attrNameLst>
                                      </p:cBhvr>
                                      <p:to>
                                        <p:strVal val="visible"/>
                                      </p:to>
                                    </p:set>
                                    <p:anim calcmode="lin" valueType="num">
                                      <p:cBhvr additive="base">
                                        <p:cTn dur="500" fill="hold" id="117"/>
                                        <p:tgtEl>
                                          <p:spTgt spid="1049666">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118"/>
                                        <p:tgtEl>
                                          <p:spTgt spid="1049666">
                                            <p:txEl>
                                              <p:pRg st="0" end="0"/>
                                            </p:txEl>
                                          </p:spTgt>
                                        </p:tgtEl>
                                        <p:attrNameLst>
                                          <p:attrName>ppt_y</p:attrName>
                                        </p:attrNameLst>
                                      </p:cBhvr>
                                      <p:tavLst>
                                        <p:tav tm="0">
                                          <p:val>
                                            <p:strVal val="1+#ppt_h/2"/>
                                          </p:val>
                                        </p:tav>
                                        <p:tav tm="100000">
                                          <p:val>
                                            <p:strVal val="#ppt_y"/>
                                          </p:val>
                                        </p:tav>
                                      </p:tavLst>
                                    </p:anim>
                                  </p:childTnLst>
                                </p:cTn>
                              </p:par>
                            </p:childTnLst>
                          </p:cTn>
                        </p:par>
                        <p:par>
                          <p:cTn fill="hold" id="119">
                            <p:stCondLst>
                              <p:cond delay="7050"/>
                            </p:stCondLst>
                            <p:childTnLst>
                              <p:par>
                                <p:cTn fill="hold" grpId="0" id="120" nodeType="afterEffect" presetClass="entr" presetID="22" presetSubtype="8">
                                  <p:stCondLst>
                                    <p:cond delay="0"/>
                                  </p:stCondLst>
                                  <p:childTnLst>
                                    <p:set>
                                      <p:cBhvr>
                                        <p:cTn dur="1" fill="hold" id="121">
                                          <p:stCondLst>
                                            <p:cond delay="0"/>
                                          </p:stCondLst>
                                        </p:cTn>
                                        <p:tgtEl>
                                          <p:spTgt spid="1049674">
                                            <p:txEl>
                                              <p:pRg st="0" end="0"/>
                                            </p:txEl>
                                          </p:spTgt>
                                        </p:tgtEl>
                                        <p:attrNameLst>
                                          <p:attrName>style.visibility</p:attrName>
                                        </p:attrNameLst>
                                      </p:cBhvr>
                                      <p:to>
                                        <p:strVal val="visible"/>
                                      </p:to>
                                    </p:set>
                                    <p:animEffect transition="in" filter="wipe(left)">
                                      <p:cBhvr>
                                        <p:cTn dur="500" id="122"/>
                                        <p:tgtEl>
                                          <p:spTgt spid="1049674">
                                            <p:txEl>
                                              <p:pRg st="0" end="0"/>
                                            </p:txEl>
                                          </p:spTgt>
                                        </p:tgtEl>
                                      </p:cBhvr>
                                    </p:animEffect>
                                  </p:childTnLst>
                                </p:cTn>
                              </p:par>
                            </p:childTnLst>
                          </p:cTn>
                        </p:par>
                        <p:par>
                          <p:cTn fill="hold" id="123">
                            <p:stCondLst>
                              <p:cond delay="7550"/>
                            </p:stCondLst>
                            <p:childTnLst>
                              <p:par>
                                <p:cTn decel="100000" fill="hold" grpId="0" id="124" nodeType="afterEffect" presetClass="entr" presetID="2" presetSubtype="4">
                                  <p:stCondLst>
                                    <p:cond delay="0"/>
                                  </p:stCondLst>
                                  <p:childTnLst>
                                    <p:set>
                                      <p:cBhvr>
                                        <p:cTn dur="1" fill="hold" id="125">
                                          <p:stCondLst>
                                            <p:cond delay="0"/>
                                          </p:stCondLst>
                                        </p:cTn>
                                        <p:tgtEl>
                                          <p:spTgt spid="1049668"/>
                                        </p:tgtEl>
                                        <p:attrNameLst>
                                          <p:attrName>style.visibility</p:attrName>
                                        </p:attrNameLst>
                                      </p:cBhvr>
                                      <p:to>
                                        <p:strVal val="visible"/>
                                      </p:to>
                                    </p:set>
                                    <p:anim calcmode="lin" valueType="num">
                                      <p:cBhvr additive="base">
                                        <p:cTn dur="500" fill="hold" id="126"/>
                                        <p:tgtEl>
                                          <p:spTgt spid="1049668"/>
                                        </p:tgtEl>
                                        <p:attrNameLst>
                                          <p:attrName>ppt_x</p:attrName>
                                        </p:attrNameLst>
                                      </p:cBhvr>
                                      <p:tavLst>
                                        <p:tav tm="0">
                                          <p:val>
                                            <p:strVal val="#ppt_x"/>
                                          </p:val>
                                        </p:tav>
                                        <p:tav tm="100000">
                                          <p:val>
                                            <p:strVal val="#ppt_x"/>
                                          </p:val>
                                        </p:tav>
                                      </p:tavLst>
                                    </p:anim>
                                    <p:anim calcmode="lin" valueType="num">
                                      <p:cBhvr additive="base">
                                        <p:cTn dur="500" fill="hold" id="127"/>
                                        <p:tgtEl>
                                          <p:spTgt spid="1049668"/>
                                        </p:tgtEl>
                                        <p:attrNameLst>
                                          <p:attrName>ppt_y</p:attrName>
                                        </p:attrNameLst>
                                      </p:cBhvr>
                                      <p:tavLst>
                                        <p:tav tm="0">
                                          <p:val>
                                            <p:strVal val="1+#ppt_h/2"/>
                                          </p:val>
                                        </p:tav>
                                        <p:tav tm="100000">
                                          <p:val>
                                            <p:strVal val="#ppt_y"/>
                                          </p:val>
                                        </p:tav>
                                      </p:tavLst>
                                    </p:anim>
                                  </p:childTnLst>
                                </p:cTn>
                              </p:par>
                              <p:par>
                                <p:cTn decel="100000" fill="hold" grpId="0" id="128" nodeType="withEffect" presetClass="entr" presetID="2" presetSubtype="4">
                                  <p:stCondLst>
                                    <p:cond delay="100"/>
                                  </p:stCondLst>
                                  <p:childTnLst>
                                    <p:set>
                                      <p:cBhvr>
                                        <p:cTn dur="1" fill="hold" id="129">
                                          <p:stCondLst>
                                            <p:cond delay="0"/>
                                          </p:stCondLst>
                                        </p:cTn>
                                        <p:tgtEl>
                                          <p:spTgt spid="1049667">
                                            <p:txEl>
                                              <p:pRg st="0" end="0"/>
                                            </p:txEl>
                                          </p:spTgt>
                                        </p:tgtEl>
                                        <p:attrNameLst>
                                          <p:attrName>style.visibility</p:attrName>
                                        </p:attrNameLst>
                                      </p:cBhvr>
                                      <p:to>
                                        <p:strVal val="visible"/>
                                      </p:to>
                                    </p:set>
                                    <p:anim calcmode="lin" valueType="num">
                                      <p:cBhvr additive="base">
                                        <p:cTn dur="500" fill="hold" id="130"/>
                                        <p:tgtEl>
                                          <p:spTgt spid="1049667">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131"/>
                                        <p:tgtEl>
                                          <p:spTgt spid="1049667">
                                            <p:txEl>
                                              <p:pRg st="0" end="0"/>
                                            </p:txEl>
                                          </p:spTgt>
                                        </p:tgtEl>
                                        <p:attrNameLst>
                                          <p:attrName>ppt_y</p:attrName>
                                        </p:attrNameLst>
                                      </p:cBhvr>
                                      <p:tavLst>
                                        <p:tav tm="0">
                                          <p:val>
                                            <p:strVal val="1+#ppt_h/2"/>
                                          </p:val>
                                        </p:tav>
                                        <p:tav tm="100000">
                                          <p:val>
                                            <p:strVal val="#ppt_y"/>
                                          </p:val>
                                        </p:tav>
                                      </p:tavLst>
                                    </p:anim>
                                  </p:childTnLst>
                                </p:cTn>
                              </p:par>
                            </p:childTnLst>
                          </p:cTn>
                        </p:par>
                        <p:par>
                          <p:cTn fill="hold" id="132">
                            <p:stCondLst>
                              <p:cond delay="8150"/>
                            </p:stCondLst>
                            <p:childTnLst>
                              <p:par>
                                <p:cTn fill="hold" grpId="0" id="133" nodeType="afterEffect" presetClass="entr" presetID="10" presetSubtype="0">
                                  <p:stCondLst>
                                    <p:cond delay="0"/>
                                  </p:stCondLst>
                                  <p:childTnLst>
                                    <p:set>
                                      <p:cBhvr>
                                        <p:cTn dur="1" fill="hold" id="134">
                                          <p:stCondLst>
                                            <p:cond delay="0"/>
                                          </p:stCondLst>
                                        </p:cTn>
                                        <p:tgtEl>
                                          <p:spTgt spid="1049657"/>
                                        </p:tgtEl>
                                        <p:attrNameLst>
                                          <p:attrName>style.visibility</p:attrName>
                                        </p:attrNameLst>
                                      </p:cBhvr>
                                      <p:to>
                                        <p:strVal val="visible"/>
                                      </p:to>
                                    </p:set>
                                    <p:animEffect transition="in" filter="fade">
                                      <p:cBhvr>
                                        <p:cTn dur="750" id="135"/>
                                        <p:tgtEl>
                                          <p:spTgt spid="1049657"/>
                                        </p:tgtEl>
                                      </p:cBhvr>
                                    </p:animEffect>
                                  </p:childTnLst>
                                </p:cTn>
                              </p:par>
                              <p:par>
                                <p:cTn fill="hold" grpId="0" id="136" nodeType="withEffect" presetClass="entr" presetID="10" presetSubtype="0">
                                  <p:stCondLst>
                                    <p:cond delay="100"/>
                                  </p:stCondLst>
                                  <p:childTnLst>
                                    <p:set>
                                      <p:cBhvr>
                                        <p:cTn dur="1" fill="hold" id="137">
                                          <p:stCondLst>
                                            <p:cond delay="0"/>
                                          </p:stCondLst>
                                        </p:cTn>
                                        <p:tgtEl>
                                          <p:spTgt spid="1049658"/>
                                        </p:tgtEl>
                                        <p:attrNameLst>
                                          <p:attrName>style.visibility</p:attrName>
                                        </p:attrNameLst>
                                      </p:cBhvr>
                                      <p:to>
                                        <p:strVal val="visible"/>
                                      </p:to>
                                    </p:set>
                                    <p:animEffect transition="in" filter="fade">
                                      <p:cBhvr>
                                        <p:cTn dur="750" id="138"/>
                                        <p:tgtEl>
                                          <p:spTgt spid="1049658"/>
                                        </p:tgtEl>
                                      </p:cBhvr>
                                    </p:animEffect>
                                  </p:childTnLst>
                                </p:cTn>
                              </p:par>
                              <p:par>
                                <p:cTn fill="hold" grpId="0" id="139" nodeType="withEffect" presetClass="entr" presetID="10" presetSubtype="0">
                                  <p:stCondLst>
                                    <p:cond delay="200"/>
                                  </p:stCondLst>
                                  <p:childTnLst>
                                    <p:set>
                                      <p:cBhvr>
                                        <p:cTn dur="1" fill="hold" id="140">
                                          <p:stCondLst>
                                            <p:cond delay="0"/>
                                          </p:stCondLst>
                                        </p:cTn>
                                        <p:tgtEl>
                                          <p:spTgt spid="1049659"/>
                                        </p:tgtEl>
                                        <p:attrNameLst>
                                          <p:attrName>style.visibility</p:attrName>
                                        </p:attrNameLst>
                                      </p:cBhvr>
                                      <p:to>
                                        <p:strVal val="visible"/>
                                      </p:to>
                                    </p:set>
                                    <p:animEffect transition="in" filter="fade">
                                      <p:cBhvr>
                                        <p:cTn dur="750" id="141"/>
                                        <p:tgtEl>
                                          <p:spTgt spid="1049659"/>
                                        </p:tgtEl>
                                      </p:cBhvr>
                                    </p:animEffect>
                                  </p:childTnLst>
                                </p:cTn>
                              </p:par>
                              <p:par>
                                <p:cTn decel="100000" fill="hold" grpId="1" id="142" nodeType="withEffect" presetClass="entr" presetID="2" presetSubtype="1">
                                  <p:stCondLst>
                                    <p:cond delay="0"/>
                                  </p:stCondLst>
                                  <p:childTnLst>
                                    <p:set>
                                      <p:cBhvr>
                                        <p:cTn dur="1" fill="hold" id="143">
                                          <p:stCondLst>
                                            <p:cond delay="0"/>
                                          </p:stCondLst>
                                        </p:cTn>
                                        <p:tgtEl>
                                          <p:spTgt spid="1049657"/>
                                        </p:tgtEl>
                                        <p:attrNameLst>
                                          <p:attrName>style.visibility</p:attrName>
                                        </p:attrNameLst>
                                      </p:cBhvr>
                                      <p:to>
                                        <p:strVal val="visible"/>
                                      </p:to>
                                    </p:set>
                                    <p:anim calcmode="lin" valueType="num">
                                      <p:cBhvr additive="base">
                                        <p:cTn dur="750" fill="hold" id="144"/>
                                        <p:tgtEl>
                                          <p:spTgt spid="1049657"/>
                                        </p:tgtEl>
                                        <p:attrNameLst>
                                          <p:attrName>ppt_x</p:attrName>
                                        </p:attrNameLst>
                                      </p:cBhvr>
                                      <p:tavLst>
                                        <p:tav tm="0">
                                          <p:val>
                                            <p:strVal val="#ppt_x"/>
                                          </p:val>
                                        </p:tav>
                                        <p:tav tm="100000">
                                          <p:val>
                                            <p:strVal val="#ppt_x"/>
                                          </p:val>
                                        </p:tav>
                                      </p:tavLst>
                                    </p:anim>
                                    <p:anim calcmode="lin" valueType="num">
                                      <p:cBhvr additive="base">
                                        <p:cTn dur="750" fill="hold" id="145"/>
                                        <p:tgtEl>
                                          <p:spTgt spid="1049657"/>
                                        </p:tgtEl>
                                        <p:attrNameLst>
                                          <p:attrName>ppt_y</p:attrName>
                                        </p:attrNameLst>
                                      </p:cBhvr>
                                      <p:tavLst>
                                        <p:tav tm="0">
                                          <p:val>
                                            <p:strVal val="0-#ppt_h/2"/>
                                          </p:val>
                                        </p:tav>
                                        <p:tav tm="100000">
                                          <p:val>
                                            <p:strVal val="#ppt_y"/>
                                          </p:val>
                                        </p:tav>
                                      </p:tavLst>
                                    </p:anim>
                                  </p:childTnLst>
                                </p:cTn>
                              </p:par>
                              <p:par>
                                <p:cTn decel="100000" fill="hold" grpId="1" id="146" nodeType="withEffect" presetClass="entr" presetID="2" presetSubtype="1">
                                  <p:stCondLst>
                                    <p:cond delay="100"/>
                                  </p:stCondLst>
                                  <p:childTnLst>
                                    <p:set>
                                      <p:cBhvr>
                                        <p:cTn dur="1" fill="hold" id="147">
                                          <p:stCondLst>
                                            <p:cond delay="0"/>
                                          </p:stCondLst>
                                        </p:cTn>
                                        <p:tgtEl>
                                          <p:spTgt spid="1049658"/>
                                        </p:tgtEl>
                                        <p:attrNameLst>
                                          <p:attrName>style.visibility</p:attrName>
                                        </p:attrNameLst>
                                      </p:cBhvr>
                                      <p:to>
                                        <p:strVal val="visible"/>
                                      </p:to>
                                    </p:set>
                                    <p:anim calcmode="lin" valueType="num">
                                      <p:cBhvr additive="base">
                                        <p:cTn dur="750" fill="hold" id="148"/>
                                        <p:tgtEl>
                                          <p:spTgt spid="1049658"/>
                                        </p:tgtEl>
                                        <p:attrNameLst>
                                          <p:attrName>ppt_x</p:attrName>
                                        </p:attrNameLst>
                                      </p:cBhvr>
                                      <p:tavLst>
                                        <p:tav tm="0">
                                          <p:val>
                                            <p:strVal val="#ppt_x"/>
                                          </p:val>
                                        </p:tav>
                                        <p:tav tm="100000">
                                          <p:val>
                                            <p:strVal val="#ppt_x"/>
                                          </p:val>
                                        </p:tav>
                                      </p:tavLst>
                                    </p:anim>
                                    <p:anim calcmode="lin" valueType="num">
                                      <p:cBhvr additive="base">
                                        <p:cTn dur="750" fill="hold" id="149"/>
                                        <p:tgtEl>
                                          <p:spTgt spid="1049658"/>
                                        </p:tgtEl>
                                        <p:attrNameLst>
                                          <p:attrName>ppt_y</p:attrName>
                                        </p:attrNameLst>
                                      </p:cBhvr>
                                      <p:tavLst>
                                        <p:tav tm="0">
                                          <p:val>
                                            <p:strVal val="0-#ppt_h/2"/>
                                          </p:val>
                                        </p:tav>
                                        <p:tav tm="100000">
                                          <p:val>
                                            <p:strVal val="#ppt_y"/>
                                          </p:val>
                                        </p:tav>
                                      </p:tavLst>
                                    </p:anim>
                                  </p:childTnLst>
                                </p:cTn>
                              </p:par>
                              <p:par>
                                <p:cTn decel="100000" fill="hold" grpId="1" id="150" nodeType="withEffect" presetClass="entr" presetID="2" presetSubtype="1">
                                  <p:stCondLst>
                                    <p:cond delay="200"/>
                                  </p:stCondLst>
                                  <p:childTnLst>
                                    <p:set>
                                      <p:cBhvr>
                                        <p:cTn dur="1" fill="hold" id="151">
                                          <p:stCondLst>
                                            <p:cond delay="0"/>
                                          </p:stCondLst>
                                        </p:cTn>
                                        <p:tgtEl>
                                          <p:spTgt spid="1049659"/>
                                        </p:tgtEl>
                                        <p:attrNameLst>
                                          <p:attrName>style.visibility</p:attrName>
                                        </p:attrNameLst>
                                      </p:cBhvr>
                                      <p:to>
                                        <p:strVal val="visible"/>
                                      </p:to>
                                    </p:set>
                                    <p:anim calcmode="lin" valueType="num">
                                      <p:cBhvr additive="base">
                                        <p:cTn dur="750" fill="hold" id="152"/>
                                        <p:tgtEl>
                                          <p:spTgt spid="1049659"/>
                                        </p:tgtEl>
                                        <p:attrNameLst>
                                          <p:attrName>ppt_x</p:attrName>
                                        </p:attrNameLst>
                                      </p:cBhvr>
                                      <p:tavLst>
                                        <p:tav tm="0">
                                          <p:val>
                                            <p:strVal val="#ppt_x"/>
                                          </p:val>
                                        </p:tav>
                                        <p:tav tm="100000">
                                          <p:val>
                                            <p:strVal val="#ppt_x"/>
                                          </p:val>
                                        </p:tav>
                                      </p:tavLst>
                                    </p:anim>
                                    <p:anim calcmode="lin" valueType="num">
                                      <p:cBhvr additive="base">
                                        <p:cTn dur="750" fill="hold" id="153"/>
                                        <p:tgtEl>
                                          <p:spTgt spid="1049659"/>
                                        </p:tgtEl>
                                        <p:attrNameLst>
                                          <p:attrName>ppt_y</p:attrName>
                                        </p:attrNameLst>
                                      </p:cBhvr>
                                      <p:tavLst>
                                        <p:tav tm="0">
                                          <p:val>
                                            <p:strVal val="0-#ppt_h/2"/>
                                          </p:val>
                                        </p:tav>
                                        <p:tav tm="100000">
                                          <p:val>
                                            <p:strVal val="#ppt_y"/>
                                          </p:val>
                                        </p:tav>
                                      </p:tavLst>
                                    </p:anim>
                                  </p:childTnLst>
                                </p:cTn>
                              </p:par>
                            </p:childTnLst>
                          </p:cTn>
                        </p:par>
                        <p:par>
                          <p:cTn fill="hold" id="154">
                            <p:stCondLst>
                              <p:cond delay="9100"/>
                            </p:stCondLst>
                            <p:childTnLst>
                              <p:par>
                                <p:cTn decel="100000" fill="hold" grpId="0" id="155" nodeType="afterEffect" presetClass="entr" presetID="2" presetSubtype="4">
                                  <p:stCondLst>
                                    <p:cond delay="0"/>
                                  </p:stCondLst>
                                  <p:childTnLst>
                                    <p:set>
                                      <p:cBhvr>
                                        <p:cTn dur="1" fill="hold" id="156">
                                          <p:stCondLst>
                                            <p:cond delay="0"/>
                                          </p:stCondLst>
                                        </p:cTn>
                                        <p:tgtEl>
                                          <p:spTgt spid="1049669">
                                            <p:txEl>
                                              <p:pRg st="0" end="0"/>
                                            </p:txEl>
                                          </p:spTgt>
                                        </p:tgtEl>
                                        <p:attrNameLst>
                                          <p:attrName>style.visibility</p:attrName>
                                        </p:attrNameLst>
                                      </p:cBhvr>
                                      <p:to>
                                        <p:strVal val="visible"/>
                                      </p:to>
                                    </p:set>
                                    <p:anim calcmode="lin" valueType="num">
                                      <p:cBhvr additive="base">
                                        <p:cTn dur="500" fill="hold" id="157"/>
                                        <p:tgtEl>
                                          <p:spTgt spid="1049669">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158"/>
                                        <p:tgtEl>
                                          <p:spTgt spid="1049669">
                                            <p:txEl>
                                              <p:pRg st="0" end="0"/>
                                            </p:txEl>
                                          </p:spTgt>
                                        </p:tgtEl>
                                        <p:attrNameLst>
                                          <p:attrName>ppt_y</p:attrName>
                                        </p:attrNameLst>
                                      </p:cBhvr>
                                      <p:tavLst>
                                        <p:tav tm="0">
                                          <p:val>
                                            <p:strVal val="1+#ppt_h/2"/>
                                          </p:val>
                                        </p:tav>
                                        <p:tav tm="100000">
                                          <p:val>
                                            <p:strVal val="#ppt_y"/>
                                          </p:val>
                                        </p:tav>
                                      </p:tavLst>
                                    </p:anim>
                                  </p:childTnLst>
                                </p:cTn>
                              </p:par>
                            </p:childTnLst>
                          </p:cTn>
                        </p:par>
                        <p:par>
                          <p:cTn fill="hold" id="159">
                            <p:stCondLst>
                              <p:cond delay="9600"/>
                            </p:stCondLst>
                            <p:childTnLst>
                              <p:par>
                                <p:cTn fill="hold" grpId="0" id="160" nodeType="afterEffect" presetClass="entr" presetID="22" presetSubtype="8">
                                  <p:stCondLst>
                                    <p:cond delay="0"/>
                                  </p:stCondLst>
                                  <p:childTnLst>
                                    <p:set>
                                      <p:cBhvr>
                                        <p:cTn dur="1" fill="hold" id="161">
                                          <p:stCondLst>
                                            <p:cond delay="0"/>
                                          </p:stCondLst>
                                        </p:cTn>
                                        <p:tgtEl>
                                          <p:spTgt spid="1049675">
                                            <p:txEl>
                                              <p:pRg st="0" end="0"/>
                                            </p:txEl>
                                          </p:spTgt>
                                        </p:tgtEl>
                                        <p:attrNameLst>
                                          <p:attrName>style.visibility</p:attrName>
                                        </p:attrNameLst>
                                      </p:cBhvr>
                                      <p:to>
                                        <p:strVal val="visible"/>
                                      </p:to>
                                    </p:set>
                                    <p:animEffect transition="in" filter="wipe(left)">
                                      <p:cBhvr>
                                        <p:cTn dur="500" id="162"/>
                                        <p:tgtEl>
                                          <p:spTgt spid="1049675">
                                            <p:txEl>
                                              <p:pRg st="0" end="0"/>
                                            </p:txEl>
                                          </p:spTgt>
                                        </p:tgtEl>
                                      </p:cBhvr>
                                    </p:animEffect>
                                  </p:childTnLst>
                                </p:cTn>
                              </p:par>
                            </p:childTnLst>
                          </p:cTn>
                        </p:par>
                        <p:par>
                          <p:cTn fill="hold" id="163">
                            <p:stCondLst>
                              <p:cond delay="10100"/>
                            </p:stCondLst>
                            <p:childTnLst>
                              <p:par>
                                <p:cTn decel="100000" fill="hold" grpId="0" id="164" nodeType="afterEffect" presetClass="entr" presetID="2" presetSubtype="4">
                                  <p:stCondLst>
                                    <p:cond delay="0"/>
                                  </p:stCondLst>
                                  <p:childTnLst>
                                    <p:set>
                                      <p:cBhvr>
                                        <p:cTn dur="1" fill="hold" id="165">
                                          <p:stCondLst>
                                            <p:cond delay="0"/>
                                          </p:stCondLst>
                                        </p:cTn>
                                        <p:tgtEl>
                                          <p:spTgt spid="1049671"/>
                                        </p:tgtEl>
                                        <p:attrNameLst>
                                          <p:attrName>style.visibility</p:attrName>
                                        </p:attrNameLst>
                                      </p:cBhvr>
                                      <p:to>
                                        <p:strVal val="visible"/>
                                      </p:to>
                                    </p:set>
                                    <p:anim calcmode="lin" valueType="num">
                                      <p:cBhvr additive="base">
                                        <p:cTn dur="500" fill="hold" id="166"/>
                                        <p:tgtEl>
                                          <p:spTgt spid="1049671"/>
                                        </p:tgtEl>
                                        <p:attrNameLst>
                                          <p:attrName>ppt_x</p:attrName>
                                        </p:attrNameLst>
                                      </p:cBhvr>
                                      <p:tavLst>
                                        <p:tav tm="0">
                                          <p:val>
                                            <p:strVal val="#ppt_x"/>
                                          </p:val>
                                        </p:tav>
                                        <p:tav tm="100000">
                                          <p:val>
                                            <p:strVal val="#ppt_x"/>
                                          </p:val>
                                        </p:tav>
                                      </p:tavLst>
                                    </p:anim>
                                    <p:anim calcmode="lin" valueType="num">
                                      <p:cBhvr additive="base">
                                        <p:cTn dur="500" fill="hold" id="167"/>
                                        <p:tgtEl>
                                          <p:spTgt spid="1049671"/>
                                        </p:tgtEl>
                                        <p:attrNameLst>
                                          <p:attrName>ppt_y</p:attrName>
                                        </p:attrNameLst>
                                      </p:cBhvr>
                                      <p:tavLst>
                                        <p:tav tm="0">
                                          <p:val>
                                            <p:strVal val="1+#ppt_h/2"/>
                                          </p:val>
                                        </p:tav>
                                        <p:tav tm="100000">
                                          <p:val>
                                            <p:strVal val="#ppt_y"/>
                                          </p:val>
                                        </p:tav>
                                      </p:tavLst>
                                    </p:anim>
                                  </p:childTnLst>
                                </p:cTn>
                              </p:par>
                              <p:par>
                                <p:cTn decel="100000" fill="hold" grpId="0" id="168" nodeType="withEffect" presetClass="entr" presetID="2" presetSubtype="4">
                                  <p:stCondLst>
                                    <p:cond delay="100"/>
                                  </p:stCondLst>
                                  <p:childTnLst>
                                    <p:set>
                                      <p:cBhvr>
                                        <p:cTn dur="1" fill="hold" id="169">
                                          <p:stCondLst>
                                            <p:cond delay="0"/>
                                          </p:stCondLst>
                                        </p:cTn>
                                        <p:tgtEl>
                                          <p:spTgt spid="1049670">
                                            <p:txEl>
                                              <p:pRg st="0" end="0"/>
                                            </p:txEl>
                                          </p:spTgt>
                                        </p:tgtEl>
                                        <p:attrNameLst>
                                          <p:attrName>style.visibility</p:attrName>
                                        </p:attrNameLst>
                                      </p:cBhvr>
                                      <p:to>
                                        <p:strVal val="visible"/>
                                      </p:to>
                                    </p:set>
                                    <p:anim calcmode="lin" valueType="num">
                                      <p:cBhvr additive="base">
                                        <p:cTn dur="500" fill="hold" id="170"/>
                                        <p:tgtEl>
                                          <p:spTgt spid="1049670">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171"/>
                                        <p:tgtEl>
                                          <p:spTgt spid="104967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46" grpId="0" build="p">
        <p:tmplLst>
          <p:tmpl lvl="1">
            <p:tnLst>
              <p:par>
                <p:cTn fill="hold" nodeType="withEffect" presetClass="entr" presetID="22" presetSubtype="8">
                  <p:stCondLst>
                    <p:cond delay="0"/>
                  </p:stCondLst>
                  <p:childTnLst>
                    <p:set>
                      <p:cBhvr>
                        <p:cTn dur="1" fill="hold">
                          <p:stCondLst>
                            <p:cond delay="0"/>
                          </p:stCondLst>
                        </p:cTn>
                        <p:tgtEl>
                          <p:spTgt spid="1049646"/>
                        </p:tgtEl>
                        <p:attrNameLst>
                          <p:attrName>style.visibility</p:attrName>
                        </p:attrNameLst>
                      </p:cBhvr>
                      <p:to>
                        <p:strVal val="visible"/>
                      </p:to>
                    </p:set>
                    <p:animEffect transition="in" filter="wipe(left)">
                      <p:cBhvr>
                        <p:cTn dur="500"/>
                        <p:tgtEl>
                          <p:spTgt spid="1049646"/>
                        </p:tgtEl>
                      </p:cBhvr>
                    </p:animEffect>
                  </p:childTnLst>
                </p:cTn>
              </p:par>
            </p:tnLst>
          </p:tmpl>
        </p:tmplLst>
      </p:bldP>
      <p:bldP spid="1049647" grpId="0" animBg="1"/>
      <p:bldP spid="1049648" grpId="0" animBg="1"/>
      <p:bldP spid="1049648" grpId="1" animBg="1"/>
      <p:bldP spid="1049649" grpId="0" animBg="1"/>
      <p:bldP spid="1049649" grpId="1" animBg="1"/>
      <p:bldP spid="1049650" grpId="0" animBg="1"/>
      <p:bldP spid="1049650" grpId="1" animBg="1"/>
      <p:bldP spid="1049651" grpId="0" animBg="1"/>
      <p:bldP spid="1049651" grpId="1" animBg="1"/>
      <p:bldP spid="1049652" grpId="0" animBg="1"/>
      <p:bldP spid="1049652" grpId="1" animBg="1"/>
      <p:bldP spid="1049653" grpId="0" animBg="1"/>
      <p:bldP spid="1049653" grpId="1" animBg="1"/>
      <p:bldP spid="1049654" grpId="0" animBg="1"/>
      <p:bldP spid="1049654" grpId="1" animBg="1"/>
      <p:bldP spid="1049655" grpId="0" animBg="1"/>
      <p:bldP spid="1049655" grpId="1" animBg="1"/>
      <p:bldP spid="1049656" grpId="0" animBg="1"/>
      <p:bldP spid="1049656" grpId="1" animBg="1"/>
      <p:bldP spid="1049657" grpId="0" animBg="1"/>
      <p:bldP spid="1049657" grpId="1" animBg="1"/>
      <p:bldP spid="1049658" grpId="0" animBg="1"/>
      <p:bldP spid="1049658" grpId="1" animBg="1"/>
      <p:bldP spid="1049659" grpId="0" animBg="1"/>
      <p:bldP spid="1049659" grpId="1" animBg="1"/>
      <p:bldP spid="1049660" grpId="0" build="p">
        <p:tmplLst>
          <p:tmpl lvl="1">
            <p:tnLst>
              <p:par>
                <p:cTn decel="100000" fill="hold" nodeType="afterEffect" presetClass="entr" presetID="2" presetSubtype="4">
                  <p:stCondLst>
                    <p:cond delay="0"/>
                  </p:stCondLst>
                  <p:childTnLst>
                    <p:set>
                      <p:cBhvr>
                        <p:cTn dur="1" fill="hold">
                          <p:stCondLst>
                            <p:cond delay="0"/>
                          </p:stCondLst>
                        </p:cTn>
                        <p:tgtEl>
                          <p:spTgt spid="1049660"/>
                        </p:tgtEl>
                        <p:attrNameLst>
                          <p:attrName>style.visibility</p:attrName>
                        </p:attrNameLst>
                      </p:cBhvr>
                      <p:to>
                        <p:strVal val="visible"/>
                      </p:to>
                    </p:set>
                    <p:anim calcmode="lin" valueType="num">
                      <p:cBhvr additive="base">
                        <p:cTn dur="500" fill="hold"/>
                        <p:tgtEl>
                          <p:spTgt spid="1049660"/>
                        </p:tgtEl>
                        <p:attrNameLst>
                          <p:attrName>ppt_x</p:attrName>
                        </p:attrNameLst>
                      </p:cBhvr>
                      <p:tavLst>
                        <p:tav tm="0">
                          <p:val>
                            <p:strVal val="#ppt_x"/>
                          </p:val>
                        </p:tav>
                        <p:tav tm="100000">
                          <p:val>
                            <p:strVal val="#ppt_x"/>
                          </p:val>
                        </p:tav>
                      </p:tavLst>
                    </p:anim>
                    <p:anim calcmode="lin" valueType="num">
                      <p:cBhvr additive="base">
                        <p:cTn dur="500" fill="hold"/>
                        <p:tgtEl>
                          <p:spTgt spid="1049660"/>
                        </p:tgtEl>
                        <p:attrNameLst>
                          <p:attrName>ppt_y</p:attrName>
                        </p:attrNameLst>
                      </p:cBhvr>
                      <p:tavLst>
                        <p:tav tm="0">
                          <p:val>
                            <p:strVal val="1+#ppt_h/2"/>
                          </p:val>
                        </p:tav>
                        <p:tav tm="100000">
                          <p:val>
                            <p:strVal val="#ppt_y"/>
                          </p:val>
                        </p:tav>
                      </p:tavLst>
                    </p:anim>
                  </p:childTnLst>
                </p:cTn>
              </p:par>
            </p:tnLst>
          </p:tmpl>
        </p:tmplLst>
      </p:bldP>
      <p:bldP spid="1049661" grpId="0" build="p">
        <p:tmplLst>
          <p:tmpl lvl="1">
            <p:tnLst>
              <p:par>
                <p:cTn decel="100000" fill="hold" nodeType="withEffect" presetClass="entr" presetID="2" presetSubtype="4">
                  <p:stCondLst>
                    <p:cond delay="100"/>
                  </p:stCondLst>
                  <p:childTnLst>
                    <p:set>
                      <p:cBhvr>
                        <p:cTn dur="1" fill="hold">
                          <p:stCondLst>
                            <p:cond delay="0"/>
                          </p:stCondLst>
                        </p:cTn>
                        <p:tgtEl>
                          <p:spTgt spid="1049661"/>
                        </p:tgtEl>
                        <p:attrNameLst>
                          <p:attrName>style.visibility</p:attrName>
                        </p:attrNameLst>
                      </p:cBhvr>
                      <p:to>
                        <p:strVal val="visible"/>
                      </p:to>
                    </p:set>
                    <p:anim calcmode="lin" valueType="num">
                      <p:cBhvr additive="base">
                        <p:cTn dur="500" fill="hold"/>
                        <p:tgtEl>
                          <p:spTgt spid="1049661"/>
                        </p:tgtEl>
                        <p:attrNameLst>
                          <p:attrName>ppt_x</p:attrName>
                        </p:attrNameLst>
                      </p:cBhvr>
                      <p:tavLst>
                        <p:tav tm="0">
                          <p:val>
                            <p:strVal val="#ppt_x"/>
                          </p:val>
                        </p:tav>
                        <p:tav tm="100000">
                          <p:val>
                            <p:strVal val="#ppt_x"/>
                          </p:val>
                        </p:tav>
                      </p:tavLst>
                    </p:anim>
                    <p:anim calcmode="lin" valueType="num">
                      <p:cBhvr additive="base">
                        <p:cTn dur="500" fill="hold"/>
                        <p:tgtEl>
                          <p:spTgt spid="1049661"/>
                        </p:tgtEl>
                        <p:attrNameLst>
                          <p:attrName>ppt_y</p:attrName>
                        </p:attrNameLst>
                      </p:cBhvr>
                      <p:tavLst>
                        <p:tav tm="0">
                          <p:val>
                            <p:strVal val="1+#ppt_h/2"/>
                          </p:val>
                        </p:tav>
                        <p:tav tm="100000">
                          <p:val>
                            <p:strVal val="#ppt_y"/>
                          </p:val>
                        </p:tav>
                      </p:tavLst>
                    </p:anim>
                  </p:childTnLst>
                </p:cTn>
              </p:par>
            </p:tnLst>
          </p:tmpl>
        </p:tmplLst>
      </p:bldP>
      <p:bldP spid="1049662" grpId="0" animBg="1"/>
      <p:bldP spid="1049663" grpId="0" build="p">
        <p:tmplLst>
          <p:tmpl lvl="1">
            <p:tnLst>
              <p:par>
                <p:cTn decel="100000" fill="hold" nodeType="afterEffect" presetClass="entr" presetID="2" presetSubtype="4">
                  <p:stCondLst>
                    <p:cond delay="0"/>
                  </p:stCondLst>
                  <p:childTnLst>
                    <p:set>
                      <p:cBhvr>
                        <p:cTn dur="1" fill="hold">
                          <p:stCondLst>
                            <p:cond delay="0"/>
                          </p:stCondLst>
                        </p:cTn>
                        <p:tgtEl>
                          <p:spTgt spid="1049663"/>
                        </p:tgtEl>
                        <p:attrNameLst>
                          <p:attrName>style.visibility</p:attrName>
                        </p:attrNameLst>
                      </p:cBhvr>
                      <p:to>
                        <p:strVal val="visible"/>
                      </p:to>
                    </p:set>
                    <p:anim calcmode="lin" valueType="num">
                      <p:cBhvr additive="base">
                        <p:cTn dur="500" fill="hold"/>
                        <p:tgtEl>
                          <p:spTgt spid="1049663"/>
                        </p:tgtEl>
                        <p:attrNameLst>
                          <p:attrName>ppt_x</p:attrName>
                        </p:attrNameLst>
                      </p:cBhvr>
                      <p:tavLst>
                        <p:tav tm="0">
                          <p:val>
                            <p:strVal val="#ppt_x"/>
                          </p:val>
                        </p:tav>
                        <p:tav tm="100000">
                          <p:val>
                            <p:strVal val="#ppt_x"/>
                          </p:val>
                        </p:tav>
                      </p:tavLst>
                    </p:anim>
                    <p:anim calcmode="lin" valueType="num">
                      <p:cBhvr additive="base">
                        <p:cTn dur="500" fill="hold"/>
                        <p:tgtEl>
                          <p:spTgt spid="1049663"/>
                        </p:tgtEl>
                        <p:attrNameLst>
                          <p:attrName>ppt_y</p:attrName>
                        </p:attrNameLst>
                      </p:cBhvr>
                      <p:tavLst>
                        <p:tav tm="0">
                          <p:val>
                            <p:strVal val="1+#ppt_h/2"/>
                          </p:val>
                        </p:tav>
                        <p:tav tm="100000">
                          <p:val>
                            <p:strVal val="#ppt_y"/>
                          </p:val>
                        </p:tav>
                      </p:tavLst>
                    </p:anim>
                  </p:childTnLst>
                </p:cTn>
              </p:par>
            </p:tnLst>
          </p:tmpl>
        </p:tmplLst>
      </p:bldP>
      <p:bldP spid="1049664" grpId="0" build="p">
        <p:tmplLst>
          <p:tmpl lvl="1">
            <p:tnLst>
              <p:par>
                <p:cTn decel="100000" fill="hold" nodeType="withEffect" presetClass="entr" presetID="2" presetSubtype="4">
                  <p:stCondLst>
                    <p:cond delay="100"/>
                  </p:stCondLst>
                  <p:childTnLst>
                    <p:set>
                      <p:cBhvr>
                        <p:cTn dur="1" fill="hold">
                          <p:stCondLst>
                            <p:cond delay="0"/>
                          </p:stCondLst>
                        </p:cTn>
                        <p:tgtEl>
                          <p:spTgt spid="1049664"/>
                        </p:tgtEl>
                        <p:attrNameLst>
                          <p:attrName>style.visibility</p:attrName>
                        </p:attrNameLst>
                      </p:cBhvr>
                      <p:to>
                        <p:strVal val="visible"/>
                      </p:to>
                    </p:set>
                    <p:anim calcmode="lin" valueType="num">
                      <p:cBhvr additive="base">
                        <p:cTn dur="500" fill="hold"/>
                        <p:tgtEl>
                          <p:spTgt spid="1049664"/>
                        </p:tgtEl>
                        <p:attrNameLst>
                          <p:attrName>ppt_x</p:attrName>
                        </p:attrNameLst>
                      </p:cBhvr>
                      <p:tavLst>
                        <p:tav tm="0">
                          <p:val>
                            <p:strVal val="#ppt_x"/>
                          </p:val>
                        </p:tav>
                        <p:tav tm="100000">
                          <p:val>
                            <p:strVal val="#ppt_x"/>
                          </p:val>
                        </p:tav>
                      </p:tavLst>
                    </p:anim>
                    <p:anim calcmode="lin" valueType="num">
                      <p:cBhvr additive="base">
                        <p:cTn dur="500" fill="hold"/>
                        <p:tgtEl>
                          <p:spTgt spid="1049664"/>
                        </p:tgtEl>
                        <p:attrNameLst>
                          <p:attrName>ppt_y</p:attrName>
                        </p:attrNameLst>
                      </p:cBhvr>
                      <p:tavLst>
                        <p:tav tm="0">
                          <p:val>
                            <p:strVal val="1+#ppt_h/2"/>
                          </p:val>
                        </p:tav>
                        <p:tav tm="100000">
                          <p:val>
                            <p:strVal val="#ppt_y"/>
                          </p:val>
                        </p:tav>
                      </p:tavLst>
                    </p:anim>
                  </p:childTnLst>
                </p:cTn>
              </p:par>
            </p:tnLst>
          </p:tmpl>
        </p:tmplLst>
      </p:bldP>
      <p:bldP spid="1049665" grpId="0" animBg="1"/>
      <p:bldP spid="1049666" grpId="0" build="p">
        <p:tmplLst>
          <p:tmpl lvl="1">
            <p:tnLst>
              <p:par>
                <p:cTn decel="100000" fill="hold" nodeType="afterEffect" presetClass="entr" presetID="2" presetSubtype="4">
                  <p:stCondLst>
                    <p:cond delay="0"/>
                  </p:stCondLst>
                  <p:childTnLst>
                    <p:set>
                      <p:cBhvr>
                        <p:cTn dur="1" fill="hold">
                          <p:stCondLst>
                            <p:cond delay="0"/>
                          </p:stCondLst>
                        </p:cTn>
                        <p:tgtEl>
                          <p:spTgt spid="1049666"/>
                        </p:tgtEl>
                        <p:attrNameLst>
                          <p:attrName>style.visibility</p:attrName>
                        </p:attrNameLst>
                      </p:cBhvr>
                      <p:to>
                        <p:strVal val="visible"/>
                      </p:to>
                    </p:set>
                    <p:anim calcmode="lin" valueType="num">
                      <p:cBhvr additive="base">
                        <p:cTn dur="500" fill="hold"/>
                        <p:tgtEl>
                          <p:spTgt spid="1049666"/>
                        </p:tgtEl>
                        <p:attrNameLst>
                          <p:attrName>ppt_x</p:attrName>
                        </p:attrNameLst>
                      </p:cBhvr>
                      <p:tavLst>
                        <p:tav tm="0">
                          <p:val>
                            <p:strVal val="#ppt_x"/>
                          </p:val>
                        </p:tav>
                        <p:tav tm="100000">
                          <p:val>
                            <p:strVal val="#ppt_x"/>
                          </p:val>
                        </p:tav>
                      </p:tavLst>
                    </p:anim>
                    <p:anim calcmode="lin" valueType="num">
                      <p:cBhvr additive="base">
                        <p:cTn dur="500" fill="hold"/>
                        <p:tgtEl>
                          <p:spTgt spid="1049666"/>
                        </p:tgtEl>
                        <p:attrNameLst>
                          <p:attrName>ppt_y</p:attrName>
                        </p:attrNameLst>
                      </p:cBhvr>
                      <p:tavLst>
                        <p:tav tm="0">
                          <p:val>
                            <p:strVal val="1+#ppt_h/2"/>
                          </p:val>
                        </p:tav>
                        <p:tav tm="100000">
                          <p:val>
                            <p:strVal val="#ppt_y"/>
                          </p:val>
                        </p:tav>
                      </p:tavLst>
                    </p:anim>
                  </p:childTnLst>
                </p:cTn>
              </p:par>
            </p:tnLst>
          </p:tmpl>
        </p:tmplLst>
      </p:bldP>
      <p:bldP spid="1049667" grpId="0" build="p">
        <p:tmplLst>
          <p:tmpl lvl="1">
            <p:tnLst>
              <p:par>
                <p:cTn decel="100000" fill="hold" nodeType="withEffect" presetClass="entr" presetID="2" presetSubtype="4">
                  <p:stCondLst>
                    <p:cond delay="100"/>
                  </p:stCondLst>
                  <p:childTnLst>
                    <p:set>
                      <p:cBhvr>
                        <p:cTn dur="1" fill="hold">
                          <p:stCondLst>
                            <p:cond delay="0"/>
                          </p:stCondLst>
                        </p:cTn>
                        <p:tgtEl>
                          <p:spTgt spid="1049667"/>
                        </p:tgtEl>
                        <p:attrNameLst>
                          <p:attrName>style.visibility</p:attrName>
                        </p:attrNameLst>
                      </p:cBhvr>
                      <p:to>
                        <p:strVal val="visible"/>
                      </p:to>
                    </p:set>
                    <p:anim calcmode="lin" valueType="num">
                      <p:cBhvr additive="base">
                        <p:cTn dur="500" fill="hold"/>
                        <p:tgtEl>
                          <p:spTgt spid="1049667"/>
                        </p:tgtEl>
                        <p:attrNameLst>
                          <p:attrName>ppt_x</p:attrName>
                        </p:attrNameLst>
                      </p:cBhvr>
                      <p:tavLst>
                        <p:tav tm="0">
                          <p:val>
                            <p:strVal val="#ppt_x"/>
                          </p:val>
                        </p:tav>
                        <p:tav tm="100000">
                          <p:val>
                            <p:strVal val="#ppt_x"/>
                          </p:val>
                        </p:tav>
                      </p:tavLst>
                    </p:anim>
                    <p:anim calcmode="lin" valueType="num">
                      <p:cBhvr additive="base">
                        <p:cTn dur="500" fill="hold"/>
                        <p:tgtEl>
                          <p:spTgt spid="1049667"/>
                        </p:tgtEl>
                        <p:attrNameLst>
                          <p:attrName>ppt_y</p:attrName>
                        </p:attrNameLst>
                      </p:cBhvr>
                      <p:tavLst>
                        <p:tav tm="0">
                          <p:val>
                            <p:strVal val="1+#ppt_h/2"/>
                          </p:val>
                        </p:tav>
                        <p:tav tm="100000">
                          <p:val>
                            <p:strVal val="#ppt_y"/>
                          </p:val>
                        </p:tav>
                      </p:tavLst>
                    </p:anim>
                  </p:childTnLst>
                </p:cTn>
              </p:par>
            </p:tnLst>
          </p:tmpl>
        </p:tmplLst>
      </p:bldP>
      <p:bldP spid="1049668" grpId="0" animBg="1"/>
      <p:bldP spid="1049669" grpId="0" build="p">
        <p:tmplLst>
          <p:tmpl lvl="1">
            <p:tnLst>
              <p:par>
                <p:cTn decel="100000" fill="hold" nodeType="afterEffect" presetClass="entr" presetID="2" presetSubtype="4">
                  <p:stCondLst>
                    <p:cond delay="0"/>
                  </p:stCondLst>
                  <p:childTnLst>
                    <p:set>
                      <p:cBhvr>
                        <p:cTn dur="1" fill="hold">
                          <p:stCondLst>
                            <p:cond delay="0"/>
                          </p:stCondLst>
                        </p:cTn>
                        <p:tgtEl>
                          <p:spTgt spid="1049669"/>
                        </p:tgtEl>
                        <p:attrNameLst>
                          <p:attrName>style.visibility</p:attrName>
                        </p:attrNameLst>
                      </p:cBhvr>
                      <p:to>
                        <p:strVal val="visible"/>
                      </p:to>
                    </p:set>
                    <p:anim calcmode="lin" valueType="num">
                      <p:cBhvr additive="base">
                        <p:cTn dur="500" fill="hold"/>
                        <p:tgtEl>
                          <p:spTgt spid="1049669"/>
                        </p:tgtEl>
                        <p:attrNameLst>
                          <p:attrName>ppt_x</p:attrName>
                        </p:attrNameLst>
                      </p:cBhvr>
                      <p:tavLst>
                        <p:tav tm="0">
                          <p:val>
                            <p:strVal val="#ppt_x"/>
                          </p:val>
                        </p:tav>
                        <p:tav tm="100000">
                          <p:val>
                            <p:strVal val="#ppt_x"/>
                          </p:val>
                        </p:tav>
                      </p:tavLst>
                    </p:anim>
                    <p:anim calcmode="lin" valueType="num">
                      <p:cBhvr additive="base">
                        <p:cTn dur="500" fill="hold"/>
                        <p:tgtEl>
                          <p:spTgt spid="1049669"/>
                        </p:tgtEl>
                        <p:attrNameLst>
                          <p:attrName>ppt_y</p:attrName>
                        </p:attrNameLst>
                      </p:cBhvr>
                      <p:tavLst>
                        <p:tav tm="0">
                          <p:val>
                            <p:strVal val="1+#ppt_h/2"/>
                          </p:val>
                        </p:tav>
                        <p:tav tm="100000">
                          <p:val>
                            <p:strVal val="#ppt_y"/>
                          </p:val>
                        </p:tav>
                      </p:tavLst>
                    </p:anim>
                  </p:childTnLst>
                </p:cTn>
              </p:par>
            </p:tnLst>
          </p:tmpl>
        </p:tmplLst>
      </p:bldP>
      <p:bldP spid="1049670" grpId="0" build="p">
        <p:tmplLst>
          <p:tmpl lvl="1">
            <p:tnLst>
              <p:par>
                <p:cTn decel="100000" fill="hold" nodeType="withEffect" presetClass="entr" presetID="2" presetSubtype="4">
                  <p:stCondLst>
                    <p:cond delay="100"/>
                  </p:stCondLst>
                  <p:childTnLst>
                    <p:set>
                      <p:cBhvr>
                        <p:cTn dur="1" fill="hold">
                          <p:stCondLst>
                            <p:cond delay="0"/>
                          </p:stCondLst>
                        </p:cTn>
                        <p:tgtEl>
                          <p:spTgt spid="1049670"/>
                        </p:tgtEl>
                        <p:attrNameLst>
                          <p:attrName>style.visibility</p:attrName>
                        </p:attrNameLst>
                      </p:cBhvr>
                      <p:to>
                        <p:strVal val="visible"/>
                      </p:to>
                    </p:set>
                    <p:anim calcmode="lin" valueType="num">
                      <p:cBhvr additive="base">
                        <p:cTn dur="500" fill="hold"/>
                        <p:tgtEl>
                          <p:spTgt spid="1049670"/>
                        </p:tgtEl>
                        <p:attrNameLst>
                          <p:attrName>ppt_x</p:attrName>
                        </p:attrNameLst>
                      </p:cBhvr>
                      <p:tavLst>
                        <p:tav tm="0">
                          <p:val>
                            <p:strVal val="#ppt_x"/>
                          </p:val>
                        </p:tav>
                        <p:tav tm="100000">
                          <p:val>
                            <p:strVal val="#ppt_x"/>
                          </p:val>
                        </p:tav>
                      </p:tavLst>
                    </p:anim>
                    <p:anim calcmode="lin" valueType="num">
                      <p:cBhvr additive="base">
                        <p:cTn dur="500" fill="hold"/>
                        <p:tgtEl>
                          <p:spTgt spid="1049670"/>
                        </p:tgtEl>
                        <p:attrNameLst>
                          <p:attrName>ppt_y</p:attrName>
                        </p:attrNameLst>
                      </p:cBhvr>
                      <p:tavLst>
                        <p:tav tm="0">
                          <p:val>
                            <p:strVal val="1+#ppt_h/2"/>
                          </p:val>
                        </p:tav>
                        <p:tav tm="100000">
                          <p:val>
                            <p:strVal val="#ppt_y"/>
                          </p:val>
                        </p:tav>
                      </p:tavLst>
                    </p:anim>
                  </p:childTnLst>
                </p:cTn>
              </p:par>
            </p:tnLst>
          </p:tmpl>
        </p:tmplLst>
      </p:bldP>
      <p:bldP spid="1049671" grpId="0" animBg="1"/>
      <p:bldP spid="1049672" grpId="0" build="p">
        <p:tmplLst>
          <p:tmpl lvl="1">
            <p:tnLst>
              <p:par>
                <p:cTn fill="hold" nodeType="afterEffect" presetClass="entr" presetID="22" presetSubtype="8">
                  <p:stCondLst>
                    <p:cond delay="0"/>
                  </p:stCondLst>
                  <p:childTnLst>
                    <p:set>
                      <p:cBhvr>
                        <p:cTn dur="1" fill="hold">
                          <p:stCondLst>
                            <p:cond delay="0"/>
                          </p:stCondLst>
                        </p:cTn>
                        <p:tgtEl>
                          <p:spTgt spid="1049672"/>
                        </p:tgtEl>
                        <p:attrNameLst>
                          <p:attrName>style.visibility</p:attrName>
                        </p:attrNameLst>
                      </p:cBhvr>
                      <p:to>
                        <p:strVal val="visible"/>
                      </p:to>
                    </p:set>
                    <p:animEffect transition="in" filter="wipe(left)">
                      <p:cBhvr>
                        <p:cTn dur="500"/>
                        <p:tgtEl>
                          <p:spTgt spid="1049672"/>
                        </p:tgtEl>
                      </p:cBhvr>
                    </p:animEffect>
                  </p:childTnLst>
                </p:cTn>
              </p:par>
            </p:tnLst>
          </p:tmpl>
        </p:tmplLst>
      </p:bldP>
      <p:bldP spid="1049673" grpId="0" build="p">
        <p:tmplLst>
          <p:tmpl lvl="1">
            <p:tnLst>
              <p:par>
                <p:cTn fill="hold" nodeType="afterEffect" presetClass="entr" presetID="22" presetSubtype="8">
                  <p:stCondLst>
                    <p:cond delay="0"/>
                  </p:stCondLst>
                  <p:childTnLst>
                    <p:set>
                      <p:cBhvr>
                        <p:cTn dur="1" fill="hold">
                          <p:stCondLst>
                            <p:cond delay="0"/>
                          </p:stCondLst>
                        </p:cTn>
                        <p:tgtEl>
                          <p:spTgt spid="1049673"/>
                        </p:tgtEl>
                        <p:attrNameLst>
                          <p:attrName>style.visibility</p:attrName>
                        </p:attrNameLst>
                      </p:cBhvr>
                      <p:to>
                        <p:strVal val="visible"/>
                      </p:to>
                    </p:set>
                    <p:animEffect transition="in" filter="wipe(left)">
                      <p:cBhvr>
                        <p:cTn dur="500"/>
                        <p:tgtEl>
                          <p:spTgt spid="1049673"/>
                        </p:tgtEl>
                      </p:cBhvr>
                    </p:animEffect>
                  </p:childTnLst>
                </p:cTn>
              </p:par>
            </p:tnLst>
          </p:tmpl>
        </p:tmplLst>
      </p:bldP>
      <p:bldP spid="1049674" grpId="0" build="p">
        <p:tmplLst>
          <p:tmpl lvl="1">
            <p:tnLst>
              <p:par>
                <p:cTn fill="hold" nodeType="afterEffect" presetClass="entr" presetID="22" presetSubtype="8">
                  <p:stCondLst>
                    <p:cond delay="0"/>
                  </p:stCondLst>
                  <p:childTnLst>
                    <p:set>
                      <p:cBhvr>
                        <p:cTn dur="1" fill="hold">
                          <p:stCondLst>
                            <p:cond delay="0"/>
                          </p:stCondLst>
                        </p:cTn>
                        <p:tgtEl>
                          <p:spTgt spid="1049674"/>
                        </p:tgtEl>
                        <p:attrNameLst>
                          <p:attrName>style.visibility</p:attrName>
                        </p:attrNameLst>
                      </p:cBhvr>
                      <p:to>
                        <p:strVal val="visible"/>
                      </p:to>
                    </p:set>
                    <p:animEffect transition="in" filter="wipe(left)">
                      <p:cBhvr>
                        <p:cTn dur="500"/>
                        <p:tgtEl>
                          <p:spTgt spid="1049674"/>
                        </p:tgtEl>
                      </p:cBhvr>
                    </p:animEffect>
                  </p:childTnLst>
                </p:cTn>
              </p:par>
            </p:tnLst>
          </p:tmpl>
        </p:tmplLst>
      </p:bldP>
      <p:bldP spid="1049675" grpId="0" build="p">
        <p:tmplLst>
          <p:tmpl lvl="1">
            <p:tnLst>
              <p:par>
                <p:cTn fill="hold" nodeType="afterEffect" presetClass="entr" presetID="22" presetSubtype="8">
                  <p:stCondLst>
                    <p:cond delay="0"/>
                  </p:stCondLst>
                  <p:childTnLst>
                    <p:set>
                      <p:cBhvr>
                        <p:cTn dur="1" fill="hold">
                          <p:stCondLst>
                            <p:cond delay="0"/>
                          </p:stCondLst>
                        </p:cTn>
                        <p:tgtEl>
                          <p:spTgt spid="1049675"/>
                        </p:tgtEl>
                        <p:attrNameLst>
                          <p:attrName>style.visibility</p:attrName>
                        </p:attrNameLst>
                      </p:cBhvr>
                      <p:to>
                        <p:strVal val="visible"/>
                      </p:to>
                    </p:set>
                    <p:animEffect transition="in" filter="wipe(left)">
                      <p:cBhvr>
                        <p:cTn dur="500"/>
                        <p:tgtEl>
                          <p:spTgt spid="1049675"/>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Images 1">
    <p:spTree>
      <p:nvGrpSpPr>
        <p:cNvPr id="232" name=""/>
        <p:cNvGrpSpPr/>
        <p:nvPr/>
      </p:nvGrpSpPr>
      <p:grpSpPr>
        <a:xfrm>
          <a:off x="0" y="0"/>
          <a:ext cx="0" cy="0"/>
          <a:chOff x="0" y="0"/>
          <a:chExt cx="0" cy="0"/>
        </a:xfrm>
      </p:grpSpPr>
      <p:sp>
        <p:nvSpPr>
          <p:cNvPr id="1049982" name="タイトル 1"/>
          <p:cNvSpPr>
            <a:spLocks noGrp="1"/>
          </p:cNvSpPr>
          <p:nvPr>
            <p:ph type="title" hasCustomPrompt="1"/>
          </p:nvPr>
        </p:nvSpPr>
        <p:spPr/>
        <p:txBody>
          <a:bodyPr/>
          <a:p>
            <a:r>
              <a:rPr altLang="ja-JP" dirty="0" kumimoji="1" lang="en-US"/>
              <a:t>Slide Title Goes Here</a:t>
            </a:r>
            <a:endParaRPr altLang="en-US" dirty="0" kumimoji="1" lang="ja-JP"/>
          </a:p>
        </p:txBody>
      </p:sp>
      <p:sp>
        <p:nvSpPr>
          <p:cNvPr id="1049983" name="フッター プレースホルダー 2"/>
          <p:cNvSpPr>
            <a:spLocks noGrp="1"/>
          </p:cNvSpPr>
          <p:nvPr>
            <p:ph type="ftr" sz="quarter" idx="10"/>
          </p:nvPr>
        </p:nvSpPr>
        <p:spPr/>
        <p:txBody>
          <a:bodyPr/>
          <a:p>
            <a:r>
              <a:rPr altLang="ja-JP" lang="en-US"/>
              <a:t>The Power of PowerPoint | thepopp.com</a:t>
            </a:r>
            <a:endParaRPr altLang="en-US" dirty="0" lang="ja-JP"/>
          </a:p>
        </p:txBody>
      </p:sp>
      <p:sp>
        <p:nvSpPr>
          <p:cNvPr id="1049984" name="テキスト プレースホルダー 6"/>
          <p:cNvSpPr>
            <a:spLocks noGrp="1"/>
          </p:cNvSpPr>
          <p:nvPr>
            <p:ph type="body" sz="quarter" idx="13" hasCustomPrompt="1"/>
          </p:nvPr>
        </p:nvSpPr>
        <p:spPr>
          <a:xfrm>
            <a:off x="3166542" y="1543100"/>
            <a:ext cx="14329592" cy="504056"/>
          </a:xfrm>
        </p:spPr>
        <p:txBody>
          <a:bodyPr bIns="81638" lIns="163275" rIns="163275" rtlCol="0" tIns="81638" vert="horz">
            <a:normAutofit/>
          </a:bodyPr>
          <a:lstStyle>
            <a:lvl1pPr>
              <a:defRPr altLang="en-US" dirty="0" i="1" lang="ja-JP">
                <a:solidFill>
                  <a:schemeClr val="tx1">
                    <a:lumMod val="50000"/>
                    <a:lumOff val="50000"/>
                  </a:schemeClr>
                </a:solidFill>
                <a:cs typeface="Open Sans Light" panose="020B0306030504020204" pitchFamily="34" charset="0"/>
              </a:defRPr>
            </a:lvl1pPr>
          </a:lstStyle>
          <a:p>
            <a:pPr lvl="0"/>
            <a:r>
              <a:rPr altLang="ja-JP" dirty="0" kumimoji="1" lang="en-US"/>
              <a:t>Short description goes here</a:t>
            </a:r>
            <a:endParaRPr altLang="en-US" dirty="0" kumimoji="1" lang="ja-JP"/>
          </a:p>
        </p:txBody>
      </p:sp>
      <p:sp>
        <p:nvSpPr>
          <p:cNvPr id="1049985" name="正方形/長方形 7"/>
          <p:cNvSpPr/>
          <p:nvPr userDrawn="1"/>
        </p:nvSpPr>
        <p:spPr>
          <a:xfrm>
            <a:off x="3238550" y="1399084"/>
            <a:ext cx="3240360" cy="7200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986" name="円/楕円 9"/>
          <p:cNvSpPr/>
          <p:nvPr userDrawn="1"/>
        </p:nvSpPr>
        <p:spPr>
          <a:xfrm>
            <a:off x="1382135" y="2742860"/>
            <a:ext cx="3152799" cy="3152799"/>
          </a:xfrm>
          <a:prstGeom prst="ellipse"/>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987" name="円/楕円 10"/>
          <p:cNvSpPr/>
          <p:nvPr userDrawn="1"/>
        </p:nvSpPr>
        <p:spPr>
          <a:xfrm>
            <a:off x="1218250" y="2618713"/>
            <a:ext cx="3152799" cy="3152799"/>
          </a:xfrm>
          <a:prstGeom prst="ellipse"/>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988" name="図プレースホルダー 5"/>
          <p:cNvSpPr>
            <a:spLocks noGrp="1"/>
          </p:cNvSpPr>
          <p:nvPr>
            <p:ph type="pic" sz="quarter" idx="14" hasCustomPrompt="1"/>
          </p:nvPr>
        </p:nvSpPr>
        <p:spPr>
          <a:xfrm>
            <a:off x="1353999" y="2700656"/>
            <a:ext cx="3063073" cy="3063073"/>
          </a:xfrm>
          <a:prstGeom prst="ellipse"/>
          <a:solidFill>
            <a:schemeClr val="bg1"/>
          </a:solidFill>
          <a:ln w="28575" cmpd="sng">
            <a:solidFill>
              <a:schemeClr val="accent1"/>
            </a:solidFill>
          </a:ln>
          <a:effectLst/>
        </p:spPr>
        <p:txBody>
          <a:bodyPr>
            <a:normAutofit/>
          </a:bodyPr>
          <a:lstStyle>
            <a:lvl1pPr>
              <a:defRPr baseline="0" sz="1800"/>
            </a:lvl1pPr>
          </a:lstStyle>
          <a:p>
            <a:r>
              <a:rPr altLang="ja-JP" dirty="0" kumimoji="1" lang="en-US"/>
              <a:t>Add an image</a:t>
            </a:r>
            <a:endParaRPr altLang="en-US" dirty="0" kumimoji="1" lang="ja-JP"/>
          </a:p>
        </p:txBody>
      </p:sp>
      <p:sp>
        <p:nvSpPr>
          <p:cNvPr id="1049989" name="円/楕円 12"/>
          <p:cNvSpPr/>
          <p:nvPr userDrawn="1"/>
        </p:nvSpPr>
        <p:spPr>
          <a:xfrm>
            <a:off x="5539138" y="2742860"/>
            <a:ext cx="3152799" cy="3152799"/>
          </a:xfrm>
          <a:prstGeom prst="ellipse"/>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990" name="円/楕円 13"/>
          <p:cNvSpPr/>
          <p:nvPr userDrawn="1"/>
        </p:nvSpPr>
        <p:spPr>
          <a:xfrm>
            <a:off x="5375253" y="2618713"/>
            <a:ext cx="3152799" cy="3152799"/>
          </a:xfrm>
          <a:prstGeom prst="ellipse"/>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991" name="図プレースホルダー 5"/>
          <p:cNvSpPr>
            <a:spLocks noGrp="1"/>
          </p:cNvSpPr>
          <p:nvPr>
            <p:ph type="pic" sz="quarter" idx="15" hasCustomPrompt="1"/>
          </p:nvPr>
        </p:nvSpPr>
        <p:spPr>
          <a:xfrm>
            <a:off x="5511002" y="2700656"/>
            <a:ext cx="3063073" cy="3063073"/>
          </a:xfrm>
          <a:prstGeom prst="ellipse"/>
          <a:solidFill>
            <a:schemeClr val="bg1"/>
          </a:solidFill>
          <a:ln w="28575" cmpd="sng">
            <a:solidFill>
              <a:schemeClr val="accent3"/>
            </a:solidFill>
          </a:ln>
          <a:effectLst/>
        </p:spPr>
        <p:txBody>
          <a:bodyPr>
            <a:normAutofit/>
          </a:bodyPr>
          <a:lstStyle>
            <a:lvl1pPr>
              <a:defRPr baseline="0" sz="1800"/>
            </a:lvl1pPr>
          </a:lstStyle>
          <a:p>
            <a:r>
              <a:rPr altLang="ja-JP" dirty="0" kumimoji="1" lang="en-US"/>
              <a:t>Add an image</a:t>
            </a:r>
            <a:endParaRPr altLang="en-US" dirty="0" kumimoji="1" lang="ja-JP"/>
          </a:p>
        </p:txBody>
      </p:sp>
      <p:sp>
        <p:nvSpPr>
          <p:cNvPr id="1049992" name="円/楕円 15"/>
          <p:cNvSpPr/>
          <p:nvPr userDrawn="1"/>
        </p:nvSpPr>
        <p:spPr>
          <a:xfrm>
            <a:off x="9696141" y="2742860"/>
            <a:ext cx="3152799" cy="3152799"/>
          </a:xfrm>
          <a:prstGeom prst="ellipse"/>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993" name="円/楕円 16"/>
          <p:cNvSpPr/>
          <p:nvPr userDrawn="1"/>
        </p:nvSpPr>
        <p:spPr>
          <a:xfrm>
            <a:off x="9532256" y="2618713"/>
            <a:ext cx="3152799" cy="3152799"/>
          </a:xfrm>
          <a:prstGeom prst="ellipse"/>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994" name="図プレースホルダー 5"/>
          <p:cNvSpPr>
            <a:spLocks noGrp="1"/>
          </p:cNvSpPr>
          <p:nvPr>
            <p:ph type="pic" sz="quarter" idx="16" hasCustomPrompt="1"/>
          </p:nvPr>
        </p:nvSpPr>
        <p:spPr>
          <a:xfrm>
            <a:off x="9668005" y="2700656"/>
            <a:ext cx="3063073" cy="3063073"/>
          </a:xfrm>
          <a:prstGeom prst="ellipse"/>
          <a:solidFill>
            <a:schemeClr val="bg1"/>
          </a:solidFill>
          <a:ln w="28575" cmpd="sng">
            <a:solidFill>
              <a:schemeClr val="accent2"/>
            </a:solidFill>
          </a:ln>
          <a:effectLst/>
        </p:spPr>
        <p:txBody>
          <a:bodyPr>
            <a:normAutofit/>
          </a:bodyPr>
          <a:lstStyle>
            <a:lvl1pPr>
              <a:defRPr baseline="0" sz="1800"/>
            </a:lvl1pPr>
          </a:lstStyle>
          <a:p>
            <a:r>
              <a:rPr altLang="ja-JP" dirty="0" kumimoji="1" lang="en-US"/>
              <a:t>Add an image</a:t>
            </a:r>
            <a:endParaRPr altLang="en-US" dirty="0" kumimoji="1" lang="ja-JP"/>
          </a:p>
        </p:txBody>
      </p:sp>
      <p:sp>
        <p:nvSpPr>
          <p:cNvPr id="1049995" name="円/楕円 18"/>
          <p:cNvSpPr/>
          <p:nvPr userDrawn="1"/>
        </p:nvSpPr>
        <p:spPr>
          <a:xfrm>
            <a:off x="13853145" y="2742860"/>
            <a:ext cx="3152799" cy="3152799"/>
          </a:xfrm>
          <a:prstGeom prst="ellipse"/>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996" name="円/楕円 19"/>
          <p:cNvSpPr/>
          <p:nvPr userDrawn="1"/>
        </p:nvSpPr>
        <p:spPr>
          <a:xfrm>
            <a:off x="13689260" y="2618713"/>
            <a:ext cx="3152799" cy="3152799"/>
          </a:xfrm>
          <a:prstGeom prst="ellipse"/>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997" name="図プレースホルダー 5"/>
          <p:cNvSpPr>
            <a:spLocks noGrp="1"/>
          </p:cNvSpPr>
          <p:nvPr>
            <p:ph type="pic" sz="quarter" idx="17" hasCustomPrompt="1"/>
          </p:nvPr>
        </p:nvSpPr>
        <p:spPr>
          <a:xfrm>
            <a:off x="13825009" y="2700656"/>
            <a:ext cx="3063073" cy="3063073"/>
          </a:xfrm>
          <a:prstGeom prst="ellipse"/>
          <a:solidFill>
            <a:schemeClr val="bg1"/>
          </a:solidFill>
          <a:ln w="28575" cmpd="sng">
            <a:solidFill>
              <a:schemeClr val="accent4"/>
            </a:solidFill>
          </a:ln>
          <a:effectLst/>
        </p:spPr>
        <p:txBody>
          <a:bodyPr>
            <a:normAutofit/>
          </a:bodyPr>
          <a:lstStyle>
            <a:lvl1pPr>
              <a:defRPr baseline="0" sz="1800"/>
            </a:lvl1pPr>
          </a:lstStyle>
          <a:p>
            <a:r>
              <a:rPr altLang="ja-JP" dirty="0" kumimoji="1" lang="en-US"/>
              <a:t>Add an image</a:t>
            </a:r>
            <a:endParaRPr altLang="en-US" dirty="0" kumimoji="1" lang="ja-JP"/>
          </a:p>
        </p:txBody>
      </p:sp>
      <p:sp>
        <p:nvSpPr>
          <p:cNvPr id="1049998"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baseline="0" sz="2800" i="0">
                <a:solidFill>
                  <a:schemeClr val="accent1"/>
                </a:solidFill>
                <a:latin typeface="Route 159 SemiBold" pitchFamily="50" charset="0"/>
              </a:defRPr>
            </a:lvl1pPr>
          </a:lstStyle>
          <a:p>
            <a:pPr lvl="0"/>
            <a:r>
              <a:rPr altLang="ja-JP" dirty="0" kumimoji="1" lang="en-US"/>
              <a:t>Text goes here</a:t>
            </a:r>
            <a:endParaRPr altLang="en-US" dirty="0" kumimoji="1" lang="ja-JP"/>
          </a:p>
        </p:txBody>
      </p:sp>
      <p:sp>
        <p:nvSpPr>
          <p:cNvPr id="1049999" name="テキスト プレースホルダー 6"/>
          <p:cNvSpPr>
            <a:spLocks noGrp="1"/>
          </p:cNvSpPr>
          <p:nvPr>
            <p:ph type="body" sz="quarter" idx="24" hasCustomPrompt="1"/>
          </p:nvPr>
        </p:nvSpPr>
        <p:spPr>
          <a:xfrm>
            <a:off x="1035285" y="6781868"/>
            <a:ext cx="3715678" cy="1898306"/>
          </a:xfrm>
        </p:spPr>
        <p:txBody>
          <a:bodyPr anchor="t">
            <a:noAutofit/>
          </a:bodyPr>
          <a:lstStyle>
            <a:lvl1pPr algn="ctr">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50000" name="正方形/長方形 23"/>
          <p:cNvSpPr/>
          <p:nvPr userDrawn="1"/>
        </p:nvSpPr>
        <p:spPr>
          <a:xfrm>
            <a:off x="1272944" y="6680535"/>
            <a:ext cx="3240360" cy="7200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001"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baseline="0" sz="2800" i="0">
                <a:solidFill>
                  <a:schemeClr val="accent3"/>
                </a:solidFill>
                <a:latin typeface="Route 159 SemiBold" pitchFamily="50" charset="0"/>
              </a:defRPr>
            </a:lvl1pPr>
          </a:lstStyle>
          <a:p>
            <a:pPr lvl="0"/>
            <a:r>
              <a:rPr altLang="ja-JP" dirty="0" kumimoji="1" lang="en-US"/>
              <a:t>Text goes here</a:t>
            </a:r>
            <a:endParaRPr altLang="en-US" dirty="0" kumimoji="1" lang="ja-JP"/>
          </a:p>
        </p:txBody>
      </p:sp>
      <p:sp>
        <p:nvSpPr>
          <p:cNvPr id="1050002" name="テキスト プレースホルダー 6"/>
          <p:cNvSpPr>
            <a:spLocks noGrp="1"/>
          </p:cNvSpPr>
          <p:nvPr>
            <p:ph type="body" sz="quarter" idx="26" hasCustomPrompt="1"/>
          </p:nvPr>
        </p:nvSpPr>
        <p:spPr>
          <a:xfrm>
            <a:off x="5200268" y="6779524"/>
            <a:ext cx="3715678" cy="1898306"/>
          </a:xfrm>
        </p:spPr>
        <p:txBody>
          <a:bodyPr anchor="t">
            <a:noAutofit/>
          </a:bodyPr>
          <a:lstStyle>
            <a:lvl1pPr algn="ctr">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50003" name="正方形/長方形 26"/>
          <p:cNvSpPr/>
          <p:nvPr userDrawn="1"/>
        </p:nvSpPr>
        <p:spPr>
          <a:xfrm>
            <a:off x="5437927" y="6678191"/>
            <a:ext cx="3240360" cy="72008"/>
          </a:xfrm>
          <a:prstGeom prst="rect"/>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004"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baseline="0" sz="2800" i="0">
                <a:solidFill>
                  <a:schemeClr val="accent2"/>
                </a:solidFill>
                <a:latin typeface="Route 159 SemiBold" pitchFamily="50" charset="0"/>
              </a:defRPr>
            </a:lvl1pPr>
          </a:lstStyle>
          <a:p>
            <a:pPr lvl="0"/>
            <a:r>
              <a:rPr altLang="ja-JP" dirty="0" kumimoji="1" lang="en-US"/>
              <a:t>Text goes here</a:t>
            </a:r>
            <a:endParaRPr altLang="en-US" dirty="0" kumimoji="1" lang="ja-JP"/>
          </a:p>
        </p:txBody>
      </p:sp>
      <p:sp>
        <p:nvSpPr>
          <p:cNvPr id="1050005" name="テキスト プレースホルダー 6"/>
          <p:cNvSpPr>
            <a:spLocks noGrp="1"/>
          </p:cNvSpPr>
          <p:nvPr>
            <p:ph type="body" sz="quarter" idx="28" hasCustomPrompt="1"/>
          </p:nvPr>
        </p:nvSpPr>
        <p:spPr>
          <a:xfrm>
            <a:off x="9365251" y="6781868"/>
            <a:ext cx="3715678" cy="1898306"/>
          </a:xfrm>
        </p:spPr>
        <p:txBody>
          <a:bodyPr anchor="t">
            <a:noAutofit/>
          </a:bodyPr>
          <a:lstStyle>
            <a:lvl1pPr algn="ctr">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50006" name="正方形/長方形 29"/>
          <p:cNvSpPr/>
          <p:nvPr userDrawn="1"/>
        </p:nvSpPr>
        <p:spPr>
          <a:xfrm>
            <a:off x="9602910" y="6680535"/>
            <a:ext cx="3240360" cy="72008"/>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007"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baseline="0" sz="2800" i="0">
                <a:solidFill>
                  <a:schemeClr val="accent4"/>
                </a:solidFill>
                <a:latin typeface="Route 159 SemiBold" pitchFamily="50" charset="0"/>
              </a:defRPr>
            </a:lvl1pPr>
          </a:lstStyle>
          <a:p>
            <a:pPr lvl="0"/>
            <a:r>
              <a:rPr altLang="ja-JP" dirty="0" kumimoji="1" lang="en-US"/>
              <a:t>Text goes here</a:t>
            </a:r>
            <a:endParaRPr altLang="en-US" dirty="0" kumimoji="1" lang="ja-JP"/>
          </a:p>
        </p:txBody>
      </p:sp>
      <p:sp>
        <p:nvSpPr>
          <p:cNvPr id="1050008" name="テキスト プレースホルダー 6"/>
          <p:cNvSpPr>
            <a:spLocks noGrp="1"/>
          </p:cNvSpPr>
          <p:nvPr>
            <p:ph type="body" sz="quarter" idx="30" hasCustomPrompt="1"/>
          </p:nvPr>
        </p:nvSpPr>
        <p:spPr>
          <a:xfrm>
            <a:off x="13530235" y="6781868"/>
            <a:ext cx="3715678" cy="1898306"/>
          </a:xfrm>
        </p:spPr>
        <p:txBody>
          <a:bodyPr anchor="t">
            <a:noAutofit/>
          </a:bodyPr>
          <a:lstStyle>
            <a:lvl1pPr algn="ctr">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50009" name="正方形/長方形 32"/>
          <p:cNvSpPr/>
          <p:nvPr userDrawn="1"/>
        </p:nvSpPr>
        <p:spPr>
          <a:xfrm>
            <a:off x="13767894" y="6680535"/>
            <a:ext cx="3240360" cy="72008"/>
          </a:xfrm>
          <a:prstGeom prst="rect"/>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010" name="スライド番号プレースホルダー 3"/>
          <p:cNvSpPr>
            <a:spLocks noGrp="1"/>
          </p:cNvSpPr>
          <p:nvPr>
            <p:ph type="sldNum" sz="quarter" idx="11"/>
          </p:nvPr>
        </p:nvSpPr>
        <p:spPr>
          <a:xfrm>
            <a:off x="17151170" y="9432788"/>
            <a:ext cx="1080120" cy="547688"/>
          </a:xfrm>
        </p:spPr>
        <p:txBody>
          <a:bodyPr/>
          <a:p>
            <a:fld id="{E6459DFB-86F3-43FA-8567-2EA6E426AE90}" type="slidenum">
              <a:rPr altLang="en-US" lang="ja-JP" smtClean="0"/>
              <a:t>‹#›</a:t>
            </a:fld>
            <a:endParaRPr altLang="en-US"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afterEffect" presetClass="entr" presetID="2" presetSubtype="2">
                                  <p:stCondLst>
                                    <p:cond delay="0"/>
                                  </p:stCondLst>
                                  <p:childTnLst>
                                    <p:set>
                                      <p:cBhvr>
                                        <p:cTn dur="1" fill="hold" id="6">
                                          <p:stCondLst>
                                            <p:cond delay="0"/>
                                          </p:stCondLst>
                                        </p:cTn>
                                        <p:tgtEl>
                                          <p:spTgt spid="1049985"/>
                                        </p:tgtEl>
                                        <p:attrNameLst>
                                          <p:attrName>style.visibility</p:attrName>
                                        </p:attrNameLst>
                                      </p:cBhvr>
                                      <p:to>
                                        <p:strVal val="visible"/>
                                      </p:to>
                                    </p:set>
                                    <p:anim calcmode="lin" valueType="num">
                                      <p:cBhvr additive="base">
                                        <p:cTn dur="500" fill="hold" id="7"/>
                                        <p:tgtEl>
                                          <p:spTgt spid="1049985"/>
                                        </p:tgtEl>
                                        <p:attrNameLst>
                                          <p:attrName>ppt_x</p:attrName>
                                        </p:attrNameLst>
                                      </p:cBhvr>
                                      <p:tavLst>
                                        <p:tav tm="0">
                                          <p:val>
                                            <p:strVal val="1+#ppt_w/2"/>
                                          </p:val>
                                        </p:tav>
                                        <p:tav tm="100000">
                                          <p:val>
                                            <p:strVal val="#ppt_x"/>
                                          </p:val>
                                        </p:tav>
                                      </p:tavLst>
                                    </p:anim>
                                    <p:anim calcmode="lin" valueType="num">
                                      <p:cBhvr additive="base">
                                        <p:cTn dur="500" fill="hold" id="8"/>
                                        <p:tgtEl>
                                          <p:spTgt spid="1049985"/>
                                        </p:tgtEl>
                                        <p:attrNameLst>
                                          <p:attrName>ppt_y</p:attrName>
                                        </p:attrNameLst>
                                      </p:cBhvr>
                                      <p:tavLst>
                                        <p:tav tm="0">
                                          <p:val>
                                            <p:strVal val="#ppt_y"/>
                                          </p:val>
                                        </p:tav>
                                        <p:tav tm="100000">
                                          <p:val>
                                            <p:strVal val="#ppt_y"/>
                                          </p:val>
                                        </p:tav>
                                      </p:tavLst>
                                    </p:anim>
                                  </p:childTnLst>
                                </p:cTn>
                              </p:par>
                              <p:par>
                                <p:cTn fill="hold" grpId="0" id="9" nodeType="withEffect" presetClass="entr" presetID="22" presetSubtype="8">
                                  <p:stCondLst>
                                    <p:cond delay="0"/>
                                  </p:stCondLst>
                                  <p:childTnLst>
                                    <p:set>
                                      <p:cBhvr>
                                        <p:cTn dur="1" fill="hold" id="10">
                                          <p:stCondLst>
                                            <p:cond delay="0"/>
                                          </p:stCondLst>
                                        </p:cTn>
                                        <p:tgtEl>
                                          <p:spTgt spid="1049984">
                                            <p:txEl>
                                              <p:pRg st="0" end="0"/>
                                            </p:txEl>
                                          </p:spTgt>
                                        </p:tgtEl>
                                        <p:attrNameLst>
                                          <p:attrName>style.visibility</p:attrName>
                                        </p:attrNameLst>
                                      </p:cBhvr>
                                      <p:to>
                                        <p:strVal val="visible"/>
                                      </p:to>
                                    </p:set>
                                    <p:animEffect transition="in" filter="wipe(left)">
                                      <p:cBhvr>
                                        <p:cTn dur="500" id="11"/>
                                        <p:tgtEl>
                                          <p:spTgt spid="1049984">
                                            <p:txEl>
                                              <p:pRg st="0" end="0"/>
                                            </p:txEl>
                                          </p:spTgt>
                                        </p:tgtEl>
                                      </p:cBhvr>
                                    </p:animEffect>
                                  </p:childTnLst>
                                </p:cTn>
                              </p:par>
                            </p:childTnLst>
                          </p:cTn>
                        </p:par>
                        <p:par>
                          <p:cTn fill="hold" id="12">
                            <p:stCondLst>
                              <p:cond delay="500"/>
                            </p:stCondLst>
                            <p:childTnLst>
                              <p:par>
                                <p:cTn fill="hold" grpId="0" id="13" nodeType="afterEffect" presetClass="entr" presetID="10" presetSubtype="0">
                                  <p:stCondLst>
                                    <p:cond delay="0"/>
                                  </p:stCondLst>
                                  <p:childTnLst>
                                    <p:set>
                                      <p:cBhvr>
                                        <p:cTn dur="1" fill="hold" id="14">
                                          <p:stCondLst>
                                            <p:cond delay="0"/>
                                          </p:stCondLst>
                                        </p:cTn>
                                        <p:tgtEl>
                                          <p:spTgt spid="1049986"/>
                                        </p:tgtEl>
                                        <p:attrNameLst>
                                          <p:attrName>style.visibility</p:attrName>
                                        </p:attrNameLst>
                                      </p:cBhvr>
                                      <p:to>
                                        <p:strVal val="visible"/>
                                      </p:to>
                                    </p:set>
                                    <p:animEffect transition="in" filter="fade">
                                      <p:cBhvr>
                                        <p:cTn dur="750" id="15"/>
                                        <p:tgtEl>
                                          <p:spTgt spid="1049986"/>
                                        </p:tgtEl>
                                      </p:cBhvr>
                                    </p:animEffect>
                                  </p:childTnLst>
                                </p:cTn>
                              </p:par>
                              <p:par>
                                <p:cTn fill="hold" grpId="0" id="16" nodeType="withEffect" presetClass="entr" presetID="10" presetSubtype="0">
                                  <p:stCondLst>
                                    <p:cond delay="100"/>
                                  </p:stCondLst>
                                  <p:childTnLst>
                                    <p:set>
                                      <p:cBhvr>
                                        <p:cTn dur="1" fill="hold" id="17">
                                          <p:stCondLst>
                                            <p:cond delay="0"/>
                                          </p:stCondLst>
                                        </p:cTn>
                                        <p:tgtEl>
                                          <p:spTgt spid="1049987"/>
                                        </p:tgtEl>
                                        <p:attrNameLst>
                                          <p:attrName>style.visibility</p:attrName>
                                        </p:attrNameLst>
                                      </p:cBhvr>
                                      <p:to>
                                        <p:strVal val="visible"/>
                                      </p:to>
                                    </p:set>
                                    <p:animEffect transition="in" filter="fade">
                                      <p:cBhvr>
                                        <p:cTn dur="750" id="18"/>
                                        <p:tgtEl>
                                          <p:spTgt spid="1049987"/>
                                        </p:tgtEl>
                                      </p:cBhvr>
                                    </p:animEffect>
                                  </p:childTnLst>
                                </p:cTn>
                              </p:par>
                              <p:par>
                                <p:cTn fill="hold" grpId="0" id="19" nodeType="withEffect" presetClass="entr" presetID="10" presetSubtype="0">
                                  <p:stCondLst>
                                    <p:cond delay="200"/>
                                  </p:stCondLst>
                                  <p:childTnLst>
                                    <p:set>
                                      <p:cBhvr>
                                        <p:cTn dur="1" fill="hold" id="20">
                                          <p:stCondLst>
                                            <p:cond delay="0"/>
                                          </p:stCondLst>
                                        </p:cTn>
                                        <p:tgtEl>
                                          <p:spTgt spid="1049988"/>
                                        </p:tgtEl>
                                        <p:attrNameLst>
                                          <p:attrName>style.visibility</p:attrName>
                                        </p:attrNameLst>
                                      </p:cBhvr>
                                      <p:to>
                                        <p:strVal val="visible"/>
                                      </p:to>
                                    </p:set>
                                    <p:animEffect transition="in" filter="fade">
                                      <p:cBhvr>
                                        <p:cTn dur="750" id="21"/>
                                        <p:tgtEl>
                                          <p:spTgt spid="1049988"/>
                                        </p:tgtEl>
                                      </p:cBhvr>
                                    </p:animEffect>
                                  </p:childTnLst>
                                </p:cTn>
                              </p:par>
                              <p:par>
                                <p:cTn decel="100000" fill="hold" grpId="1" id="22" nodeType="withEffect" presetClass="entr" presetID="2" presetSubtype="1">
                                  <p:stCondLst>
                                    <p:cond delay="0"/>
                                  </p:stCondLst>
                                  <p:childTnLst>
                                    <p:set>
                                      <p:cBhvr>
                                        <p:cTn dur="1" fill="hold" id="23">
                                          <p:stCondLst>
                                            <p:cond delay="0"/>
                                          </p:stCondLst>
                                        </p:cTn>
                                        <p:tgtEl>
                                          <p:spTgt spid="1049986"/>
                                        </p:tgtEl>
                                        <p:attrNameLst>
                                          <p:attrName>style.visibility</p:attrName>
                                        </p:attrNameLst>
                                      </p:cBhvr>
                                      <p:to>
                                        <p:strVal val="visible"/>
                                      </p:to>
                                    </p:set>
                                    <p:anim calcmode="lin" valueType="num">
                                      <p:cBhvr additive="base">
                                        <p:cTn dur="750" fill="hold" id="24"/>
                                        <p:tgtEl>
                                          <p:spTgt spid="1049986"/>
                                        </p:tgtEl>
                                        <p:attrNameLst>
                                          <p:attrName>ppt_x</p:attrName>
                                        </p:attrNameLst>
                                      </p:cBhvr>
                                      <p:tavLst>
                                        <p:tav tm="0">
                                          <p:val>
                                            <p:strVal val="#ppt_x"/>
                                          </p:val>
                                        </p:tav>
                                        <p:tav tm="100000">
                                          <p:val>
                                            <p:strVal val="#ppt_x"/>
                                          </p:val>
                                        </p:tav>
                                      </p:tavLst>
                                    </p:anim>
                                    <p:anim calcmode="lin" valueType="num">
                                      <p:cBhvr additive="base">
                                        <p:cTn dur="750" fill="hold" id="25"/>
                                        <p:tgtEl>
                                          <p:spTgt spid="1049986"/>
                                        </p:tgtEl>
                                        <p:attrNameLst>
                                          <p:attrName>ppt_y</p:attrName>
                                        </p:attrNameLst>
                                      </p:cBhvr>
                                      <p:tavLst>
                                        <p:tav tm="0">
                                          <p:val>
                                            <p:strVal val="0-#ppt_h/2"/>
                                          </p:val>
                                        </p:tav>
                                        <p:tav tm="100000">
                                          <p:val>
                                            <p:strVal val="#ppt_y"/>
                                          </p:val>
                                        </p:tav>
                                      </p:tavLst>
                                    </p:anim>
                                  </p:childTnLst>
                                </p:cTn>
                              </p:par>
                              <p:par>
                                <p:cTn decel="100000" fill="hold" grpId="1" id="26" nodeType="withEffect" presetClass="entr" presetID="2" presetSubtype="1">
                                  <p:stCondLst>
                                    <p:cond delay="100"/>
                                  </p:stCondLst>
                                  <p:childTnLst>
                                    <p:set>
                                      <p:cBhvr>
                                        <p:cTn dur="1" fill="hold" id="27">
                                          <p:stCondLst>
                                            <p:cond delay="0"/>
                                          </p:stCondLst>
                                        </p:cTn>
                                        <p:tgtEl>
                                          <p:spTgt spid="1049987"/>
                                        </p:tgtEl>
                                        <p:attrNameLst>
                                          <p:attrName>style.visibility</p:attrName>
                                        </p:attrNameLst>
                                      </p:cBhvr>
                                      <p:to>
                                        <p:strVal val="visible"/>
                                      </p:to>
                                    </p:set>
                                    <p:anim calcmode="lin" valueType="num">
                                      <p:cBhvr additive="base">
                                        <p:cTn dur="750" fill="hold" id="28"/>
                                        <p:tgtEl>
                                          <p:spTgt spid="1049987"/>
                                        </p:tgtEl>
                                        <p:attrNameLst>
                                          <p:attrName>ppt_x</p:attrName>
                                        </p:attrNameLst>
                                      </p:cBhvr>
                                      <p:tavLst>
                                        <p:tav tm="0">
                                          <p:val>
                                            <p:strVal val="#ppt_x"/>
                                          </p:val>
                                        </p:tav>
                                        <p:tav tm="100000">
                                          <p:val>
                                            <p:strVal val="#ppt_x"/>
                                          </p:val>
                                        </p:tav>
                                      </p:tavLst>
                                    </p:anim>
                                    <p:anim calcmode="lin" valueType="num">
                                      <p:cBhvr additive="base">
                                        <p:cTn dur="750" fill="hold" id="29"/>
                                        <p:tgtEl>
                                          <p:spTgt spid="1049987"/>
                                        </p:tgtEl>
                                        <p:attrNameLst>
                                          <p:attrName>ppt_y</p:attrName>
                                        </p:attrNameLst>
                                      </p:cBhvr>
                                      <p:tavLst>
                                        <p:tav tm="0">
                                          <p:val>
                                            <p:strVal val="0-#ppt_h/2"/>
                                          </p:val>
                                        </p:tav>
                                        <p:tav tm="100000">
                                          <p:val>
                                            <p:strVal val="#ppt_y"/>
                                          </p:val>
                                        </p:tav>
                                      </p:tavLst>
                                    </p:anim>
                                  </p:childTnLst>
                                </p:cTn>
                              </p:par>
                              <p:par>
                                <p:cTn decel="100000" fill="hold" grpId="1" id="30" nodeType="withEffect" presetClass="entr" presetID="2" presetSubtype="1">
                                  <p:stCondLst>
                                    <p:cond delay="200"/>
                                  </p:stCondLst>
                                  <p:childTnLst>
                                    <p:set>
                                      <p:cBhvr>
                                        <p:cTn dur="1" fill="hold" id="31">
                                          <p:stCondLst>
                                            <p:cond delay="0"/>
                                          </p:stCondLst>
                                        </p:cTn>
                                        <p:tgtEl>
                                          <p:spTgt spid="1049988"/>
                                        </p:tgtEl>
                                        <p:attrNameLst>
                                          <p:attrName>style.visibility</p:attrName>
                                        </p:attrNameLst>
                                      </p:cBhvr>
                                      <p:to>
                                        <p:strVal val="visible"/>
                                      </p:to>
                                    </p:set>
                                    <p:anim calcmode="lin" valueType="num">
                                      <p:cBhvr additive="base">
                                        <p:cTn dur="750" fill="hold" id="32"/>
                                        <p:tgtEl>
                                          <p:spTgt spid="1049988"/>
                                        </p:tgtEl>
                                        <p:attrNameLst>
                                          <p:attrName>ppt_x</p:attrName>
                                        </p:attrNameLst>
                                      </p:cBhvr>
                                      <p:tavLst>
                                        <p:tav tm="0">
                                          <p:val>
                                            <p:strVal val="#ppt_x"/>
                                          </p:val>
                                        </p:tav>
                                        <p:tav tm="100000">
                                          <p:val>
                                            <p:strVal val="#ppt_x"/>
                                          </p:val>
                                        </p:tav>
                                      </p:tavLst>
                                    </p:anim>
                                    <p:anim calcmode="lin" valueType="num">
                                      <p:cBhvr additive="base">
                                        <p:cTn dur="750" fill="hold" id="33"/>
                                        <p:tgtEl>
                                          <p:spTgt spid="1049988"/>
                                        </p:tgtEl>
                                        <p:attrNameLst>
                                          <p:attrName>ppt_y</p:attrName>
                                        </p:attrNameLst>
                                      </p:cBhvr>
                                      <p:tavLst>
                                        <p:tav tm="0">
                                          <p:val>
                                            <p:strVal val="0-#ppt_h/2"/>
                                          </p:val>
                                        </p:tav>
                                        <p:tav tm="100000">
                                          <p:val>
                                            <p:strVal val="#ppt_y"/>
                                          </p:val>
                                        </p:tav>
                                      </p:tavLst>
                                    </p:anim>
                                  </p:childTnLst>
                                </p:cTn>
                              </p:par>
                            </p:childTnLst>
                          </p:cTn>
                        </p:par>
                        <p:par>
                          <p:cTn fill="hold" id="34">
                            <p:stCondLst>
                              <p:cond delay="1450"/>
                            </p:stCondLst>
                            <p:childTnLst>
                              <p:par>
                                <p:cTn decel="100000" fill="hold" grpId="0" id="35" nodeType="afterEffect" presetClass="entr" presetID="2" presetSubtype="4">
                                  <p:stCondLst>
                                    <p:cond delay="0"/>
                                  </p:stCondLst>
                                  <p:childTnLst>
                                    <p:set>
                                      <p:cBhvr>
                                        <p:cTn dur="1" fill="hold" id="36">
                                          <p:stCondLst>
                                            <p:cond delay="0"/>
                                          </p:stCondLst>
                                        </p:cTn>
                                        <p:tgtEl>
                                          <p:spTgt spid="1049998">
                                            <p:txEl>
                                              <p:pRg st="0" end="0"/>
                                            </p:txEl>
                                          </p:spTgt>
                                        </p:tgtEl>
                                        <p:attrNameLst>
                                          <p:attrName>style.visibility</p:attrName>
                                        </p:attrNameLst>
                                      </p:cBhvr>
                                      <p:to>
                                        <p:strVal val="visible"/>
                                      </p:to>
                                    </p:set>
                                    <p:anim calcmode="lin" valueType="num">
                                      <p:cBhvr additive="base">
                                        <p:cTn dur="500" fill="hold" id="37"/>
                                        <p:tgtEl>
                                          <p:spTgt spid="1049998">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38"/>
                                        <p:tgtEl>
                                          <p:spTgt spid="1049998">
                                            <p:txEl>
                                              <p:pRg st="0" end="0"/>
                                            </p:txEl>
                                          </p:spTgt>
                                        </p:tgtEl>
                                        <p:attrNameLst>
                                          <p:attrName>ppt_y</p:attrName>
                                        </p:attrNameLst>
                                      </p:cBhvr>
                                      <p:tavLst>
                                        <p:tav tm="0">
                                          <p:val>
                                            <p:strVal val="1+#ppt_h/2"/>
                                          </p:val>
                                        </p:tav>
                                        <p:tav tm="100000">
                                          <p:val>
                                            <p:strVal val="#ppt_y"/>
                                          </p:val>
                                        </p:tav>
                                      </p:tavLst>
                                    </p:anim>
                                  </p:childTnLst>
                                </p:cTn>
                              </p:par>
                            </p:childTnLst>
                          </p:cTn>
                        </p:par>
                        <p:par>
                          <p:cTn fill="hold" id="39">
                            <p:stCondLst>
                              <p:cond delay="1950"/>
                            </p:stCondLst>
                            <p:childTnLst>
                              <p:par>
                                <p:cTn decel="100000" fill="hold" grpId="0" id="40" nodeType="afterEffect" presetClass="entr" presetID="2" presetSubtype="4">
                                  <p:stCondLst>
                                    <p:cond delay="0"/>
                                  </p:stCondLst>
                                  <p:childTnLst>
                                    <p:set>
                                      <p:cBhvr>
                                        <p:cTn dur="1" fill="hold" id="41">
                                          <p:stCondLst>
                                            <p:cond delay="0"/>
                                          </p:stCondLst>
                                        </p:cTn>
                                        <p:tgtEl>
                                          <p:spTgt spid="1050000"/>
                                        </p:tgtEl>
                                        <p:attrNameLst>
                                          <p:attrName>style.visibility</p:attrName>
                                        </p:attrNameLst>
                                      </p:cBhvr>
                                      <p:to>
                                        <p:strVal val="visible"/>
                                      </p:to>
                                    </p:set>
                                    <p:anim calcmode="lin" valueType="num">
                                      <p:cBhvr additive="base">
                                        <p:cTn dur="500" fill="hold" id="42"/>
                                        <p:tgtEl>
                                          <p:spTgt spid="1050000"/>
                                        </p:tgtEl>
                                        <p:attrNameLst>
                                          <p:attrName>ppt_x</p:attrName>
                                        </p:attrNameLst>
                                      </p:cBhvr>
                                      <p:tavLst>
                                        <p:tav tm="0">
                                          <p:val>
                                            <p:strVal val="#ppt_x"/>
                                          </p:val>
                                        </p:tav>
                                        <p:tav tm="100000">
                                          <p:val>
                                            <p:strVal val="#ppt_x"/>
                                          </p:val>
                                        </p:tav>
                                      </p:tavLst>
                                    </p:anim>
                                    <p:anim calcmode="lin" valueType="num">
                                      <p:cBhvr additive="base">
                                        <p:cTn dur="500" fill="hold" id="43"/>
                                        <p:tgtEl>
                                          <p:spTgt spid="1050000"/>
                                        </p:tgtEl>
                                        <p:attrNameLst>
                                          <p:attrName>ppt_y</p:attrName>
                                        </p:attrNameLst>
                                      </p:cBhvr>
                                      <p:tavLst>
                                        <p:tav tm="0">
                                          <p:val>
                                            <p:strVal val="1+#ppt_h/2"/>
                                          </p:val>
                                        </p:tav>
                                        <p:tav tm="100000">
                                          <p:val>
                                            <p:strVal val="#ppt_y"/>
                                          </p:val>
                                        </p:tav>
                                      </p:tavLst>
                                    </p:anim>
                                  </p:childTnLst>
                                </p:cTn>
                              </p:par>
                              <p:par>
                                <p:cTn decel="100000" fill="hold" grpId="0" id="44" nodeType="withEffect" presetClass="entr" presetID="2" presetSubtype="4">
                                  <p:stCondLst>
                                    <p:cond delay="100"/>
                                  </p:stCondLst>
                                  <p:childTnLst>
                                    <p:set>
                                      <p:cBhvr>
                                        <p:cTn dur="1" fill="hold" id="45">
                                          <p:stCondLst>
                                            <p:cond delay="0"/>
                                          </p:stCondLst>
                                        </p:cTn>
                                        <p:tgtEl>
                                          <p:spTgt spid="1049999">
                                            <p:txEl>
                                              <p:pRg st="0" end="0"/>
                                            </p:txEl>
                                          </p:spTgt>
                                        </p:tgtEl>
                                        <p:attrNameLst>
                                          <p:attrName>style.visibility</p:attrName>
                                        </p:attrNameLst>
                                      </p:cBhvr>
                                      <p:to>
                                        <p:strVal val="visible"/>
                                      </p:to>
                                    </p:set>
                                    <p:anim calcmode="lin" valueType="num">
                                      <p:cBhvr additive="base">
                                        <p:cTn dur="500" fill="hold" id="46"/>
                                        <p:tgtEl>
                                          <p:spTgt spid="1049999">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47"/>
                                        <p:tgtEl>
                                          <p:spTgt spid="1049999">
                                            <p:txEl>
                                              <p:pRg st="0" end="0"/>
                                            </p:txEl>
                                          </p:spTgt>
                                        </p:tgtEl>
                                        <p:attrNameLst>
                                          <p:attrName>ppt_y</p:attrName>
                                        </p:attrNameLst>
                                      </p:cBhvr>
                                      <p:tavLst>
                                        <p:tav tm="0">
                                          <p:val>
                                            <p:strVal val="1+#ppt_h/2"/>
                                          </p:val>
                                        </p:tav>
                                        <p:tav tm="100000">
                                          <p:val>
                                            <p:strVal val="#ppt_y"/>
                                          </p:val>
                                        </p:tav>
                                      </p:tavLst>
                                    </p:anim>
                                  </p:childTnLst>
                                </p:cTn>
                              </p:par>
                            </p:childTnLst>
                          </p:cTn>
                        </p:par>
                        <p:par>
                          <p:cTn fill="hold" id="48">
                            <p:stCondLst>
                              <p:cond delay="2550"/>
                            </p:stCondLst>
                            <p:childTnLst>
                              <p:par>
                                <p:cTn fill="hold" grpId="0" id="49" nodeType="afterEffect" presetClass="entr" presetID="10" presetSubtype="0">
                                  <p:stCondLst>
                                    <p:cond delay="0"/>
                                  </p:stCondLst>
                                  <p:childTnLst>
                                    <p:set>
                                      <p:cBhvr>
                                        <p:cTn dur="1" fill="hold" id="50">
                                          <p:stCondLst>
                                            <p:cond delay="0"/>
                                          </p:stCondLst>
                                        </p:cTn>
                                        <p:tgtEl>
                                          <p:spTgt spid="1049989"/>
                                        </p:tgtEl>
                                        <p:attrNameLst>
                                          <p:attrName>style.visibility</p:attrName>
                                        </p:attrNameLst>
                                      </p:cBhvr>
                                      <p:to>
                                        <p:strVal val="visible"/>
                                      </p:to>
                                    </p:set>
                                    <p:animEffect transition="in" filter="fade">
                                      <p:cBhvr>
                                        <p:cTn dur="750" id="51"/>
                                        <p:tgtEl>
                                          <p:spTgt spid="1049989"/>
                                        </p:tgtEl>
                                      </p:cBhvr>
                                    </p:animEffect>
                                  </p:childTnLst>
                                </p:cTn>
                              </p:par>
                              <p:par>
                                <p:cTn fill="hold" grpId="0" id="52" nodeType="withEffect" presetClass="entr" presetID="10" presetSubtype="0">
                                  <p:stCondLst>
                                    <p:cond delay="100"/>
                                  </p:stCondLst>
                                  <p:childTnLst>
                                    <p:set>
                                      <p:cBhvr>
                                        <p:cTn dur="1" fill="hold" id="53">
                                          <p:stCondLst>
                                            <p:cond delay="0"/>
                                          </p:stCondLst>
                                        </p:cTn>
                                        <p:tgtEl>
                                          <p:spTgt spid="1049990"/>
                                        </p:tgtEl>
                                        <p:attrNameLst>
                                          <p:attrName>style.visibility</p:attrName>
                                        </p:attrNameLst>
                                      </p:cBhvr>
                                      <p:to>
                                        <p:strVal val="visible"/>
                                      </p:to>
                                    </p:set>
                                    <p:animEffect transition="in" filter="fade">
                                      <p:cBhvr>
                                        <p:cTn dur="750" id="54"/>
                                        <p:tgtEl>
                                          <p:spTgt spid="1049990"/>
                                        </p:tgtEl>
                                      </p:cBhvr>
                                    </p:animEffect>
                                  </p:childTnLst>
                                </p:cTn>
                              </p:par>
                              <p:par>
                                <p:cTn fill="hold" grpId="0" id="55" nodeType="withEffect" presetClass="entr" presetID="10" presetSubtype="0">
                                  <p:stCondLst>
                                    <p:cond delay="200"/>
                                  </p:stCondLst>
                                  <p:childTnLst>
                                    <p:set>
                                      <p:cBhvr>
                                        <p:cTn dur="1" fill="hold" id="56">
                                          <p:stCondLst>
                                            <p:cond delay="0"/>
                                          </p:stCondLst>
                                        </p:cTn>
                                        <p:tgtEl>
                                          <p:spTgt spid="1049991"/>
                                        </p:tgtEl>
                                        <p:attrNameLst>
                                          <p:attrName>style.visibility</p:attrName>
                                        </p:attrNameLst>
                                      </p:cBhvr>
                                      <p:to>
                                        <p:strVal val="visible"/>
                                      </p:to>
                                    </p:set>
                                    <p:animEffect transition="in" filter="fade">
                                      <p:cBhvr>
                                        <p:cTn dur="750" id="57"/>
                                        <p:tgtEl>
                                          <p:spTgt spid="1049991"/>
                                        </p:tgtEl>
                                      </p:cBhvr>
                                    </p:animEffect>
                                  </p:childTnLst>
                                </p:cTn>
                              </p:par>
                              <p:par>
                                <p:cTn decel="100000" fill="hold" grpId="1" id="58" nodeType="withEffect" presetClass="entr" presetID="2" presetSubtype="1">
                                  <p:stCondLst>
                                    <p:cond delay="0"/>
                                  </p:stCondLst>
                                  <p:childTnLst>
                                    <p:set>
                                      <p:cBhvr>
                                        <p:cTn dur="1" fill="hold" id="59">
                                          <p:stCondLst>
                                            <p:cond delay="0"/>
                                          </p:stCondLst>
                                        </p:cTn>
                                        <p:tgtEl>
                                          <p:spTgt spid="1049989"/>
                                        </p:tgtEl>
                                        <p:attrNameLst>
                                          <p:attrName>style.visibility</p:attrName>
                                        </p:attrNameLst>
                                      </p:cBhvr>
                                      <p:to>
                                        <p:strVal val="visible"/>
                                      </p:to>
                                    </p:set>
                                    <p:anim calcmode="lin" valueType="num">
                                      <p:cBhvr additive="base">
                                        <p:cTn dur="750" fill="hold" id="60"/>
                                        <p:tgtEl>
                                          <p:spTgt spid="1049989"/>
                                        </p:tgtEl>
                                        <p:attrNameLst>
                                          <p:attrName>ppt_x</p:attrName>
                                        </p:attrNameLst>
                                      </p:cBhvr>
                                      <p:tavLst>
                                        <p:tav tm="0">
                                          <p:val>
                                            <p:strVal val="#ppt_x"/>
                                          </p:val>
                                        </p:tav>
                                        <p:tav tm="100000">
                                          <p:val>
                                            <p:strVal val="#ppt_x"/>
                                          </p:val>
                                        </p:tav>
                                      </p:tavLst>
                                    </p:anim>
                                    <p:anim calcmode="lin" valueType="num">
                                      <p:cBhvr additive="base">
                                        <p:cTn dur="750" fill="hold" id="61"/>
                                        <p:tgtEl>
                                          <p:spTgt spid="1049989"/>
                                        </p:tgtEl>
                                        <p:attrNameLst>
                                          <p:attrName>ppt_y</p:attrName>
                                        </p:attrNameLst>
                                      </p:cBhvr>
                                      <p:tavLst>
                                        <p:tav tm="0">
                                          <p:val>
                                            <p:strVal val="0-#ppt_h/2"/>
                                          </p:val>
                                        </p:tav>
                                        <p:tav tm="100000">
                                          <p:val>
                                            <p:strVal val="#ppt_y"/>
                                          </p:val>
                                        </p:tav>
                                      </p:tavLst>
                                    </p:anim>
                                  </p:childTnLst>
                                </p:cTn>
                              </p:par>
                              <p:par>
                                <p:cTn decel="100000" fill="hold" grpId="1" id="62" nodeType="withEffect" presetClass="entr" presetID="2" presetSubtype="1">
                                  <p:stCondLst>
                                    <p:cond delay="100"/>
                                  </p:stCondLst>
                                  <p:childTnLst>
                                    <p:set>
                                      <p:cBhvr>
                                        <p:cTn dur="1" fill="hold" id="63">
                                          <p:stCondLst>
                                            <p:cond delay="0"/>
                                          </p:stCondLst>
                                        </p:cTn>
                                        <p:tgtEl>
                                          <p:spTgt spid="1049990"/>
                                        </p:tgtEl>
                                        <p:attrNameLst>
                                          <p:attrName>style.visibility</p:attrName>
                                        </p:attrNameLst>
                                      </p:cBhvr>
                                      <p:to>
                                        <p:strVal val="visible"/>
                                      </p:to>
                                    </p:set>
                                    <p:anim calcmode="lin" valueType="num">
                                      <p:cBhvr additive="base">
                                        <p:cTn dur="750" fill="hold" id="64"/>
                                        <p:tgtEl>
                                          <p:spTgt spid="1049990"/>
                                        </p:tgtEl>
                                        <p:attrNameLst>
                                          <p:attrName>ppt_x</p:attrName>
                                        </p:attrNameLst>
                                      </p:cBhvr>
                                      <p:tavLst>
                                        <p:tav tm="0">
                                          <p:val>
                                            <p:strVal val="#ppt_x"/>
                                          </p:val>
                                        </p:tav>
                                        <p:tav tm="100000">
                                          <p:val>
                                            <p:strVal val="#ppt_x"/>
                                          </p:val>
                                        </p:tav>
                                      </p:tavLst>
                                    </p:anim>
                                    <p:anim calcmode="lin" valueType="num">
                                      <p:cBhvr additive="base">
                                        <p:cTn dur="750" fill="hold" id="65"/>
                                        <p:tgtEl>
                                          <p:spTgt spid="1049990"/>
                                        </p:tgtEl>
                                        <p:attrNameLst>
                                          <p:attrName>ppt_y</p:attrName>
                                        </p:attrNameLst>
                                      </p:cBhvr>
                                      <p:tavLst>
                                        <p:tav tm="0">
                                          <p:val>
                                            <p:strVal val="0-#ppt_h/2"/>
                                          </p:val>
                                        </p:tav>
                                        <p:tav tm="100000">
                                          <p:val>
                                            <p:strVal val="#ppt_y"/>
                                          </p:val>
                                        </p:tav>
                                      </p:tavLst>
                                    </p:anim>
                                  </p:childTnLst>
                                </p:cTn>
                              </p:par>
                              <p:par>
                                <p:cTn decel="100000" fill="hold" grpId="1" id="66" nodeType="withEffect" presetClass="entr" presetID="2" presetSubtype="1">
                                  <p:stCondLst>
                                    <p:cond delay="200"/>
                                  </p:stCondLst>
                                  <p:childTnLst>
                                    <p:set>
                                      <p:cBhvr>
                                        <p:cTn dur="1" fill="hold" id="67">
                                          <p:stCondLst>
                                            <p:cond delay="0"/>
                                          </p:stCondLst>
                                        </p:cTn>
                                        <p:tgtEl>
                                          <p:spTgt spid="1049991"/>
                                        </p:tgtEl>
                                        <p:attrNameLst>
                                          <p:attrName>style.visibility</p:attrName>
                                        </p:attrNameLst>
                                      </p:cBhvr>
                                      <p:to>
                                        <p:strVal val="visible"/>
                                      </p:to>
                                    </p:set>
                                    <p:anim calcmode="lin" valueType="num">
                                      <p:cBhvr additive="base">
                                        <p:cTn dur="750" fill="hold" id="68"/>
                                        <p:tgtEl>
                                          <p:spTgt spid="1049991"/>
                                        </p:tgtEl>
                                        <p:attrNameLst>
                                          <p:attrName>ppt_x</p:attrName>
                                        </p:attrNameLst>
                                      </p:cBhvr>
                                      <p:tavLst>
                                        <p:tav tm="0">
                                          <p:val>
                                            <p:strVal val="#ppt_x"/>
                                          </p:val>
                                        </p:tav>
                                        <p:tav tm="100000">
                                          <p:val>
                                            <p:strVal val="#ppt_x"/>
                                          </p:val>
                                        </p:tav>
                                      </p:tavLst>
                                    </p:anim>
                                    <p:anim calcmode="lin" valueType="num">
                                      <p:cBhvr additive="base">
                                        <p:cTn dur="750" fill="hold" id="69"/>
                                        <p:tgtEl>
                                          <p:spTgt spid="1049991"/>
                                        </p:tgtEl>
                                        <p:attrNameLst>
                                          <p:attrName>ppt_y</p:attrName>
                                        </p:attrNameLst>
                                      </p:cBhvr>
                                      <p:tavLst>
                                        <p:tav tm="0">
                                          <p:val>
                                            <p:strVal val="0-#ppt_h/2"/>
                                          </p:val>
                                        </p:tav>
                                        <p:tav tm="100000">
                                          <p:val>
                                            <p:strVal val="#ppt_y"/>
                                          </p:val>
                                        </p:tav>
                                      </p:tavLst>
                                    </p:anim>
                                  </p:childTnLst>
                                </p:cTn>
                              </p:par>
                            </p:childTnLst>
                          </p:cTn>
                        </p:par>
                        <p:par>
                          <p:cTn fill="hold" id="70">
                            <p:stCondLst>
                              <p:cond delay="3500"/>
                            </p:stCondLst>
                            <p:childTnLst>
                              <p:par>
                                <p:cTn decel="100000" fill="hold" grpId="0" id="71" nodeType="afterEffect" presetClass="entr" presetID="2" presetSubtype="4">
                                  <p:stCondLst>
                                    <p:cond delay="0"/>
                                  </p:stCondLst>
                                  <p:childTnLst>
                                    <p:set>
                                      <p:cBhvr>
                                        <p:cTn dur="1" fill="hold" id="72">
                                          <p:stCondLst>
                                            <p:cond delay="0"/>
                                          </p:stCondLst>
                                        </p:cTn>
                                        <p:tgtEl>
                                          <p:spTgt spid="1050001">
                                            <p:txEl>
                                              <p:pRg st="0" end="0"/>
                                            </p:txEl>
                                          </p:spTgt>
                                        </p:tgtEl>
                                        <p:attrNameLst>
                                          <p:attrName>style.visibility</p:attrName>
                                        </p:attrNameLst>
                                      </p:cBhvr>
                                      <p:to>
                                        <p:strVal val="visible"/>
                                      </p:to>
                                    </p:set>
                                    <p:anim calcmode="lin" valueType="num">
                                      <p:cBhvr additive="base">
                                        <p:cTn dur="500" fill="hold" id="73"/>
                                        <p:tgtEl>
                                          <p:spTgt spid="1050001">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74"/>
                                        <p:tgtEl>
                                          <p:spTgt spid="1050001">
                                            <p:txEl>
                                              <p:pRg st="0" end="0"/>
                                            </p:txEl>
                                          </p:spTgt>
                                        </p:tgtEl>
                                        <p:attrNameLst>
                                          <p:attrName>ppt_y</p:attrName>
                                        </p:attrNameLst>
                                      </p:cBhvr>
                                      <p:tavLst>
                                        <p:tav tm="0">
                                          <p:val>
                                            <p:strVal val="1+#ppt_h/2"/>
                                          </p:val>
                                        </p:tav>
                                        <p:tav tm="100000">
                                          <p:val>
                                            <p:strVal val="#ppt_y"/>
                                          </p:val>
                                        </p:tav>
                                      </p:tavLst>
                                    </p:anim>
                                  </p:childTnLst>
                                </p:cTn>
                              </p:par>
                            </p:childTnLst>
                          </p:cTn>
                        </p:par>
                        <p:par>
                          <p:cTn fill="hold" id="75">
                            <p:stCondLst>
                              <p:cond delay="4000"/>
                            </p:stCondLst>
                            <p:childTnLst>
                              <p:par>
                                <p:cTn decel="100000" fill="hold" grpId="0" id="76" nodeType="afterEffect" presetClass="entr" presetID="2" presetSubtype="4">
                                  <p:stCondLst>
                                    <p:cond delay="0"/>
                                  </p:stCondLst>
                                  <p:childTnLst>
                                    <p:set>
                                      <p:cBhvr>
                                        <p:cTn dur="1" fill="hold" id="77">
                                          <p:stCondLst>
                                            <p:cond delay="0"/>
                                          </p:stCondLst>
                                        </p:cTn>
                                        <p:tgtEl>
                                          <p:spTgt spid="1050003"/>
                                        </p:tgtEl>
                                        <p:attrNameLst>
                                          <p:attrName>style.visibility</p:attrName>
                                        </p:attrNameLst>
                                      </p:cBhvr>
                                      <p:to>
                                        <p:strVal val="visible"/>
                                      </p:to>
                                    </p:set>
                                    <p:anim calcmode="lin" valueType="num">
                                      <p:cBhvr additive="base">
                                        <p:cTn dur="500" fill="hold" id="78"/>
                                        <p:tgtEl>
                                          <p:spTgt spid="1050003"/>
                                        </p:tgtEl>
                                        <p:attrNameLst>
                                          <p:attrName>ppt_x</p:attrName>
                                        </p:attrNameLst>
                                      </p:cBhvr>
                                      <p:tavLst>
                                        <p:tav tm="0">
                                          <p:val>
                                            <p:strVal val="#ppt_x"/>
                                          </p:val>
                                        </p:tav>
                                        <p:tav tm="100000">
                                          <p:val>
                                            <p:strVal val="#ppt_x"/>
                                          </p:val>
                                        </p:tav>
                                      </p:tavLst>
                                    </p:anim>
                                    <p:anim calcmode="lin" valueType="num">
                                      <p:cBhvr additive="base">
                                        <p:cTn dur="500" fill="hold" id="79"/>
                                        <p:tgtEl>
                                          <p:spTgt spid="1050003"/>
                                        </p:tgtEl>
                                        <p:attrNameLst>
                                          <p:attrName>ppt_y</p:attrName>
                                        </p:attrNameLst>
                                      </p:cBhvr>
                                      <p:tavLst>
                                        <p:tav tm="0">
                                          <p:val>
                                            <p:strVal val="1+#ppt_h/2"/>
                                          </p:val>
                                        </p:tav>
                                        <p:tav tm="100000">
                                          <p:val>
                                            <p:strVal val="#ppt_y"/>
                                          </p:val>
                                        </p:tav>
                                      </p:tavLst>
                                    </p:anim>
                                  </p:childTnLst>
                                </p:cTn>
                              </p:par>
                              <p:par>
                                <p:cTn decel="100000" fill="hold" grpId="0" id="80" nodeType="withEffect" presetClass="entr" presetID="2" presetSubtype="4">
                                  <p:stCondLst>
                                    <p:cond delay="100"/>
                                  </p:stCondLst>
                                  <p:childTnLst>
                                    <p:set>
                                      <p:cBhvr>
                                        <p:cTn dur="1" fill="hold" id="81">
                                          <p:stCondLst>
                                            <p:cond delay="0"/>
                                          </p:stCondLst>
                                        </p:cTn>
                                        <p:tgtEl>
                                          <p:spTgt spid="1050002">
                                            <p:txEl>
                                              <p:pRg st="0" end="0"/>
                                            </p:txEl>
                                          </p:spTgt>
                                        </p:tgtEl>
                                        <p:attrNameLst>
                                          <p:attrName>style.visibility</p:attrName>
                                        </p:attrNameLst>
                                      </p:cBhvr>
                                      <p:to>
                                        <p:strVal val="visible"/>
                                      </p:to>
                                    </p:set>
                                    <p:anim calcmode="lin" valueType="num">
                                      <p:cBhvr additive="base">
                                        <p:cTn dur="500" fill="hold" id="82"/>
                                        <p:tgtEl>
                                          <p:spTgt spid="1050002">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3"/>
                                        <p:tgtEl>
                                          <p:spTgt spid="1050002">
                                            <p:txEl>
                                              <p:pRg st="0" end="0"/>
                                            </p:txEl>
                                          </p:spTgt>
                                        </p:tgtEl>
                                        <p:attrNameLst>
                                          <p:attrName>ppt_y</p:attrName>
                                        </p:attrNameLst>
                                      </p:cBhvr>
                                      <p:tavLst>
                                        <p:tav tm="0">
                                          <p:val>
                                            <p:strVal val="1+#ppt_h/2"/>
                                          </p:val>
                                        </p:tav>
                                        <p:tav tm="100000">
                                          <p:val>
                                            <p:strVal val="#ppt_y"/>
                                          </p:val>
                                        </p:tav>
                                      </p:tavLst>
                                    </p:anim>
                                  </p:childTnLst>
                                </p:cTn>
                              </p:par>
                            </p:childTnLst>
                          </p:cTn>
                        </p:par>
                        <p:par>
                          <p:cTn fill="hold" id="84">
                            <p:stCondLst>
                              <p:cond delay="4600"/>
                            </p:stCondLst>
                            <p:childTnLst>
                              <p:par>
                                <p:cTn fill="hold" grpId="0" id="85" nodeType="afterEffect" presetClass="entr" presetID="10" presetSubtype="0">
                                  <p:stCondLst>
                                    <p:cond delay="0"/>
                                  </p:stCondLst>
                                  <p:childTnLst>
                                    <p:set>
                                      <p:cBhvr>
                                        <p:cTn dur="1" fill="hold" id="86">
                                          <p:stCondLst>
                                            <p:cond delay="0"/>
                                          </p:stCondLst>
                                        </p:cTn>
                                        <p:tgtEl>
                                          <p:spTgt spid="1049992"/>
                                        </p:tgtEl>
                                        <p:attrNameLst>
                                          <p:attrName>style.visibility</p:attrName>
                                        </p:attrNameLst>
                                      </p:cBhvr>
                                      <p:to>
                                        <p:strVal val="visible"/>
                                      </p:to>
                                    </p:set>
                                    <p:animEffect transition="in" filter="fade">
                                      <p:cBhvr>
                                        <p:cTn dur="750" id="87"/>
                                        <p:tgtEl>
                                          <p:spTgt spid="1049992"/>
                                        </p:tgtEl>
                                      </p:cBhvr>
                                    </p:animEffect>
                                  </p:childTnLst>
                                </p:cTn>
                              </p:par>
                              <p:par>
                                <p:cTn fill="hold" grpId="0" id="88" nodeType="withEffect" presetClass="entr" presetID="10" presetSubtype="0">
                                  <p:stCondLst>
                                    <p:cond delay="100"/>
                                  </p:stCondLst>
                                  <p:childTnLst>
                                    <p:set>
                                      <p:cBhvr>
                                        <p:cTn dur="1" fill="hold" id="89">
                                          <p:stCondLst>
                                            <p:cond delay="0"/>
                                          </p:stCondLst>
                                        </p:cTn>
                                        <p:tgtEl>
                                          <p:spTgt spid="1049993"/>
                                        </p:tgtEl>
                                        <p:attrNameLst>
                                          <p:attrName>style.visibility</p:attrName>
                                        </p:attrNameLst>
                                      </p:cBhvr>
                                      <p:to>
                                        <p:strVal val="visible"/>
                                      </p:to>
                                    </p:set>
                                    <p:animEffect transition="in" filter="fade">
                                      <p:cBhvr>
                                        <p:cTn dur="750" id="90"/>
                                        <p:tgtEl>
                                          <p:spTgt spid="1049993"/>
                                        </p:tgtEl>
                                      </p:cBhvr>
                                    </p:animEffect>
                                  </p:childTnLst>
                                </p:cTn>
                              </p:par>
                              <p:par>
                                <p:cTn fill="hold" grpId="0" id="91" nodeType="withEffect" presetClass="entr" presetID="10" presetSubtype="0">
                                  <p:stCondLst>
                                    <p:cond delay="200"/>
                                  </p:stCondLst>
                                  <p:childTnLst>
                                    <p:set>
                                      <p:cBhvr>
                                        <p:cTn dur="1" fill="hold" id="92">
                                          <p:stCondLst>
                                            <p:cond delay="0"/>
                                          </p:stCondLst>
                                        </p:cTn>
                                        <p:tgtEl>
                                          <p:spTgt spid="1049994"/>
                                        </p:tgtEl>
                                        <p:attrNameLst>
                                          <p:attrName>style.visibility</p:attrName>
                                        </p:attrNameLst>
                                      </p:cBhvr>
                                      <p:to>
                                        <p:strVal val="visible"/>
                                      </p:to>
                                    </p:set>
                                    <p:animEffect transition="in" filter="fade">
                                      <p:cBhvr>
                                        <p:cTn dur="750" id="93"/>
                                        <p:tgtEl>
                                          <p:spTgt spid="1049994"/>
                                        </p:tgtEl>
                                      </p:cBhvr>
                                    </p:animEffect>
                                  </p:childTnLst>
                                </p:cTn>
                              </p:par>
                              <p:par>
                                <p:cTn decel="100000" fill="hold" grpId="1" id="94" nodeType="withEffect" presetClass="entr" presetID="2" presetSubtype="1">
                                  <p:stCondLst>
                                    <p:cond delay="0"/>
                                  </p:stCondLst>
                                  <p:childTnLst>
                                    <p:set>
                                      <p:cBhvr>
                                        <p:cTn dur="1" fill="hold" id="95">
                                          <p:stCondLst>
                                            <p:cond delay="0"/>
                                          </p:stCondLst>
                                        </p:cTn>
                                        <p:tgtEl>
                                          <p:spTgt spid="1049992"/>
                                        </p:tgtEl>
                                        <p:attrNameLst>
                                          <p:attrName>style.visibility</p:attrName>
                                        </p:attrNameLst>
                                      </p:cBhvr>
                                      <p:to>
                                        <p:strVal val="visible"/>
                                      </p:to>
                                    </p:set>
                                    <p:anim calcmode="lin" valueType="num">
                                      <p:cBhvr additive="base">
                                        <p:cTn dur="750" fill="hold" id="96"/>
                                        <p:tgtEl>
                                          <p:spTgt spid="1049992"/>
                                        </p:tgtEl>
                                        <p:attrNameLst>
                                          <p:attrName>ppt_x</p:attrName>
                                        </p:attrNameLst>
                                      </p:cBhvr>
                                      <p:tavLst>
                                        <p:tav tm="0">
                                          <p:val>
                                            <p:strVal val="#ppt_x"/>
                                          </p:val>
                                        </p:tav>
                                        <p:tav tm="100000">
                                          <p:val>
                                            <p:strVal val="#ppt_x"/>
                                          </p:val>
                                        </p:tav>
                                      </p:tavLst>
                                    </p:anim>
                                    <p:anim calcmode="lin" valueType="num">
                                      <p:cBhvr additive="base">
                                        <p:cTn dur="750" fill="hold" id="97"/>
                                        <p:tgtEl>
                                          <p:spTgt spid="1049992"/>
                                        </p:tgtEl>
                                        <p:attrNameLst>
                                          <p:attrName>ppt_y</p:attrName>
                                        </p:attrNameLst>
                                      </p:cBhvr>
                                      <p:tavLst>
                                        <p:tav tm="0">
                                          <p:val>
                                            <p:strVal val="0-#ppt_h/2"/>
                                          </p:val>
                                        </p:tav>
                                        <p:tav tm="100000">
                                          <p:val>
                                            <p:strVal val="#ppt_y"/>
                                          </p:val>
                                        </p:tav>
                                      </p:tavLst>
                                    </p:anim>
                                  </p:childTnLst>
                                </p:cTn>
                              </p:par>
                              <p:par>
                                <p:cTn decel="100000" fill="hold" grpId="1" id="98" nodeType="withEffect" presetClass="entr" presetID="2" presetSubtype="1">
                                  <p:stCondLst>
                                    <p:cond delay="100"/>
                                  </p:stCondLst>
                                  <p:childTnLst>
                                    <p:set>
                                      <p:cBhvr>
                                        <p:cTn dur="1" fill="hold" id="99">
                                          <p:stCondLst>
                                            <p:cond delay="0"/>
                                          </p:stCondLst>
                                        </p:cTn>
                                        <p:tgtEl>
                                          <p:spTgt spid="1049993"/>
                                        </p:tgtEl>
                                        <p:attrNameLst>
                                          <p:attrName>style.visibility</p:attrName>
                                        </p:attrNameLst>
                                      </p:cBhvr>
                                      <p:to>
                                        <p:strVal val="visible"/>
                                      </p:to>
                                    </p:set>
                                    <p:anim calcmode="lin" valueType="num">
                                      <p:cBhvr additive="base">
                                        <p:cTn dur="750" fill="hold" id="100"/>
                                        <p:tgtEl>
                                          <p:spTgt spid="1049993"/>
                                        </p:tgtEl>
                                        <p:attrNameLst>
                                          <p:attrName>ppt_x</p:attrName>
                                        </p:attrNameLst>
                                      </p:cBhvr>
                                      <p:tavLst>
                                        <p:tav tm="0">
                                          <p:val>
                                            <p:strVal val="#ppt_x"/>
                                          </p:val>
                                        </p:tav>
                                        <p:tav tm="100000">
                                          <p:val>
                                            <p:strVal val="#ppt_x"/>
                                          </p:val>
                                        </p:tav>
                                      </p:tavLst>
                                    </p:anim>
                                    <p:anim calcmode="lin" valueType="num">
                                      <p:cBhvr additive="base">
                                        <p:cTn dur="750" fill="hold" id="101"/>
                                        <p:tgtEl>
                                          <p:spTgt spid="1049993"/>
                                        </p:tgtEl>
                                        <p:attrNameLst>
                                          <p:attrName>ppt_y</p:attrName>
                                        </p:attrNameLst>
                                      </p:cBhvr>
                                      <p:tavLst>
                                        <p:tav tm="0">
                                          <p:val>
                                            <p:strVal val="0-#ppt_h/2"/>
                                          </p:val>
                                        </p:tav>
                                        <p:tav tm="100000">
                                          <p:val>
                                            <p:strVal val="#ppt_y"/>
                                          </p:val>
                                        </p:tav>
                                      </p:tavLst>
                                    </p:anim>
                                  </p:childTnLst>
                                </p:cTn>
                              </p:par>
                              <p:par>
                                <p:cTn decel="100000" fill="hold" grpId="1" id="102" nodeType="withEffect" presetClass="entr" presetID="2" presetSubtype="1">
                                  <p:stCondLst>
                                    <p:cond delay="200"/>
                                  </p:stCondLst>
                                  <p:childTnLst>
                                    <p:set>
                                      <p:cBhvr>
                                        <p:cTn dur="1" fill="hold" id="103">
                                          <p:stCondLst>
                                            <p:cond delay="0"/>
                                          </p:stCondLst>
                                        </p:cTn>
                                        <p:tgtEl>
                                          <p:spTgt spid="1049994"/>
                                        </p:tgtEl>
                                        <p:attrNameLst>
                                          <p:attrName>style.visibility</p:attrName>
                                        </p:attrNameLst>
                                      </p:cBhvr>
                                      <p:to>
                                        <p:strVal val="visible"/>
                                      </p:to>
                                    </p:set>
                                    <p:anim calcmode="lin" valueType="num">
                                      <p:cBhvr additive="base">
                                        <p:cTn dur="750" fill="hold" id="104"/>
                                        <p:tgtEl>
                                          <p:spTgt spid="1049994"/>
                                        </p:tgtEl>
                                        <p:attrNameLst>
                                          <p:attrName>ppt_x</p:attrName>
                                        </p:attrNameLst>
                                      </p:cBhvr>
                                      <p:tavLst>
                                        <p:tav tm="0">
                                          <p:val>
                                            <p:strVal val="#ppt_x"/>
                                          </p:val>
                                        </p:tav>
                                        <p:tav tm="100000">
                                          <p:val>
                                            <p:strVal val="#ppt_x"/>
                                          </p:val>
                                        </p:tav>
                                      </p:tavLst>
                                    </p:anim>
                                    <p:anim calcmode="lin" valueType="num">
                                      <p:cBhvr additive="base">
                                        <p:cTn dur="750" fill="hold" id="105"/>
                                        <p:tgtEl>
                                          <p:spTgt spid="1049994"/>
                                        </p:tgtEl>
                                        <p:attrNameLst>
                                          <p:attrName>ppt_y</p:attrName>
                                        </p:attrNameLst>
                                      </p:cBhvr>
                                      <p:tavLst>
                                        <p:tav tm="0">
                                          <p:val>
                                            <p:strVal val="0-#ppt_h/2"/>
                                          </p:val>
                                        </p:tav>
                                        <p:tav tm="100000">
                                          <p:val>
                                            <p:strVal val="#ppt_y"/>
                                          </p:val>
                                        </p:tav>
                                      </p:tavLst>
                                    </p:anim>
                                  </p:childTnLst>
                                </p:cTn>
                              </p:par>
                            </p:childTnLst>
                          </p:cTn>
                        </p:par>
                        <p:par>
                          <p:cTn fill="hold" id="106">
                            <p:stCondLst>
                              <p:cond delay="5550"/>
                            </p:stCondLst>
                            <p:childTnLst>
                              <p:par>
                                <p:cTn decel="100000" fill="hold" grpId="0" id="107" nodeType="afterEffect" presetClass="entr" presetID="2" presetSubtype="4">
                                  <p:stCondLst>
                                    <p:cond delay="0"/>
                                  </p:stCondLst>
                                  <p:childTnLst>
                                    <p:set>
                                      <p:cBhvr>
                                        <p:cTn dur="1" fill="hold" id="108">
                                          <p:stCondLst>
                                            <p:cond delay="0"/>
                                          </p:stCondLst>
                                        </p:cTn>
                                        <p:tgtEl>
                                          <p:spTgt spid="1050004">
                                            <p:txEl>
                                              <p:pRg st="0" end="0"/>
                                            </p:txEl>
                                          </p:spTgt>
                                        </p:tgtEl>
                                        <p:attrNameLst>
                                          <p:attrName>style.visibility</p:attrName>
                                        </p:attrNameLst>
                                      </p:cBhvr>
                                      <p:to>
                                        <p:strVal val="visible"/>
                                      </p:to>
                                    </p:set>
                                    <p:anim calcmode="lin" valueType="num">
                                      <p:cBhvr additive="base">
                                        <p:cTn dur="500" fill="hold" id="109"/>
                                        <p:tgtEl>
                                          <p:spTgt spid="1050004">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110"/>
                                        <p:tgtEl>
                                          <p:spTgt spid="1050004">
                                            <p:txEl>
                                              <p:pRg st="0" end="0"/>
                                            </p:txEl>
                                          </p:spTgt>
                                        </p:tgtEl>
                                        <p:attrNameLst>
                                          <p:attrName>ppt_y</p:attrName>
                                        </p:attrNameLst>
                                      </p:cBhvr>
                                      <p:tavLst>
                                        <p:tav tm="0">
                                          <p:val>
                                            <p:strVal val="1+#ppt_h/2"/>
                                          </p:val>
                                        </p:tav>
                                        <p:tav tm="100000">
                                          <p:val>
                                            <p:strVal val="#ppt_y"/>
                                          </p:val>
                                        </p:tav>
                                      </p:tavLst>
                                    </p:anim>
                                  </p:childTnLst>
                                </p:cTn>
                              </p:par>
                            </p:childTnLst>
                          </p:cTn>
                        </p:par>
                        <p:par>
                          <p:cTn fill="hold" id="111">
                            <p:stCondLst>
                              <p:cond delay="6050"/>
                            </p:stCondLst>
                            <p:childTnLst>
                              <p:par>
                                <p:cTn decel="100000" fill="hold" grpId="0" id="112" nodeType="afterEffect" presetClass="entr" presetID="2" presetSubtype="4">
                                  <p:stCondLst>
                                    <p:cond delay="0"/>
                                  </p:stCondLst>
                                  <p:childTnLst>
                                    <p:set>
                                      <p:cBhvr>
                                        <p:cTn dur="1" fill="hold" id="113">
                                          <p:stCondLst>
                                            <p:cond delay="0"/>
                                          </p:stCondLst>
                                        </p:cTn>
                                        <p:tgtEl>
                                          <p:spTgt spid="1050006"/>
                                        </p:tgtEl>
                                        <p:attrNameLst>
                                          <p:attrName>style.visibility</p:attrName>
                                        </p:attrNameLst>
                                      </p:cBhvr>
                                      <p:to>
                                        <p:strVal val="visible"/>
                                      </p:to>
                                    </p:set>
                                    <p:anim calcmode="lin" valueType="num">
                                      <p:cBhvr additive="base">
                                        <p:cTn dur="500" fill="hold" id="114"/>
                                        <p:tgtEl>
                                          <p:spTgt spid="1050006"/>
                                        </p:tgtEl>
                                        <p:attrNameLst>
                                          <p:attrName>ppt_x</p:attrName>
                                        </p:attrNameLst>
                                      </p:cBhvr>
                                      <p:tavLst>
                                        <p:tav tm="0">
                                          <p:val>
                                            <p:strVal val="#ppt_x"/>
                                          </p:val>
                                        </p:tav>
                                        <p:tav tm="100000">
                                          <p:val>
                                            <p:strVal val="#ppt_x"/>
                                          </p:val>
                                        </p:tav>
                                      </p:tavLst>
                                    </p:anim>
                                    <p:anim calcmode="lin" valueType="num">
                                      <p:cBhvr additive="base">
                                        <p:cTn dur="500" fill="hold" id="115"/>
                                        <p:tgtEl>
                                          <p:spTgt spid="1050006"/>
                                        </p:tgtEl>
                                        <p:attrNameLst>
                                          <p:attrName>ppt_y</p:attrName>
                                        </p:attrNameLst>
                                      </p:cBhvr>
                                      <p:tavLst>
                                        <p:tav tm="0">
                                          <p:val>
                                            <p:strVal val="1+#ppt_h/2"/>
                                          </p:val>
                                        </p:tav>
                                        <p:tav tm="100000">
                                          <p:val>
                                            <p:strVal val="#ppt_y"/>
                                          </p:val>
                                        </p:tav>
                                      </p:tavLst>
                                    </p:anim>
                                  </p:childTnLst>
                                </p:cTn>
                              </p:par>
                              <p:par>
                                <p:cTn decel="100000" fill="hold" grpId="0" id="116" nodeType="withEffect" presetClass="entr" presetID="2" presetSubtype="4">
                                  <p:stCondLst>
                                    <p:cond delay="100"/>
                                  </p:stCondLst>
                                  <p:childTnLst>
                                    <p:set>
                                      <p:cBhvr>
                                        <p:cTn dur="1" fill="hold" id="117">
                                          <p:stCondLst>
                                            <p:cond delay="0"/>
                                          </p:stCondLst>
                                        </p:cTn>
                                        <p:tgtEl>
                                          <p:spTgt spid="1050005">
                                            <p:txEl>
                                              <p:pRg st="0" end="0"/>
                                            </p:txEl>
                                          </p:spTgt>
                                        </p:tgtEl>
                                        <p:attrNameLst>
                                          <p:attrName>style.visibility</p:attrName>
                                        </p:attrNameLst>
                                      </p:cBhvr>
                                      <p:to>
                                        <p:strVal val="visible"/>
                                      </p:to>
                                    </p:set>
                                    <p:anim calcmode="lin" valueType="num">
                                      <p:cBhvr additive="base">
                                        <p:cTn dur="500" fill="hold" id="118"/>
                                        <p:tgtEl>
                                          <p:spTgt spid="1050005">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119"/>
                                        <p:tgtEl>
                                          <p:spTgt spid="1050005">
                                            <p:txEl>
                                              <p:pRg st="0" end="0"/>
                                            </p:txEl>
                                          </p:spTgt>
                                        </p:tgtEl>
                                        <p:attrNameLst>
                                          <p:attrName>ppt_y</p:attrName>
                                        </p:attrNameLst>
                                      </p:cBhvr>
                                      <p:tavLst>
                                        <p:tav tm="0">
                                          <p:val>
                                            <p:strVal val="1+#ppt_h/2"/>
                                          </p:val>
                                        </p:tav>
                                        <p:tav tm="100000">
                                          <p:val>
                                            <p:strVal val="#ppt_y"/>
                                          </p:val>
                                        </p:tav>
                                      </p:tavLst>
                                    </p:anim>
                                  </p:childTnLst>
                                </p:cTn>
                              </p:par>
                            </p:childTnLst>
                          </p:cTn>
                        </p:par>
                        <p:par>
                          <p:cTn fill="hold" id="120">
                            <p:stCondLst>
                              <p:cond delay="6650"/>
                            </p:stCondLst>
                            <p:childTnLst>
                              <p:par>
                                <p:cTn fill="hold" grpId="0" id="121" nodeType="afterEffect" presetClass="entr" presetID="10" presetSubtype="0">
                                  <p:stCondLst>
                                    <p:cond delay="0"/>
                                  </p:stCondLst>
                                  <p:childTnLst>
                                    <p:set>
                                      <p:cBhvr>
                                        <p:cTn dur="1" fill="hold" id="122">
                                          <p:stCondLst>
                                            <p:cond delay="0"/>
                                          </p:stCondLst>
                                        </p:cTn>
                                        <p:tgtEl>
                                          <p:spTgt spid="1049995"/>
                                        </p:tgtEl>
                                        <p:attrNameLst>
                                          <p:attrName>style.visibility</p:attrName>
                                        </p:attrNameLst>
                                      </p:cBhvr>
                                      <p:to>
                                        <p:strVal val="visible"/>
                                      </p:to>
                                    </p:set>
                                    <p:animEffect transition="in" filter="fade">
                                      <p:cBhvr>
                                        <p:cTn dur="750" id="123"/>
                                        <p:tgtEl>
                                          <p:spTgt spid="1049995"/>
                                        </p:tgtEl>
                                      </p:cBhvr>
                                    </p:animEffect>
                                  </p:childTnLst>
                                </p:cTn>
                              </p:par>
                              <p:par>
                                <p:cTn fill="hold" grpId="0" id="124" nodeType="withEffect" presetClass="entr" presetID="10" presetSubtype="0">
                                  <p:stCondLst>
                                    <p:cond delay="100"/>
                                  </p:stCondLst>
                                  <p:childTnLst>
                                    <p:set>
                                      <p:cBhvr>
                                        <p:cTn dur="1" fill="hold" id="125">
                                          <p:stCondLst>
                                            <p:cond delay="0"/>
                                          </p:stCondLst>
                                        </p:cTn>
                                        <p:tgtEl>
                                          <p:spTgt spid="1049996"/>
                                        </p:tgtEl>
                                        <p:attrNameLst>
                                          <p:attrName>style.visibility</p:attrName>
                                        </p:attrNameLst>
                                      </p:cBhvr>
                                      <p:to>
                                        <p:strVal val="visible"/>
                                      </p:to>
                                    </p:set>
                                    <p:animEffect transition="in" filter="fade">
                                      <p:cBhvr>
                                        <p:cTn dur="750" id="126"/>
                                        <p:tgtEl>
                                          <p:spTgt spid="1049996"/>
                                        </p:tgtEl>
                                      </p:cBhvr>
                                    </p:animEffect>
                                  </p:childTnLst>
                                </p:cTn>
                              </p:par>
                              <p:par>
                                <p:cTn fill="hold" grpId="0" id="127" nodeType="withEffect" presetClass="entr" presetID="10" presetSubtype="0">
                                  <p:stCondLst>
                                    <p:cond delay="200"/>
                                  </p:stCondLst>
                                  <p:childTnLst>
                                    <p:set>
                                      <p:cBhvr>
                                        <p:cTn dur="1" fill="hold" id="128">
                                          <p:stCondLst>
                                            <p:cond delay="0"/>
                                          </p:stCondLst>
                                        </p:cTn>
                                        <p:tgtEl>
                                          <p:spTgt spid="1049997"/>
                                        </p:tgtEl>
                                        <p:attrNameLst>
                                          <p:attrName>style.visibility</p:attrName>
                                        </p:attrNameLst>
                                      </p:cBhvr>
                                      <p:to>
                                        <p:strVal val="visible"/>
                                      </p:to>
                                    </p:set>
                                    <p:animEffect transition="in" filter="fade">
                                      <p:cBhvr>
                                        <p:cTn dur="750" id="129"/>
                                        <p:tgtEl>
                                          <p:spTgt spid="1049997"/>
                                        </p:tgtEl>
                                      </p:cBhvr>
                                    </p:animEffect>
                                  </p:childTnLst>
                                </p:cTn>
                              </p:par>
                              <p:par>
                                <p:cTn decel="100000" fill="hold" grpId="1" id="130" nodeType="withEffect" presetClass="entr" presetID="2" presetSubtype="1">
                                  <p:stCondLst>
                                    <p:cond delay="0"/>
                                  </p:stCondLst>
                                  <p:childTnLst>
                                    <p:set>
                                      <p:cBhvr>
                                        <p:cTn dur="1" fill="hold" id="131">
                                          <p:stCondLst>
                                            <p:cond delay="0"/>
                                          </p:stCondLst>
                                        </p:cTn>
                                        <p:tgtEl>
                                          <p:spTgt spid="1049995"/>
                                        </p:tgtEl>
                                        <p:attrNameLst>
                                          <p:attrName>style.visibility</p:attrName>
                                        </p:attrNameLst>
                                      </p:cBhvr>
                                      <p:to>
                                        <p:strVal val="visible"/>
                                      </p:to>
                                    </p:set>
                                    <p:anim calcmode="lin" valueType="num">
                                      <p:cBhvr additive="base">
                                        <p:cTn dur="750" fill="hold" id="132"/>
                                        <p:tgtEl>
                                          <p:spTgt spid="1049995"/>
                                        </p:tgtEl>
                                        <p:attrNameLst>
                                          <p:attrName>ppt_x</p:attrName>
                                        </p:attrNameLst>
                                      </p:cBhvr>
                                      <p:tavLst>
                                        <p:tav tm="0">
                                          <p:val>
                                            <p:strVal val="#ppt_x"/>
                                          </p:val>
                                        </p:tav>
                                        <p:tav tm="100000">
                                          <p:val>
                                            <p:strVal val="#ppt_x"/>
                                          </p:val>
                                        </p:tav>
                                      </p:tavLst>
                                    </p:anim>
                                    <p:anim calcmode="lin" valueType="num">
                                      <p:cBhvr additive="base">
                                        <p:cTn dur="750" fill="hold" id="133"/>
                                        <p:tgtEl>
                                          <p:spTgt spid="1049995"/>
                                        </p:tgtEl>
                                        <p:attrNameLst>
                                          <p:attrName>ppt_y</p:attrName>
                                        </p:attrNameLst>
                                      </p:cBhvr>
                                      <p:tavLst>
                                        <p:tav tm="0">
                                          <p:val>
                                            <p:strVal val="0-#ppt_h/2"/>
                                          </p:val>
                                        </p:tav>
                                        <p:tav tm="100000">
                                          <p:val>
                                            <p:strVal val="#ppt_y"/>
                                          </p:val>
                                        </p:tav>
                                      </p:tavLst>
                                    </p:anim>
                                  </p:childTnLst>
                                </p:cTn>
                              </p:par>
                              <p:par>
                                <p:cTn decel="100000" fill="hold" grpId="1" id="134" nodeType="withEffect" presetClass="entr" presetID="2" presetSubtype="1">
                                  <p:stCondLst>
                                    <p:cond delay="100"/>
                                  </p:stCondLst>
                                  <p:childTnLst>
                                    <p:set>
                                      <p:cBhvr>
                                        <p:cTn dur="1" fill="hold" id="135">
                                          <p:stCondLst>
                                            <p:cond delay="0"/>
                                          </p:stCondLst>
                                        </p:cTn>
                                        <p:tgtEl>
                                          <p:spTgt spid="1049996"/>
                                        </p:tgtEl>
                                        <p:attrNameLst>
                                          <p:attrName>style.visibility</p:attrName>
                                        </p:attrNameLst>
                                      </p:cBhvr>
                                      <p:to>
                                        <p:strVal val="visible"/>
                                      </p:to>
                                    </p:set>
                                    <p:anim calcmode="lin" valueType="num">
                                      <p:cBhvr additive="base">
                                        <p:cTn dur="750" fill="hold" id="136"/>
                                        <p:tgtEl>
                                          <p:spTgt spid="1049996"/>
                                        </p:tgtEl>
                                        <p:attrNameLst>
                                          <p:attrName>ppt_x</p:attrName>
                                        </p:attrNameLst>
                                      </p:cBhvr>
                                      <p:tavLst>
                                        <p:tav tm="0">
                                          <p:val>
                                            <p:strVal val="#ppt_x"/>
                                          </p:val>
                                        </p:tav>
                                        <p:tav tm="100000">
                                          <p:val>
                                            <p:strVal val="#ppt_x"/>
                                          </p:val>
                                        </p:tav>
                                      </p:tavLst>
                                    </p:anim>
                                    <p:anim calcmode="lin" valueType="num">
                                      <p:cBhvr additive="base">
                                        <p:cTn dur="750" fill="hold" id="137"/>
                                        <p:tgtEl>
                                          <p:spTgt spid="1049996"/>
                                        </p:tgtEl>
                                        <p:attrNameLst>
                                          <p:attrName>ppt_y</p:attrName>
                                        </p:attrNameLst>
                                      </p:cBhvr>
                                      <p:tavLst>
                                        <p:tav tm="0">
                                          <p:val>
                                            <p:strVal val="0-#ppt_h/2"/>
                                          </p:val>
                                        </p:tav>
                                        <p:tav tm="100000">
                                          <p:val>
                                            <p:strVal val="#ppt_y"/>
                                          </p:val>
                                        </p:tav>
                                      </p:tavLst>
                                    </p:anim>
                                  </p:childTnLst>
                                </p:cTn>
                              </p:par>
                              <p:par>
                                <p:cTn decel="100000" fill="hold" grpId="1" id="138" nodeType="withEffect" presetClass="entr" presetID="2" presetSubtype="1">
                                  <p:stCondLst>
                                    <p:cond delay="200"/>
                                  </p:stCondLst>
                                  <p:childTnLst>
                                    <p:set>
                                      <p:cBhvr>
                                        <p:cTn dur="1" fill="hold" id="139">
                                          <p:stCondLst>
                                            <p:cond delay="0"/>
                                          </p:stCondLst>
                                        </p:cTn>
                                        <p:tgtEl>
                                          <p:spTgt spid="1049997"/>
                                        </p:tgtEl>
                                        <p:attrNameLst>
                                          <p:attrName>style.visibility</p:attrName>
                                        </p:attrNameLst>
                                      </p:cBhvr>
                                      <p:to>
                                        <p:strVal val="visible"/>
                                      </p:to>
                                    </p:set>
                                    <p:anim calcmode="lin" valueType="num">
                                      <p:cBhvr additive="base">
                                        <p:cTn dur="750" fill="hold" id="140"/>
                                        <p:tgtEl>
                                          <p:spTgt spid="1049997"/>
                                        </p:tgtEl>
                                        <p:attrNameLst>
                                          <p:attrName>ppt_x</p:attrName>
                                        </p:attrNameLst>
                                      </p:cBhvr>
                                      <p:tavLst>
                                        <p:tav tm="0">
                                          <p:val>
                                            <p:strVal val="#ppt_x"/>
                                          </p:val>
                                        </p:tav>
                                        <p:tav tm="100000">
                                          <p:val>
                                            <p:strVal val="#ppt_x"/>
                                          </p:val>
                                        </p:tav>
                                      </p:tavLst>
                                    </p:anim>
                                    <p:anim calcmode="lin" valueType="num">
                                      <p:cBhvr additive="base">
                                        <p:cTn dur="750" fill="hold" id="141"/>
                                        <p:tgtEl>
                                          <p:spTgt spid="1049997"/>
                                        </p:tgtEl>
                                        <p:attrNameLst>
                                          <p:attrName>ppt_y</p:attrName>
                                        </p:attrNameLst>
                                      </p:cBhvr>
                                      <p:tavLst>
                                        <p:tav tm="0">
                                          <p:val>
                                            <p:strVal val="0-#ppt_h/2"/>
                                          </p:val>
                                        </p:tav>
                                        <p:tav tm="100000">
                                          <p:val>
                                            <p:strVal val="#ppt_y"/>
                                          </p:val>
                                        </p:tav>
                                      </p:tavLst>
                                    </p:anim>
                                  </p:childTnLst>
                                </p:cTn>
                              </p:par>
                            </p:childTnLst>
                          </p:cTn>
                        </p:par>
                        <p:par>
                          <p:cTn fill="hold" id="142">
                            <p:stCondLst>
                              <p:cond delay="7600"/>
                            </p:stCondLst>
                            <p:childTnLst>
                              <p:par>
                                <p:cTn decel="100000" fill="hold" grpId="0" id="143" nodeType="afterEffect" presetClass="entr" presetID="2" presetSubtype="4">
                                  <p:stCondLst>
                                    <p:cond delay="0"/>
                                  </p:stCondLst>
                                  <p:childTnLst>
                                    <p:set>
                                      <p:cBhvr>
                                        <p:cTn dur="1" fill="hold" id="144">
                                          <p:stCondLst>
                                            <p:cond delay="0"/>
                                          </p:stCondLst>
                                        </p:cTn>
                                        <p:tgtEl>
                                          <p:spTgt spid="1050007">
                                            <p:txEl>
                                              <p:pRg st="0" end="0"/>
                                            </p:txEl>
                                          </p:spTgt>
                                        </p:tgtEl>
                                        <p:attrNameLst>
                                          <p:attrName>style.visibility</p:attrName>
                                        </p:attrNameLst>
                                      </p:cBhvr>
                                      <p:to>
                                        <p:strVal val="visible"/>
                                      </p:to>
                                    </p:set>
                                    <p:anim calcmode="lin" valueType="num">
                                      <p:cBhvr additive="base">
                                        <p:cTn dur="500" fill="hold" id="145"/>
                                        <p:tgtEl>
                                          <p:spTgt spid="1050007">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146"/>
                                        <p:tgtEl>
                                          <p:spTgt spid="1050007">
                                            <p:txEl>
                                              <p:pRg st="0" end="0"/>
                                            </p:txEl>
                                          </p:spTgt>
                                        </p:tgtEl>
                                        <p:attrNameLst>
                                          <p:attrName>ppt_y</p:attrName>
                                        </p:attrNameLst>
                                      </p:cBhvr>
                                      <p:tavLst>
                                        <p:tav tm="0">
                                          <p:val>
                                            <p:strVal val="1+#ppt_h/2"/>
                                          </p:val>
                                        </p:tav>
                                        <p:tav tm="100000">
                                          <p:val>
                                            <p:strVal val="#ppt_y"/>
                                          </p:val>
                                        </p:tav>
                                      </p:tavLst>
                                    </p:anim>
                                  </p:childTnLst>
                                </p:cTn>
                              </p:par>
                            </p:childTnLst>
                          </p:cTn>
                        </p:par>
                        <p:par>
                          <p:cTn fill="hold" id="147">
                            <p:stCondLst>
                              <p:cond delay="8100"/>
                            </p:stCondLst>
                            <p:childTnLst>
                              <p:par>
                                <p:cTn decel="100000" fill="hold" grpId="0" id="148" nodeType="afterEffect" presetClass="entr" presetID="2" presetSubtype="4">
                                  <p:stCondLst>
                                    <p:cond delay="0"/>
                                  </p:stCondLst>
                                  <p:childTnLst>
                                    <p:set>
                                      <p:cBhvr>
                                        <p:cTn dur="1" fill="hold" id="149">
                                          <p:stCondLst>
                                            <p:cond delay="0"/>
                                          </p:stCondLst>
                                        </p:cTn>
                                        <p:tgtEl>
                                          <p:spTgt spid="1050009"/>
                                        </p:tgtEl>
                                        <p:attrNameLst>
                                          <p:attrName>style.visibility</p:attrName>
                                        </p:attrNameLst>
                                      </p:cBhvr>
                                      <p:to>
                                        <p:strVal val="visible"/>
                                      </p:to>
                                    </p:set>
                                    <p:anim calcmode="lin" valueType="num">
                                      <p:cBhvr additive="base">
                                        <p:cTn dur="500" fill="hold" id="150"/>
                                        <p:tgtEl>
                                          <p:spTgt spid="1050009"/>
                                        </p:tgtEl>
                                        <p:attrNameLst>
                                          <p:attrName>ppt_x</p:attrName>
                                        </p:attrNameLst>
                                      </p:cBhvr>
                                      <p:tavLst>
                                        <p:tav tm="0">
                                          <p:val>
                                            <p:strVal val="#ppt_x"/>
                                          </p:val>
                                        </p:tav>
                                        <p:tav tm="100000">
                                          <p:val>
                                            <p:strVal val="#ppt_x"/>
                                          </p:val>
                                        </p:tav>
                                      </p:tavLst>
                                    </p:anim>
                                    <p:anim calcmode="lin" valueType="num">
                                      <p:cBhvr additive="base">
                                        <p:cTn dur="500" fill="hold" id="151"/>
                                        <p:tgtEl>
                                          <p:spTgt spid="1050009"/>
                                        </p:tgtEl>
                                        <p:attrNameLst>
                                          <p:attrName>ppt_y</p:attrName>
                                        </p:attrNameLst>
                                      </p:cBhvr>
                                      <p:tavLst>
                                        <p:tav tm="0">
                                          <p:val>
                                            <p:strVal val="1+#ppt_h/2"/>
                                          </p:val>
                                        </p:tav>
                                        <p:tav tm="100000">
                                          <p:val>
                                            <p:strVal val="#ppt_y"/>
                                          </p:val>
                                        </p:tav>
                                      </p:tavLst>
                                    </p:anim>
                                  </p:childTnLst>
                                </p:cTn>
                              </p:par>
                              <p:par>
                                <p:cTn decel="100000" fill="hold" grpId="0" id="152" nodeType="withEffect" presetClass="entr" presetID="2" presetSubtype="4">
                                  <p:stCondLst>
                                    <p:cond delay="100"/>
                                  </p:stCondLst>
                                  <p:childTnLst>
                                    <p:set>
                                      <p:cBhvr>
                                        <p:cTn dur="1" fill="hold" id="153">
                                          <p:stCondLst>
                                            <p:cond delay="0"/>
                                          </p:stCondLst>
                                        </p:cTn>
                                        <p:tgtEl>
                                          <p:spTgt spid="1050008">
                                            <p:txEl>
                                              <p:pRg st="0" end="0"/>
                                            </p:txEl>
                                          </p:spTgt>
                                        </p:tgtEl>
                                        <p:attrNameLst>
                                          <p:attrName>style.visibility</p:attrName>
                                        </p:attrNameLst>
                                      </p:cBhvr>
                                      <p:to>
                                        <p:strVal val="visible"/>
                                      </p:to>
                                    </p:set>
                                    <p:anim calcmode="lin" valueType="num">
                                      <p:cBhvr additive="base">
                                        <p:cTn dur="500" fill="hold" id="154"/>
                                        <p:tgtEl>
                                          <p:spTgt spid="1050008">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155"/>
                                        <p:tgtEl>
                                          <p:spTgt spid="105000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84" grpId="0" build="p">
        <p:tmplLst>
          <p:tmpl lvl="1">
            <p:tnLst>
              <p:par>
                <p:cTn fill="hold" nodeType="withEffect" presetClass="entr" presetID="22" presetSubtype="8">
                  <p:stCondLst>
                    <p:cond delay="0"/>
                  </p:stCondLst>
                  <p:childTnLst>
                    <p:set>
                      <p:cBhvr>
                        <p:cTn dur="1" fill="hold">
                          <p:stCondLst>
                            <p:cond delay="0"/>
                          </p:stCondLst>
                        </p:cTn>
                        <p:tgtEl>
                          <p:spTgt spid="1049984"/>
                        </p:tgtEl>
                        <p:attrNameLst>
                          <p:attrName>style.visibility</p:attrName>
                        </p:attrNameLst>
                      </p:cBhvr>
                      <p:to>
                        <p:strVal val="visible"/>
                      </p:to>
                    </p:set>
                    <p:animEffect transition="in" filter="wipe(left)">
                      <p:cBhvr>
                        <p:cTn dur="500"/>
                        <p:tgtEl>
                          <p:spTgt spid="1049984"/>
                        </p:tgtEl>
                      </p:cBhvr>
                    </p:animEffect>
                  </p:childTnLst>
                </p:cTn>
              </p:par>
            </p:tnLst>
          </p:tmpl>
        </p:tmplLst>
      </p:bldP>
      <p:bldP spid="1049985" grpId="0" animBg="1"/>
      <p:bldP spid="1049986" grpId="0" animBg="1"/>
      <p:bldP spid="1049986" grpId="1" animBg="1"/>
      <p:bldP spid="1049987" grpId="0" animBg="1"/>
      <p:bldP spid="1049987" grpId="1" animBg="1"/>
      <p:bldP spid="1049988" grpId="0" animBg="1"/>
      <p:bldP spid="1049988" grpId="1" animBg="1"/>
      <p:bldP spid="1049989" grpId="0" animBg="1"/>
      <p:bldP spid="1049989" grpId="1" animBg="1"/>
      <p:bldP spid="1049990" grpId="0" animBg="1"/>
      <p:bldP spid="1049990" grpId="1" animBg="1"/>
      <p:bldP spid="1049991" grpId="0" animBg="1"/>
      <p:bldP spid="1049991" grpId="1" animBg="1"/>
      <p:bldP spid="1049992" grpId="0" animBg="1"/>
      <p:bldP spid="1049992" grpId="1" animBg="1"/>
      <p:bldP spid="1049993" grpId="0" animBg="1"/>
      <p:bldP spid="1049993" grpId="1" animBg="1"/>
      <p:bldP spid="1049994" grpId="0" animBg="1"/>
      <p:bldP spid="1049994" grpId="1" animBg="1"/>
      <p:bldP spid="1049995" grpId="0" animBg="1"/>
      <p:bldP spid="1049995" grpId="1" animBg="1"/>
      <p:bldP spid="1049996" grpId="0" animBg="1"/>
      <p:bldP spid="1049996" grpId="1" animBg="1"/>
      <p:bldP spid="1049997" grpId="0" animBg="1"/>
      <p:bldP spid="1049997" grpId="1" animBg="1"/>
      <p:bldP spid="1049998" grpId="0" build="p">
        <p:tmplLst>
          <p:tmpl lvl="1">
            <p:tnLst>
              <p:par>
                <p:cTn decel="100000" fill="hold" nodeType="afterEffect" presetClass="entr" presetID="2" presetSubtype="4">
                  <p:stCondLst>
                    <p:cond delay="0"/>
                  </p:stCondLst>
                  <p:childTnLst>
                    <p:set>
                      <p:cBhvr>
                        <p:cTn dur="1" fill="hold">
                          <p:stCondLst>
                            <p:cond delay="0"/>
                          </p:stCondLst>
                        </p:cTn>
                        <p:tgtEl>
                          <p:spTgt spid="1049998"/>
                        </p:tgtEl>
                        <p:attrNameLst>
                          <p:attrName>style.visibility</p:attrName>
                        </p:attrNameLst>
                      </p:cBhvr>
                      <p:to>
                        <p:strVal val="visible"/>
                      </p:to>
                    </p:set>
                    <p:anim calcmode="lin" valueType="num">
                      <p:cBhvr additive="base">
                        <p:cTn dur="500" fill="hold"/>
                        <p:tgtEl>
                          <p:spTgt spid="1049998"/>
                        </p:tgtEl>
                        <p:attrNameLst>
                          <p:attrName>ppt_x</p:attrName>
                        </p:attrNameLst>
                      </p:cBhvr>
                      <p:tavLst>
                        <p:tav tm="0">
                          <p:val>
                            <p:strVal val="#ppt_x"/>
                          </p:val>
                        </p:tav>
                        <p:tav tm="100000">
                          <p:val>
                            <p:strVal val="#ppt_x"/>
                          </p:val>
                        </p:tav>
                      </p:tavLst>
                    </p:anim>
                    <p:anim calcmode="lin" valueType="num">
                      <p:cBhvr additive="base">
                        <p:cTn dur="500" fill="hold"/>
                        <p:tgtEl>
                          <p:spTgt spid="1049998"/>
                        </p:tgtEl>
                        <p:attrNameLst>
                          <p:attrName>ppt_y</p:attrName>
                        </p:attrNameLst>
                      </p:cBhvr>
                      <p:tavLst>
                        <p:tav tm="0">
                          <p:val>
                            <p:strVal val="1+#ppt_h/2"/>
                          </p:val>
                        </p:tav>
                        <p:tav tm="100000">
                          <p:val>
                            <p:strVal val="#ppt_y"/>
                          </p:val>
                        </p:tav>
                      </p:tavLst>
                    </p:anim>
                  </p:childTnLst>
                </p:cTn>
              </p:par>
            </p:tnLst>
          </p:tmpl>
        </p:tmplLst>
      </p:bldP>
      <p:bldP spid="1049999" grpId="0" build="p">
        <p:tmplLst>
          <p:tmpl lvl="1">
            <p:tnLst>
              <p:par>
                <p:cTn decel="100000" fill="hold" nodeType="withEffect" presetClass="entr" presetID="2" presetSubtype="4">
                  <p:stCondLst>
                    <p:cond delay="100"/>
                  </p:stCondLst>
                  <p:childTnLst>
                    <p:set>
                      <p:cBhvr>
                        <p:cTn dur="1" fill="hold">
                          <p:stCondLst>
                            <p:cond delay="0"/>
                          </p:stCondLst>
                        </p:cTn>
                        <p:tgtEl>
                          <p:spTgt spid="1049999"/>
                        </p:tgtEl>
                        <p:attrNameLst>
                          <p:attrName>style.visibility</p:attrName>
                        </p:attrNameLst>
                      </p:cBhvr>
                      <p:to>
                        <p:strVal val="visible"/>
                      </p:to>
                    </p:set>
                    <p:anim calcmode="lin" valueType="num">
                      <p:cBhvr additive="base">
                        <p:cTn dur="500" fill="hold"/>
                        <p:tgtEl>
                          <p:spTgt spid="1049999"/>
                        </p:tgtEl>
                        <p:attrNameLst>
                          <p:attrName>ppt_x</p:attrName>
                        </p:attrNameLst>
                      </p:cBhvr>
                      <p:tavLst>
                        <p:tav tm="0">
                          <p:val>
                            <p:strVal val="#ppt_x"/>
                          </p:val>
                        </p:tav>
                        <p:tav tm="100000">
                          <p:val>
                            <p:strVal val="#ppt_x"/>
                          </p:val>
                        </p:tav>
                      </p:tavLst>
                    </p:anim>
                    <p:anim calcmode="lin" valueType="num">
                      <p:cBhvr additive="base">
                        <p:cTn dur="500" fill="hold"/>
                        <p:tgtEl>
                          <p:spTgt spid="1049999"/>
                        </p:tgtEl>
                        <p:attrNameLst>
                          <p:attrName>ppt_y</p:attrName>
                        </p:attrNameLst>
                      </p:cBhvr>
                      <p:tavLst>
                        <p:tav tm="0">
                          <p:val>
                            <p:strVal val="1+#ppt_h/2"/>
                          </p:val>
                        </p:tav>
                        <p:tav tm="100000">
                          <p:val>
                            <p:strVal val="#ppt_y"/>
                          </p:val>
                        </p:tav>
                      </p:tavLst>
                    </p:anim>
                  </p:childTnLst>
                </p:cTn>
              </p:par>
            </p:tnLst>
          </p:tmpl>
        </p:tmplLst>
      </p:bldP>
      <p:bldP spid="1050000" grpId="0" animBg="1"/>
      <p:bldP spid="1050001" grpId="0" build="p">
        <p:tmplLst>
          <p:tmpl lvl="1">
            <p:tnLst>
              <p:par>
                <p:cTn decel="100000" fill="hold" nodeType="afterEffect" presetClass="entr" presetID="2" presetSubtype="4">
                  <p:stCondLst>
                    <p:cond delay="0"/>
                  </p:stCondLst>
                  <p:childTnLst>
                    <p:set>
                      <p:cBhvr>
                        <p:cTn dur="1" fill="hold">
                          <p:stCondLst>
                            <p:cond delay="0"/>
                          </p:stCondLst>
                        </p:cTn>
                        <p:tgtEl>
                          <p:spTgt spid="1050001"/>
                        </p:tgtEl>
                        <p:attrNameLst>
                          <p:attrName>style.visibility</p:attrName>
                        </p:attrNameLst>
                      </p:cBhvr>
                      <p:to>
                        <p:strVal val="visible"/>
                      </p:to>
                    </p:set>
                    <p:anim calcmode="lin" valueType="num">
                      <p:cBhvr additive="base">
                        <p:cTn dur="500" fill="hold"/>
                        <p:tgtEl>
                          <p:spTgt spid="1050001"/>
                        </p:tgtEl>
                        <p:attrNameLst>
                          <p:attrName>ppt_x</p:attrName>
                        </p:attrNameLst>
                      </p:cBhvr>
                      <p:tavLst>
                        <p:tav tm="0">
                          <p:val>
                            <p:strVal val="#ppt_x"/>
                          </p:val>
                        </p:tav>
                        <p:tav tm="100000">
                          <p:val>
                            <p:strVal val="#ppt_x"/>
                          </p:val>
                        </p:tav>
                      </p:tavLst>
                    </p:anim>
                    <p:anim calcmode="lin" valueType="num">
                      <p:cBhvr additive="base">
                        <p:cTn dur="500" fill="hold"/>
                        <p:tgtEl>
                          <p:spTgt spid="1050001"/>
                        </p:tgtEl>
                        <p:attrNameLst>
                          <p:attrName>ppt_y</p:attrName>
                        </p:attrNameLst>
                      </p:cBhvr>
                      <p:tavLst>
                        <p:tav tm="0">
                          <p:val>
                            <p:strVal val="1+#ppt_h/2"/>
                          </p:val>
                        </p:tav>
                        <p:tav tm="100000">
                          <p:val>
                            <p:strVal val="#ppt_y"/>
                          </p:val>
                        </p:tav>
                      </p:tavLst>
                    </p:anim>
                  </p:childTnLst>
                </p:cTn>
              </p:par>
            </p:tnLst>
          </p:tmpl>
        </p:tmplLst>
      </p:bldP>
      <p:bldP spid="1050002" grpId="0" build="p">
        <p:tmplLst>
          <p:tmpl lvl="1">
            <p:tnLst>
              <p:par>
                <p:cTn decel="100000" fill="hold" nodeType="withEffect" presetClass="entr" presetID="2" presetSubtype="4">
                  <p:stCondLst>
                    <p:cond delay="100"/>
                  </p:stCondLst>
                  <p:childTnLst>
                    <p:set>
                      <p:cBhvr>
                        <p:cTn dur="1" fill="hold">
                          <p:stCondLst>
                            <p:cond delay="0"/>
                          </p:stCondLst>
                        </p:cTn>
                        <p:tgtEl>
                          <p:spTgt spid="1050002"/>
                        </p:tgtEl>
                        <p:attrNameLst>
                          <p:attrName>style.visibility</p:attrName>
                        </p:attrNameLst>
                      </p:cBhvr>
                      <p:to>
                        <p:strVal val="visible"/>
                      </p:to>
                    </p:set>
                    <p:anim calcmode="lin" valueType="num">
                      <p:cBhvr additive="base">
                        <p:cTn dur="500" fill="hold"/>
                        <p:tgtEl>
                          <p:spTgt spid="1050002"/>
                        </p:tgtEl>
                        <p:attrNameLst>
                          <p:attrName>ppt_x</p:attrName>
                        </p:attrNameLst>
                      </p:cBhvr>
                      <p:tavLst>
                        <p:tav tm="0">
                          <p:val>
                            <p:strVal val="#ppt_x"/>
                          </p:val>
                        </p:tav>
                        <p:tav tm="100000">
                          <p:val>
                            <p:strVal val="#ppt_x"/>
                          </p:val>
                        </p:tav>
                      </p:tavLst>
                    </p:anim>
                    <p:anim calcmode="lin" valueType="num">
                      <p:cBhvr additive="base">
                        <p:cTn dur="500" fill="hold"/>
                        <p:tgtEl>
                          <p:spTgt spid="1050002"/>
                        </p:tgtEl>
                        <p:attrNameLst>
                          <p:attrName>ppt_y</p:attrName>
                        </p:attrNameLst>
                      </p:cBhvr>
                      <p:tavLst>
                        <p:tav tm="0">
                          <p:val>
                            <p:strVal val="1+#ppt_h/2"/>
                          </p:val>
                        </p:tav>
                        <p:tav tm="100000">
                          <p:val>
                            <p:strVal val="#ppt_y"/>
                          </p:val>
                        </p:tav>
                      </p:tavLst>
                    </p:anim>
                  </p:childTnLst>
                </p:cTn>
              </p:par>
            </p:tnLst>
          </p:tmpl>
        </p:tmplLst>
      </p:bldP>
      <p:bldP spid="1050003" grpId="0" animBg="1"/>
      <p:bldP spid="1050004" grpId="0" build="p">
        <p:tmplLst>
          <p:tmpl lvl="1">
            <p:tnLst>
              <p:par>
                <p:cTn decel="100000" fill="hold" nodeType="afterEffect" presetClass="entr" presetID="2" presetSubtype="4">
                  <p:stCondLst>
                    <p:cond delay="0"/>
                  </p:stCondLst>
                  <p:childTnLst>
                    <p:set>
                      <p:cBhvr>
                        <p:cTn dur="1" fill="hold">
                          <p:stCondLst>
                            <p:cond delay="0"/>
                          </p:stCondLst>
                        </p:cTn>
                        <p:tgtEl>
                          <p:spTgt spid="1050004"/>
                        </p:tgtEl>
                        <p:attrNameLst>
                          <p:attrName>style.visibility</p:attrName>
                        </p:attrNameLst>
                      </p:cBhvr>
                      <p:to>
                        <p:strVal val="visible"/>
                      </p:to>
                    </p:set>
                    <p:anim calcmode="lin" valueType="num">
                      <p:cBhvr additive="base">
                        <p:cTn dur="500" fill="hold"/>
                        <p:tgtEl>
                          <p:spTgt spid="1050004"/>
                        </p:tgtEl>
                        <p:attrNameLst>
                          <p:attrName>ppt_x</p:attrName>
                        </p:attrNameLst>
                      </p:cBhvr>
                      <p:tavLst>
                        <p:tav tm="0">
                          <p:val>
                            <p:strVal val="#ppt_x"/>
                          </p:val>
                        </p:tav>
                        <p:tav tm="100000">
                          <p:val>
                            <p:strVal val="#ppt_x"/>
                          </p:val>
                        </p:tav>
                      </p:tavLst>
                    </p:anim>
                    <p:anim calcmode="lin" valueType="num">
                      <p:cBhvr additive="base">
                        <p:cTn dur="500" fill="hold"/>
                        <p:tgtEl>
                          <p:spTgt spid="1050004"/>
                        </p:tgtEl>
                        <p:attrNameLst>
                          <p:attrName>ppt_y</p:attrName>
                        </p:attrNameLst>
                      </p:cBhvr>
                      <p:tavLst>
                        <p:tav tm="0">
                          <p:val>
                            <p:strVal val="1+#ppt_h/2"/>
                          </p:val>
                        </p:tav>
                        <p:tav tm="100000">
                          <p:val>
                            <p:strVal val="#ppt_y"/>
                          </p:val>
                        </p:tav>
                      </p:tavLst>
                    </p:anim>
                  </p:childTnLst>
                </p:cTn>
              </p:par>
            </p:tnLst>
          </p:tmpl>
        </p:tmplLst>
      </p:bldP>
      <p:bldP spid="1050005" grpId="0" build="p">
        <p:tmplLst>
          <p:tmpl lvl="1">
            <p:tnLst>
              <p:par>
                <p:cTn decel="100000" fill="hold" nodeType="withEffect" presetClass="entr" presetID="2" presetSubtype="4">
                  <p:stCondLst>
                    <p:cond delay="100"/>
                  </p:stCondLst>
                  <p:childTnLst>
                    <p:set>
                      <p:cBhvr>
                        <p:cTn dur="1" fill="hold">
                          <p:stCondLst>
                            <p:cond delay="0"/>
                          </p:stCondLst>
                        </p:cTn>
                        <p:tgtEl>
                          <p:spTgt spid="1050005"/>
                        </p:tgtEl>
                        <p:attrNameLst>
                          <p:attrName>style.visibility</p:attrName>
                        </p:attrNameLst>
                      </p:cBhvr>
                      <p:to>
                        <p:strVal val="visible"/>
                      </p:to>
                    </p:set>
                    <p:anim calcmode="lin" valueType="num">
                      <p:cBhvr additive="base">
                        <p:cTn dur="500" fill="hold"/>
                        <p:tgtEl>
                          <p:spTgt spid="1050005"/>
                        </p:tgtEl>
                        <p:attrNameLst>
                          <p:attrName>ppt_x</p:attrName>
                        </p:attrNameLst>
                      </p:cBhvr>
                      <p:tavLst>
                        <p:tav tm="0">
                          <p:val>
                            <p:strVal val="#ppt_x"/>
                          </p:val>
                        </p:tav>
                        <p:tav tm="100000">
                          <p:val>
                            <p:strVal val="#ppt_x"/>
                          </p:val>
                        </p:tav>
                      </p:tavLst>
                    </p:anim>
                    <p:anim calcmode="lin" valueType="num">
                      <p:cBhvr additive="base">
                        <p:cTn dur="500" fill="hold"/>
                        <p:tgtEl>
                          <p:spTgt spid="1050005"/>
                        </p:tgtEl>
                        <p:attrNameLst>
                          <p:attrName>ppt_y</p:attrName>
                        </p:attrNameLst>
                      </p:cBhvr>
                      <p:tavLst>
                        <p:tav tm="0">
                          <p:val>
                            <p:strVal val="1+#ppt_h/2"/>
                          </p:val>
                        </p:tav>
                        <p:tav tm="100000">
                          <p:val>
                            <p:strVal val="#ppt_y"/>
                          </p:val>
                        </p:tav>
                      </p:tavLst>
                    </p:anim>
                  </p:childTnLst>
                </p:cTn>
              </p:par>
            </p:tnLst>
          </p:tmpl>
        </p:tmplLst>
      </p:bldP>
      <p:bldP spid="1050006" grpId="0" animBg="1"/>
      <p:bldP spid="1050007" grpId="0" build="p">
        <p:tmplLst>
          <p:tmpl lvl="1">
            <p:tnLst>
              <p:par>
                <p:cTn decel="100000" fill="hold" nodeType="afterEffect" presetClass="entr" presetID="2" presetSubtype="4">
                  <p:stCondLst>
                    <p:cond delay="0"/>
                  </p:stCondLst>
                  <p:childTnLst>
                    <p:set>
                      <p:cBhvr>
                        <p:cTn dur="1" fill="hold">
                          <p:stCondLst>
                            <p:cond delay="0"/>
                          </p:stCondLst>
                        </p:cTn>
                        <p:tgtEl>
                          <p:spTgt spid="1050007"/>
                        </p:tgtEl>
                        <p:attrNameLst>
                          <p:attrName>style.visibility</p:attrName>
                        </p:attrNameLst>
                      </p:cBhvr>
                      <p:to>
                        <p:strVal val="visible"/>
                      </p:to>
                    </p:set>
                    <p:anim calcmode="lin" valueType="num">
                      <p:cBhvr additive="base">
                        <p:cTn dur="500" fill="hold"/>
                        <p:tgtEl>
                          <p:spTgt spid="1050007"/>
                        </p:tgtEl>
                        <p:attrNameLst>
                          <p:attrName>ppt_x</p:attrName>
                        </p:attrNameLst>
                      </p:cBhvr>
                      <p:tavLst>
                        <p:tav tm="0">
                          <p:val>
                            <p:strVal val="#ppt_x"/>
                          </p:val>
                        </p:tav>
                        <p:tav tm="100000">
                          <p:val>
                            <p:strVal val="#ppt_x"/>
                          </p:val>
                        </p:tav>
                      </p:tavLst>
                    </p:anim>
                    <p:anim calcmode="lin" valueType="num">
                      <p:cBhvr additive="base">
                        <p:cTn dur="500" fill="hold"/>
                        <p:tgtEl>
                          <p:spTgt spid="1050007"/>
                        </p:tgtEl>
                        <p:attrNameLst>
                          <p:attrName>ppt_y</p:attrName>
                        </p:attrNameLst>
                      </p:cBhvr>
                      <p:tavLst>
                        <p:tav tm="0">
                          <p:val>
                            <p:strVal val="1+#ppt_h/2"/>
                          </p:val>
                        </p:tav>
                        <p:tav tm="100000">
                          <p:val>
                            <p:strVal val="#ppt_y"/>
                          </p:val>
                        </p:tav>
                      </p:tavLst>
                    </p:anim>
                  </p:childTnLst>
                </p:cTn>
              </p:par>
            </p:tnLst>
          </p:tmpl>
        </p:tmplLst>
      </p:bldP>
      <p:bldP spid="1050008" grpId="0" build="p">
        <p:tmplLst>
          <p:tmpl lvl="1">
            <p:tnLst>
              <p:par>
                <p:cTn decel="100000" fill="hold" nodeType="withEffect" presetClass="entr" presetID="2" presetSubtype="4">
                  <p:stCondLst>
                    <p:cond delay="100"/>
                  </p:stCondLst>
                  <p:childTnLst>
                    <p:set>
                      <p:cBhvr>
                        <p:cTn dur="1" fill="hold">
                          <p:stCondLst>
                            <p:cond delay="0"/>
                          </p:stCondLst>
                        </p:cTn>
                        <p:tgtEl>
                          <p:spTgt spid="1050008"/>
                        </p:tgtEl>
                        <p:attrNameLst>
                          <p:attrName>style.visibility</p:attrName>
                        </p:attrNameLst>
                      </p:cBhvr>
                      <p:to>
                        <p:strVal val="visible"/>
                      </p:to>
                    </p:set>
                    <p:anim calcmode="lin" valueType="num">
                      <p:cBhvr additive="base">
                        <p:cTn dur="500" fill="hold"/>
                        <p:tgtEl>
                          <p:spTgt spid="1050008"/>
                        </p:tgtEl>
                        <p:attrNameLst>
                          <p:attrName>ppt_x</p:attrName>
                        </p:attrNameLst>
                      </p:cBhvr>
                      <p:tavLst>
                        <p:tav tm="0">
                          <p:val>
                            <p:strVal val="#ppt_x"/>
                          </p:val>
                        </p:tav>
                        <p:tav tm="100000">
                          <p:val>
                            <p:strVal val="#ppt_x"/>
                          </p:val>
                        </p:tav>
                      </p:tavLst>
                    </p:anim>
                    <p:anim calcmode="lin" valueType="num">
                      <p:cBhvr additive="base">
                        <p:cTn dur="500" fill="hold"/>
                        <p:tgtEl>
                          <p:spTgt spid="1050008"/>
                        </p:tgtEl>
                        <p:attrNameLst>
                          <p:attrName>ppt_y</p:attrName>
                        </p:attrNameLst>
                      </p:cBhvr>
                      <p:tavLst>
                        <p:tav tm="0">
                          <p:val>
                            <p:strVal val="1+#ppt_h/2"/>
                          </p:val>
                        </p:tav>
                        <p:tav tm="100000">
                          <p:val>
                            <p:strVal val="#ppt_y"/>
                          </p:val>
                        </p:tav>
                      </p:tavLst>
                    </p:anim>
                  </p:childTnLst>
                </p:cTn>
              </p:par>
            </p:tnLst>
          </p:tmpl>
        </p:tmplLst>
      </p:bldP>
      <p:bldP spid="1050009"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208" name=""/>
        <p:cNvGrpSpPr/>
        <p:nvPr/>
      </p:nvGrpSpPr>
      <p:grpSpPr>
        <a:xfrm>
          <a:off x="0" y="0"/>
          <a:ext cx="0" cy="0"/>
          <a:chOff x="0" y="0"/>
          <a:chExt cx="0" cy="0"/>
        </a:xfrm>
      </p:grpSpPr>
      <p:sp>
        <p:nvSpPr>
          <p:cNvPr id="1049475" name="タイトル 1"/>
          <p:cNvSpPr>
            <a:spLocks noGrp="1"/>
          </p:cNvSpPr>
          <p:nvPr>
            <p:ph type="title" hasCustomPrompt="1"/>
          </p:nvPr>
        </p:nvSpPr>
        <p:spPr/>
        <p:txBody>
          <a:bodyPr/>
          <a:p>
            <a:r>
              <a:rPr altLang="ja-JP" dirty="0" kumimoji="1" lang="en-US"/>
              <a:t>Slide Title Goes Here</a:t>
            </a:r>
            <a:endParaRPr altLang="en-US" dirty="0" kumimoji="1" lang="ja-JP"/>
          </a:p>
        </p:txBody>
      </p:sp>
      <p:sp>
        <p:nvSpPr>
          <p:cNvPr id="1049476" name="フッター プレースホルダー 2"/>
          <p:cNvSpPr>
            <a:spLocks noGrp="1"/>
          </p:cNvSpPr>
          <p:nvPr>
            <p:ph type="ftr" sz="quarter" idx="10"/>
          </p:nvPr>
        </p:nvSpPr>
        <p:spPr/>
        <p:txBody>
          <a:bodyPr/>
          <a:p>
            <a:r>
              <a:rPr altLang="ja-JP" lang="en-US"/>
              <a:t>The Power of PowerPoint | thepopp.com</a:t>
            </a:r>
            <a:endParaRPr altLang="en-US" dirty="0" lang="ja-JP"/>
          </a:p>
        </p:txBody>
      </p:sp>
      <p:sp>
        <p:nvSpPr>
          <p:cNvPr id="1049477" name="スライド番号プレースホルダー 3"/>
          <p:cNvSpPr>
            <a:spLocks noGrp="1"/>
          </p:cNvSpPr>
          <p:nvPr>
            <p:ph type="sldNum" sz="quarter" idx="11"/>
          </p:nvPr>
        </p:nvSpPr>
        <p:spPr/>
        <p:txBody>
          <a:bodyPr/>
          <a:p>
            <a:fld id="{E6459DFB-86F3-43FA-8567-2EA6E426AE90}" type="slidenum">
              <a:rPr altLang="en-US" lang="ja-JP" smtClean="0"/>
              <a:t>‹#›</a:t>
            </a:fld>
            <a:endParaRPr altLang="en-US" lang="ja-JP"/>
          </a:p>
        </p:txBody>
      </p:sp>
      <p:sp>
        <p:nvSpPr>
          <p:cNvPr id="1049478" name="テキスト プレースホルダー 6"/>
          <p:cNvSpPr>
            <a:spLocks noGrp="1"/>
          </p:cNvSpPr>
          <p:nvPr>
            <p:ph type="body" sz="quarter" idx="13" hasCustomPrompt="1"/>
          </p:nvPr>
        </p:nvSpPr>
        <p:spPr>
          <a:xfrm>
            <a:off x="3166542" y="1543100"/>
            <a:ext cx="14329592" cy="504056"/>
          </a:xfrm>
        </p:spPr>
        <p:txBody>
          <a:bodyPr bIns="81638" lIns="163275" rIns="163275" rtlCol="0" tIns="81638" vert="horz">
            <a:normAutofit/>
          </a:bodyPr>
          <a:lstStyle>
            <a:lvl1pPr>
              <a:defRPr altLang="en-US" dirty="0" i="1" lang="ja-JP">
                <a:solidFill>
                  <a:schemeClr val="tx1">
                    <a:lumMod val="50000"/>
                    <a:lumOff val="50000"/>
                  </a:schemeClr>
                </a:solidFill>
                <a:cs typeface="Open Sans Light" panose="020B0306030504020204" pitchFamily="34" charset="0"/>
              </a:defRPr>
            </a:lvl1pPr>
          </a:lstStyle>
          <a:p>
            <a:pPr lvl="0"/>
            <a:r>
              <a:rPr altLang="ja-JP" dirty="0" kumimoji="1" lang="en-US"/>
              <a:t>Short description goes here</a:t>
            </a:r>
            <a:endParaRPr altLang="en-US" dirty="0" kumimoji="1" lang="ja-JP"/>
          </a:p>
        </p:txBody>
      </p:sp>
      <p:sp>
        <p:nvSpPr>
          <p:cNvPr id="1049479" name="正方形/長方形 7"/>
          <p:cNvSpPr/>
          <p:nvPr userDrawn="1"/>
        </p:nvSpPr>
        <p:spPr>
          <a:xfrm>
            <a:off x="3238550" y="1399084"/>
            <a:ext cx="3240360" cy="7200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480" name="アーチ 4"/>
          <p:cNvSpPr/>
          <p:nvPr userDrawn="1"/>
        </p:nvSpPr>
        <p:spPr>
          <a:xfrm rot="3600000">
            <a:off x="1165671" y="3510331"/>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481" name="アーチ 12"/>
          <p:cNvSpPr/>
          <p:nvPr userDrawn="1"/>
        </p:nvSpPr>
        <p:spPr>
          <a:xfrm rot="6618510">
            <a:off x="1282259" y="3626919"/>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482" name="テキスト プレースホルダー 6"/>
          <p:cNvSpPr>
            <a:spLocks noGrp="1"/>
          </p:cNvSpPr>
          <p:nvPr>
            <p:ph type="body" sz="quarter" idx="15" hasCustomPrompt="1"/>
          </p:nvPr>
        </p:nvSpPr>
        <p:spPr>
          <a:xfrm>
            <a:off x="2023050" y="3745801"/>
            <a:ext cx="7426863" cy="790352"/>
          </a:xfrm>
        </p:spPr>
        <p:txBody>
          <a:bodyPr anchor="b">
            <a:noAutofit/>
          </a:bodyPr>
          <a:lstStyle>
            <a:lvl1pPr algn="l">
              <a:defRPr baseline="0" sz="3600">
                <a:solidFill>
                  <a:schemeClr val="accent3"/>
                </a:solidFill>
                <a:latin typeface="Route 159 SemiBold" pitchFamily="50" charset="0"/>
              </a:defRPr>
            </a:lvl1pPr>
          </a:lstStyle>
          <a:p>
            <a:pPr lvl="0"/>
            <a:r>
              <a:rPr altLang="ja-JP" dirty="0" kumimoji="1" lang="en-US"/>
              <a:t>Text goes here</a:t>
            </a:r>
            <a:endParaRPr altLang="en-US" dirty="0" kumimoji="1" lang="ja-JP"/>
          </a:p>
        </p:txBody>
      </p:sp>
      <p:sp>
        <p:nvSpPr>
          <p:cNvPr id="1049483" name="テキスト プレースホルダー 6"/>
          <p:cNvSpPr>
            <a:spLocks noGrp="1"/>
          </p:cNvSpPr>
          <p:nvPr>
            <p:ph type="body" sz="quarter" idx="14" hasCustomPrompt="1"/>
          </p:nvPr>
        </p:nvSpPr>
        <p:spPr>
          <a:xfrm>
            <a:off x="2709065" y="4451978"/>
            <a:ext cx="13938025" cy="3227826"/>
          </a:xfrm>
        </p:spPr>
        <p:txBody>
          <a:bodyPr anchor="t">
            <a:normAutofit/>
          </a:bodyPr>
          <a:lstStyle>
            <a:lvl1pPr algn="l">
              <a:defRPr baseline="0" sz="2000">
                <a:solidFill>
                  <a:schemeClr val="tx2"/>
                </a:solidFill>
              </a:defRPr>
            </a:lvl1pPr>
          </a:lstStyle>
          <a:p>
            <a:pPr lvl="0"/>
            <a:r>
              <a:rPr altLang="ja-JP" dirty="0" kumimoji="1" lang="en-US"/>
              <a:t>Text goes here</a:t>
            </a:r>
            <a:endParaRPr altLang="en-US" dirty="0"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afterEffect" presetClass="entr" presetID="2" presetSubtype="2">
                                  <p:stCondLst>
                                    <p:cond delay="0"/>
                                  </p:stCondLst>
                                  <p:childTnLst>
                                    <p:set>
                                      <p:cBhvr>
                                        <p:cTn dur="1" fill="hold" id="6">
                                          <p:stCondLst>
                                            <p:cond delay="0"/>
                                          </p:stCondLst>
                                        </p:cTn>
                                        <p:tgtEl>
                                          <p:spTgt spid="1049479"/>
                                        </p:tgtEl>
                                        <p:attrNameLst>
                                          <p:attrName>style.visibility</p:attrName>
                                        </p:attrNameLst>
                                      </p:cBhvr>
                                      <p:to>
                                        <p:strVal val="visible"/>
                                      </p:to>
                                    </p:set>
                                    <p:anim calcmode="lin" valueType="num">
                                      <p:cBhvr additive="base">
                                        <p:cTn dur="500" fill="hold" id="7"/>
                                        <p:tgtEl>
                                          <p:spTgt spid="1049479"/>
                                        </p:tgtEl>
                                        <p:attrNameLst>
                                          <p:attrName>ppt_x</p:attrName>
                                        </p:attrNameLst>
                                      </p:cBhvr>
                                      <p:tavLst>
                                        <p:tav tm="0">
                                          <p:val>
                                            <p:strVal val="1+#ppt_w/2"/>
                                          </p:val>
                                        </p:tav>
                                        <p:tav tm="100000">
                                          <p:val>
                                            <p:strVal val="#ppt_x"/>
                                          </p:val>
                                        </p:tav>
                                      </p:tavLst>
                                    </p:anim>
                                    <p:anim calcmode="lin" valueType="num">
                                      <p:cBhvr additive="base">
                                        <p:cTn dur="500" fill="hold" id="8"/>
                                        <p:tgtEl>
                                          <p:spTgt spid="1049479"/>
                                        </p:tgtEl>
                                        <p:attrNameLst>
                                          <p:attrName>ppt_y</p:attrName>
                                        </p:attrNameLst>
                                      </p:cBhvr>
                                      <p:tavLst>
                                        <p:tav tm="0">
                                          <p:val>
                                            <p:strVal val="#ppt_y"/>
                                          </p:val>
                                        </p:tav>
                                        <p:tav tm="100000">
                                          <p:val>
                                            <p:strVal val="#ppt_y"/>
                                          </p:val>
                                        </p:tav>
                                      </p:tavLst>
                                    </p:anim>
                                  </p:childTnLst>
                                </p:cTn>
                              </p:par>
                              <p:par>
                                <p:cTn fill="hold" grpId="0" id="9" nodeType="withEffect" presetClass="entr" presetID="22" presetSubtype="8">
                                  <p:stCondLst>
                                    <p:cond delay="0"/>
                                  </p:stCondLst>
                                  <p:childTnLst>
                                    <p:set>
                                      <p:cBhvr>
                                        <p:cTn dur="1" fill="hold" id="10">
                                          <p:stCondLst>
                                            <p:cond delay="0"/>
                                          </p:stCondLst>
                                        </p:cTn>
                                        <p:tgtEl>
                                          <p:spTgt spid="1049478">
                                            <p:txEl>
                                              <p:pRg st="0" end="0"/>
                                            </p:txEl>
                                          </p:spTgt>
                                        </p:tgtEl>
                                        <p:attrNameLst>
                                          <p:attrName>style.visibility</p:attrName>
                                        </p:attrNameLst>
                                      </p:cBhvr>
                                      <p:to>
                                        <p:strVal val="visible"/>
                                      </p:to>
                                    </p:set>
                                    <p:animEffect transition="in" filter="wipe(left)">
                                      <p:cBhvr>
                                        <p:cTn dur="500" id="11"/>
                                        <p:tgtEl>
                                          <p:spTgt spid="1049478">
                                            <p:txEl>
                                              <p:pRg st="0" end="0"/>
                                            </p:txEl>
                                          </p:spTgt>
                                        </p:tgtEl>
                                      </p:cBhvr>
                                    </p:animEffect>
                                  </p:childTnLst>
                                </p:cTn>
                              </p:par>
                            </p:childTnLst>
                          </p:cTn>
                        </p:par>
                        <p:par>
                          <p:cTn fill="hold" id="12">
                            <p:stCondLst>
                              <p:cond delay="500"/>
                            </p:stCondLst>
                            <p:childTnLst>
                              <p:par>
                                <p:cTn decel="100000" fill="hold" grpId="0" id="13" nodeType="afterEffect" presetClass="entr" presetID="2" presetSubtype="4">
                                  <p:stCondLst>
                                    <p:cond delay="0"/>
                                  </p:stCondLst>
                                  <p:childTnLst>
                                    <p:set>
                                      <p:cBhvr>
                                        <p:cTn dur="1" fill="hold" id="14">
                                          <p:stCondLst>
                                            <p:cond delay="0"/>
                                          </p:stCondLst>
                                        </p:cTn>
                                        <p:tgtEl>
                                          <p:spTgt spid="1049481"/>
                                        </p:tgtEl>
                                        <p:attrNameLst>
                                          <p:attrName>style.visibility</p:attrName>
                                        </p:attrNameLst>
                                      </p:cBhvr>
                                      <p:to>
                                        <p:strVal val="visible"/>
                                      </p:to>
                                    </p:set>
                                    <p:anim calcmode="lin" valueType="num">
                                      <p:cBhvr additive="base">
                                        <p:cTn dur="750" fill="hold" id="15"/>
                                        <p:tgtEl>
                                          <p:spTgt spid="1049481"/>
                                        </p:tgtEl>
                                        <p:attrNameLst>
                                          <p:attrName>ppt_x</p:attrName>
                                        </p:attrNameLst>
                                      </p:cBhvr>
                                      <p:tavLst>
                                        <p:tav tm="0">
                                          <p:val>
                                            <p:strVal val="#ppt_x"/>
                                          </p:val>
                                        </p:tav>
                                        <p:tav tm="100000">
                                          <p:val>
                                            <p:strVal val="#ppt_x"/>
                                          </p:val>
                                        </p:tav>
                                      </p:tavLst>
                                    </p:anim>
                                    <p:anim calcmode="lin" valueType="num">
                                      <p:cBhvr additive="base">
                                        <p:cTn dur="750" fill="hold" id="16"/>
                                        <p:tgtEl>
                                          <p:spTgt spid="1049481"/>
                                        </p:tgtEl>
                                        <p:attrNameLst>
                                          <p:attrName>ppt_y</p:attrName>
                                        </p:attrNameLst>
                                      </p:cBhvr>
                                      <p:tavLst>
                                        <p:tav tm="0">
                                          <p:val>
                                            <p:strVal val="1+#ppt_h/2"/>
                                          </p:val>
                                        </p:tav>
                                        <p:tav tm="100000">
                                          <p:val>
                                            <p:strVal val="#ppt_y"/>
                                          </p:val>
                                        </p:tav>
                                      </p:tavLst>
                                    </p:anim>
                                  </p:childTnLst>
                                </p:cTn>
                              </p:par>
                              <p:par>
                                <p:cTn decel="100000" fill="hold" grpId="0" id="17" nodeType="withEffect" presetClass="entr" presetID="2" presetSubtype="8">
                                  <p:stCondLst>
                                    <p:cond delay="0"/>
                                  </p:stCondLst>
                                  <p:childTnLst>
                                    <p:set>
                                      <p:cBhvr>
                                        <p:cTn dur="1" fill="hold" id="18">
                                          <p:stCondLst>
                                            <p:cond delay="0"/>
                                          </p:stCondLst>
                                        </p:cTn>
                                        <p:tgtEl>
                                          <p:spTgt spid="1049480"/>
                                        </p:tgtEl>
                                        <p:attrNameLst>
                                          <p:attrName>style.visibility</p:attrName>
                                        </p:attrNameLst>
                                      </p:cBhvr>
                                      <p:to>
                                        <p:strVal val="visible"/>
                                      </p:to>
                                    </p:set>
                                    <p:anim calcmode="lin" valueType="num">
                                      <p:cBhvr additive="base">
                                        <p:cTn dur="750" fill="hold" id="19"/>
                                        <p:tgtEl>
                                          <p:spTgt spid="1049480"/>
                                        </p:tgtEl>
                                        <p:attrNameLst>
                                          <p:attrName>ppt_x</p:attrName>
                                        </p:attrNameLst>
                                      </p:cBhvr>
                                      <p:tavLst>
                                        <p:tav tm="0">
                                          <p:val>
                                            <p:strVal val="0-#ppt_w/2"/>
                                          </p:val>
                                        </p:tav>
                                        <p:tav tm="100000">
                                          <p:val>
                                            <p:strVal val="#ppt_x"/>
                                          </p:val>
                                        </p:tav>
                                      </p:tavLst>
                                    </p:anim>
                                    <p:anim calcmode="lin" valueType="num">
                                      <p:cBhvr additive="base">
                                        <p:cTn dur="750" fill="hold" id="20"/>
                                        <p:tgtEl>
                                          <p:spTgt spid="1049480"/>
                                        </p:tgtEl>
                                        <p:attrNameLst>
                                          <p:attrName>ppt_y</p:attrName>
                                        </p:attrNameLst>
                                      </p:cBhvr>
                                      <p:tavLst>
                                        <p:tav tm="0">
                                          <p:val>
                                            <p:strVal val="#ppt_y"/>
                                          </p:val>
                                        </p:tav>
                                        <p:tav tm="100000">
                                          <p:val>
                                            <p:strVal val="#ppt_y"/>
                                          </p:val>
                                        </p:tav>
                                      </p:tavLst>
                                    </p:anim>
                                  </p:childTnLst>
                                </p:cTn>
                              </p:par>
                              <p:par>
                                <p:cTn fill="hold" grpId="1" id="21" nodeType="withEffect" presetClass="entr" presetID="45" presetSubtype="0">
                                  <p:stCondLst>
                                    <p:cond delay="0"/>
                                  </p:stCondLst>
                                  <p:childTnLst>
                                    <p:set>
                                      <p:cBhvr>
                                        <p:cTn dur="1" fill="hold" id="22">
                                          <p:stCondLst>
                                            <p:cond delay="0"/>
                                          </p:stCondLst>
                                        </p:cTn>
                                        <p:tgtEl>
                                          <p:spTgt spid="1049481"/>
                                        </p:tgtEl>
                                        <p:attrNameLst>
                                          <p:attrName>style.visibility</p:attrName>
                                        </p:attrNameLst>
                                      </p:cBhvr>
                                      <p:to>
                                        <p:strVal val="visible"/>
                                      </p:to>
                                    </p:set>
                                    <p:animEffect transition="in" filter="fade">
                                      <p:cBhvr>
                                        <p:cTn dur="750" id="23"/>
                                        <p:tgtEl>
                                          <p:spTgt spid="1049481"/>
                                        </p:tgtEl>
                                      </p:cBhvr>
                                    </p:animEffect>
                                    <p:anim calcmode="lin" valueType="num">
                                      <p:cBhvr>
                                        <p:cTn dur="750" fill="hold" id="24"/>
                                        <p:tgtEl>
                                          <p:spTgt spid="1049481"/>
                                        </p:tgtEl>
                                        <p:attrNameLst>
                                          <p:attrName>ppt_w</p:attrName>
                                        </p:attrNameLst>
                                      </p:cBhvr>
                                      <p:tavLst>
                                        <p:tav fmla="#ppt_w*sin(2.5*pi*$)" tm="0">
                                          <p:val>
                                            <p:fltVal val="0.0"/>
                                          </p:val>
                                        </p:tav>
                                        <p:tav tm="100000">
                                          <p:val>
                                            <p:fltVal val="1.0"/>
                                          </p:val>
                                        </p:tav>
                                      </p:tavLst>
                                    </p:anim>
                                    <p:anim calcmode="lin" valueType="num">
                                      <p:cBhvr>
                                        <p:cTn dur="750" fill="hold" id="25"/>
                                        <p:tgtEl>
                                          <p:spTgt spid="1049481"/>
                                        </p:tgtEl>
                                        <p:attrNameLst>
                                          <p:attrName>ppt_h</p:attrName>
                                        </p:attrNameLst>
                                      </p:cBhvr>
                                      <p:tavLst>
                                        <p:tav tm="0">
                                          <p:val>
                                            <p:strVal val="#ppt_h"/>
                                          </p:val>
                                        </p:tav>
                                        <p:tav tm="100000">
                                          <p:val>
                                            <p:strVal val="#ppt_h"/>
                                          </p:val>
                                        </p:tav>
                                      </p:tavLst>
                                    </p:anim>
                                  </p:childTnLst>
                                </p:cTn>
                              </p:par>
                              <p:par>
                                <p:cTn fill="hold" grpId="1" id="26" nodeType="withEffect" presetClass="entr" presetID="45" presetSubtype="0">
                                  <p:stCondLst>
                                    <p:cond delay="0"/>
                                  </p:stCondLst>
                                  <p:childTnLst>
                                    <p:set>
                                      <p:cBhvr>
                                        <p:cTn dur="1" fill="hold" id="27">
                                          <p:stCondLst>
                                            <p:cond delay="0"/>
                                          </p:stCondLst>
                                        </p:cTn>
                                        <p:tgtEl>
                                          <p:spTgt spid="1049480"/>
                                        </p:tgtEl>
                                        <p:attrNameLst>
                                          <p:attrName>style.visibility</p:attrName>
                                        </p:attrNameLst>
                                      </p:cBhvr>
                                      <p:to>
                                        <p:strVal val="visible"/>
                                      </p:to>
                                    </p:set>
                                    <p:animEffect transition="in" filter="fade">
                                      <p:cBhvr>
                                        <p:cTn dur="750" id="28"/>
                                        <p:tgtEl>
                                          <p:spTgt spid="1049480"/>
                                        </p:tgtEl>
                                      </p:cBhvr>
                                    </p:animEffect>
                                    <p:anim calcmode="lin" valueType="num">
                                      <p:cBhvr>
                                        <p:cTn dur="750" fill="hold" id="29"/>
                                        <p:tgtEl>
                                          <p:spTgt spid="1049480"/>
                                        </p:tgtEl>
                                        <p:attrNameLst>
                                          <p:attrName>ppt_w</p:attrName>
                                        </p:attrNameLst>
                                      </p:cBhvr>
                                      <p:tavLst>
                                        <p:tav fmla="#ppt_w*sin(2.5*pi*$)" tm="0">
                                          <p:val>
                                            <p:fltVal val="0.0"/>
                                          </p:val>
                                        </p:tav>
                                        <p:tav tm="100000">
                                          <p:val>
                                            <p:fltVal val="1.0"/>
                                          </p:val>
                                        </p:tav>
                                      </p:tavLst>
                                    </p:anim>
                                    <p:anim calcmode="lin" valueType="num">
                                      <p:cBhvr>
                                        <p:cTn dur="750" fill="hold" id="30"/>
                                        <p:tgtEl>
                                          <p:spTgt spid="1049480"/>
                                        </p:tgtEl>
                                        <p:attrNameLst>
                                          <p:attrName>ppt_h</p:attrName>
                                        </p:attrNameLst>
                                      </p:cBhvr>
                                      <p:tavLst>
                                        <p:tav tm="0">
                                          <p:val>
                                            <p:strVal val="#ppt_h"/>
                                          </p:val>
                                        </p:tav>
                                        <p:tav tm="100000">
                                          <p:val>
                                            <p:strVal val="#ppt_h"/>
                                          </p:val>
                                        </p:tav>
                                      </p:tavLst>
                                    </p:anim>
                                  </p:childTnLst>
                                </p:cTn>
                              </p:par>
                              <p:par>
                                <p:cTn decel="100000" fill="hold" grpId="0" id="31" nodeType="withEffect" presetClass="entr" presetID="2" presetSubtype="9">
                                  <p:stCondLst>
                                    <p:cond delay="500"/>
                                  </p:stCondLst>
                                  <p:iterate type="wd">
                                    <p:tmPct val="10000"/>
                                  </p:iterate>
                                  <p:childTnLst>
                                    <p:set>
                                      <p:cBhvr>
                                        <p:cTn dur="1" fill="hold" id="32">
                                          <p:stCondLst>
                                            <p:cond delay="0"/>
                                          </p:stCondLst>
                                        </p:cTn>
                                        <p:tgtEl>
                                          <p:spTgt spid="1049482">
                                            <p:txEl>
                                              <p:pRg st="0" end="0"/>
                                            </p:txEl>
                                          </p:spTgt>
                                        </p:tgtEl>
                                        <p:attrNameLst>
                                          <p:attrName>style.visibility</p:attrName>
                                        </p:attrNameLst>
                                      </p:cBhvr>
                                      <p:to>
                                        <p:strVal val="visible"/>
                                      </p:to>
                                    </p:set>
                                    <p:anim calcmode="lin" valueType="num">
                                      <p:cBhvr additive="base">
                                        <p:cTn dur="500" fill="hold" id="33"/>
                                        <p:tgtEl>
                                          <p:spTgt spid="1049482">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34"/>
                                        <p:tgtEl>
                                          <p:spTgt spid="1049482">
                                            <p:txEl>
                                              <p:pRg st="0" end="0"/>
                                            </p:txEl>
                                          </p:spTgt>
                                        </p:tgtEl>
                                        <p:attrNameLst>
                                          <p:attrName>ppt_y</p:attrName>
                                        </p:attrNameLst>
                                      </p:cBhvr>
                                      <p:tavLst>
                                        <p:tav tm="0">
                                          <p:val>
                                            <p:strVal val="0-#ppt_h/2"/>
                                          </p:val>
                                        </p:tav>
                                        <p:tav tm="100000">
                                          <p:val>
                                            <p:strVal val="#ppt_y"/>
                                          </p:val>
                                        </p:tav>
                                      </p:tavLst>
                                    </p:anim>
                                  </p:childTnLst>
                                </p:cTn>
                              </p:par>
                            </p:childTnLst>
                          </p:cTn>
                        </p:par>
                        <p:par>
                          <p:cTn fill="hold" id="35">
                            <p:stCondLst>
                              <p:cond delay="1600"/>
                            </p:stCondLst>
                            <p:childTnLst>
                              <p:par>
                                <p:cTn decel="100000" fill="hold" grpId="0" id="36" nodeType="afterEffect" presetClass="entr" presetID="2" presetSubtype="2">
                                  <p:stCondLst>
                                    <p:cond delay="250"/>
                                  </p:stCondLst>
                                  <p:childTnLst>
                                    <p:set>
                                      <p:cBhvr>
                                        <p:cTn dur="1" fill="hold" id="37">
                                          <p:stCondLst>
                                            <p:cond delay="0"/>
                                          </p:stCondLst>
                                        </p:cTn>
                                        <p:tgtEl>
                                          <p:spTgt spid="1049483">
                                            <p:txEl>
                                              <p:pRg st="0" end="0"/>
                                            </p:txEl>
                                          </p:spTgt>
                                        </p:tgtEl>
                                        <p:attrNameLst>
                                          <p:attrName>style.visibility</p:attrName>
                                        </p:attrNameLst>
                                      </p:cBhvr>
                                      <p:to>
                                        <p:strVal val="visible"/>
                                      </p:to>
                                    </p:set>
                                    <p:anim calcmode="lin" valueType="num">
                                      <p:cBhvr additive="base">
                                        <p:cTn dur="500" fill="hold" id="38"/>
                                        <p:tgtEl>
                                          <p:spTgt spid="1049483">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39"/>
                                        <p:tgtEl>
                                          <p:spTgt spid="104948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78" grpId="0" build="p">
        <p:tmplLst>
          <p:tmpl lvl="1">
            <p:tnLst>
              <p:par>
                <p:cTn fill="hold" nodeType="withEffect" presetClass="entr" presetID="22" presetSubtype="8">
                  <p:stCondLst>
                    <p:cond delay="0"/>
                  </p:stCondLst>
                  <p:childTnLst>
                    <p:set>
                      <p:cBhvr>
                        <p:cTn dur="1" fill="hold">
                          <p:stCondLst>
                            <p:cond delay="0"/>
                          </p:stCondLst>
                        </p:cTn>
                        <p:tgtEl>
                          <p:spTgt spid="1049478"/>
                        </p:tgtEl>
                        <p:attrNameLst>
                          <p:attrName>style.visibility</p:attrName>
                        </p:attrNameLst>
                      </p:cBhvr>
                      <p:to>
                        <p:strVal val="visible"/>
                      </p:to>
                    </p:set>
                    <p:animEffect transition="in" filter="wipe(left)">
                      <p:cBhvr>
                        <p:cTn dur="500"/>
                        <p:tgtEl>
                          <p:spTgt spid="1049478"/>
                        </p:tgtEl>
                      </p:cBhvr>
                    </p:animEffect>
                  </p:childTnLst>
                </p:cTn>
              </p:par>
            </p:tnLst>
          </p:tmpl>
        </p:tmplLst>
      </p:bldP>
      <p:bldP spid="1049479" grpId="0" animBg="1"/>
      <p:bldP spid="1049480" grpId="0" animBg="1"/>
      <p:bldP spid="1049480" grpId="1" animBg="1"/>
      <p:bldP spid="1049481" grpId="0" animBg="1"/>
      <p:bldP spid="1049481" grpId="1" animBg="1"/>
      <p:bldP spid="1049482" grpId="0" build="p">
        <p:tmplLst>
          <p:tmpl lvl="1">
            <p:tnLst>
              <p:par>
                <p:cTn decel="100000" fill="hold" nodeType="withEffect" presetClass="entr" presetID="2" presetSubtype="9">
                  <p:stCondLst>
                    <p:cond delay="500"/>
                  </p:stCondLst>
                  <p:iterate type="wd">
                    <p:tmPct val="10000"/>
                  </p:iterate>
                  <p:childTnLst>
                    <p:set>
                      <p:cBhvr>
                        <p:cTn dur="1" fill="hold">
                          <p:stCondLst>
                            <p:cond delay="0"/>
                          </p:stCondLst>
                        </p:cTn>
                        <p:tgtEl>
                          <p:spTgt spid="1049482"/>
                        </p:tgtEl>
                        <p:attrNameLst>
                          <p:attrName>style.visibility</p:attrName>
                        </p:attrNameLst>
                      </p:cBhvr>
                      <p:to>
                        <p:strVal val="visible"/>
                      </p:to>
                    </p:set>
                    <p:anim calcmode="lin" valueType="num">
                      <p:cBhvr additive="base">
                        <p:cTn dur="500" fill="hold"/>
                        <p:tgtEl>
                          <p:spTgt spid="1049482"/>
                        </p:tgtEl>
                        <p:attrNameLst>
                          <p:attrName>ppt_x</p:attrName>
                        </p:attrNameLst>
                      </p:cBhvr>
                      <p:tavLst>
                        <p:tav tm="0">
                          <p:val>
                            <p:strVal val="0-#ppt_w/2"/>
                          </p:val>
                        </p:tav>
                        <p:tav tm="100000">
                          <p:val>
                            <p:strVal val="#ppt_x"/>
                          </p:val>
                        </p:tav>
                      </p:tavLst>
                    </p:anim>
                    <p:anim calcmode="lin" valueType="num">
                      <p:cBhvr additive="base">
                        <p:cTn dur="500" fill="hold"/>
                        <p:tgtEl>
                          <p:spTgt spid="1049482"/>
                        </p:tgtEl>
                        <p:attrNameLst>
                          <p:attrName>ppt_y</p:attrName>
                        </p:attrNameLst>
                      </p:cBhvr>
                      <p:tavLst>
                        <p:tav tm="0">
                          <p:val>
                            <p:strVal val="0-#ppt_h/2"/>
                          </p:val>
                        </p:tav>
                        <p:tav tm="100000">
                          <p:val>
                            <p:strVal val="#ppt_y"/>
                          </p:val>
                        </p:tav>
                      </p:tavLst>
                    </p:anim>
                  </p:childTnLst>
                </p:cTn>
              </p:par>
            </p:tnLst>
          </p:tmpl>
        </p:tmplLst>
      </p:bldP>
      <p:bldP spid="1049483" grpId="0" build="allAtOnce">
        <p:tmplLst>
          <p:tmpl lvl="1">
            <p:tnLst>
              <p:par>
                <p:cTn decel="100000" fill="hold" nodeType="afterEffect" presetClass="entr" presetID="2" presetSubtype="2">
                  <p:stCondLst>
                    <p:cond delay="250"/>
                  </p:stCondLst>
                  <p:childTnLst>
                    <p:set>
                      <p:cBhvr>
                        <p:cTn dur="1" fill="hold">
                          <p:stCondLst>
                            <p:cond delay="0"/>
                          </p:stCondLst>
                        </p:cTn>
                        <p:tgtEl>
                          <p:spTgt spid="1049483"/>
                        </p:tgtEl>
                        <p:attrNameLst>
                          <p:attrName>style.visibility</p:attrName>
                        </p:attrNameLst>
                      </p:cBhvr>
                      <p:to>
                        <p:strVal val="visible"/>
                      </p:to>
                    </p:set>
                    <p:anim calcmode="lin" valueType="num">
                      <p:cBhvr additive="base">
                        <p:cTn dur="500" fill="hold"/>
                        <p:tgtEl>
                          <p:spTgt spid="1049483"/>
                        </p:tgtEl>
                        <p:attrNameLst>
                          <p:attrName>ppt_x</p:attrName>
                        </p:attrNameLst>
                      </p:cBhvr>
                      <p:tavLst>
                        <p:tav tm="0">
                          <p:val>
                            <p:strVal val="1+#ppt_w/2"/>
                          </p:val>
                        </p:tav>
                        <p:tav tm="100000">
                          <p:val>
                            <p:strVal val="#ppt_x"/>
                          </p:val>
                        </p:tav>
                      </p:tavLst>
                    </p:anim>
                    <p:anim calcmode="lin" valueType="num">
                      <p:cBhvr additive="base">
                        <p:cTn dur="500" fill="hold"/>
                        <p:tgtEl>
                          <p:spTgt spid="104948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ersonal skill">
    <p:spTree>
      <p:nvGrpSpPr>
        <p:cNvPr id="209" name=""/>
        <p:cNvGrpSpPr/>
        <p:nvPr/>
      </p:nvGrpSpPr>
      <p:grpSpPr>
        <a:xfrm>
          <a:off x="0" y="0"/>
          <a:ext cx="0" cy="0"/>
          <a:chOff x="0" y="0"/>
          <a:chExt cx="0" cy="0"/>
        </a:xfrm>
      </p:grpSpPr>
      <p:sp>
        <p:nvSpPr>
          <p:cNvPr id="1049484" name="タイトル 1"/>
          <p:cNvSpPr>
            <a:spLocks noGrp="1"/>
          </p:cNvSpPr>
          <p:nvPr>
            <p:ph type="title" hasCustomPrompt="1"/>
          </p:nvPr>
        </p:nvSpPr>
        <p:spPr/>
        <p:txBody>
          <a:bodyPr/>
          <a:p>
            <a:r>
              <a:rPr altLang="ja-JP" dirty="0" kumimoji="1" lang="en-US"/>
              <a:t>Slide Title Goes Here</a:t>
            </a:r>
            <a:endParaRPr altLang="en-US" dirty="0" kumimoji="1" lang="ja-JP"/>
          </a:p>
        </p:txBody>
      </p:sp>
      <p:sp>
        <p:nvSpPr>
          <p:cNvPr id="1049485" name="フッター プレースホルダー 2"/>
          <p:cNvSpPr>
            <a:spLocks noGrp="1"/>
          </p:cNvSpPr>
          <p:nvPr>
            <p:ph type="ftr" sz="quarter" idx="10"/>
          </p:nvPr>
        </p:nvSpPr>
        <p:spPr/>
        <p:txBody>
          <a:bodyPr/>
          <a:p>
            <a:r>
              <a:rPr altLang="ja-JP" lang="en-US"/>
              <a:t>The Power of PowerPoint | thepopp.com</a:t>
            </a:r>
            <a:endParaRPr altLang="en-US" dirty="0" lang="ja-JP"/>
          </a:p>
        </p:txBody>
      </p:sp>
      <p:sp>
        <p:nvSpPr>
          <p:cNvPr id="1049486" name="スライド番号プレースホルダー 3"/>
          <p:cNvSpPr>
            <a:spLocks noGrp="1"/>
          </p:cNvSpPr>
          <p:nvPr>
            <p:ph type="sldNum" sz="quarter" idx="11"/>
          </p:nvPr>
        </p:nvSpPr>
        <p:spPr/>
        <p:txBody>
          <a:bodyPr/>
          <a:p>
            <a:fld id="{E6459DFB-86F3-43FA-8567-2EA6E426AE90}" type="slidenum">
              <a:rPr altLang="en-US" lang="ja-JP" smtClean="0"/>
              <a:t>‹#›</a:t>
            </a:fld>
            <a:endParaRPr altLang="en-US" lang="ja-JP"/>
          </a:p>
        </p:txBody>
      </p:sp>
      <p:sp>
        <p:nvSpPr>
          <p:cNvPr id="1049487" name="テキスト プレースホルダー 6"/>
          <p:cNvSpPr>
            <a:spLocks noGrp="1"/>
          </p:cNvSpPr>
          <p:nvPr>
            <p:ph type="body" sz="quarter" idx="13" hasCustomPrompt="1"/>
          </p:nvPr>
        </p:nvSpPr>
        <p:spPr>
          <a:xfrm>
            <a:off x="3166542" y="1543100"/>
            <a:ext cx="14329592" cy="504056"/>
          </a:xfrm>
        </p:spPr>
        <p:txBody>
          <a:bodyPr/>
          <a:lstStyle>
            <a:lvl1pPr>
              <a:defRPr baseline="0" i="1">
                <a:solidFill>
                  <a:schemeClr val="tx1">
                    <a:lumMod val="50000"/>
                    <a:lumOff val="50000"/>
                  </a:schemeClr>
                </a:solidFill>
                <a:latin typeface="+mn-lt"/>
                <a:cs typeface="Open Sans Light" panose="020B0306030504020204" pitchFamily="34" charset="0"/>
              </a:defRPr>
            </a:lvl1pPr>
          </a:lstStyle>
          <a:p>
            <a:pPr lvl="0"/>
            <a:r>
              <a:rPr altLang="ja-JP" dirty="0" kumimoji="1" lang="en-US"/>
              <a:t>Short description goes here</a:t>
            </a:r>
            <a:endParaRPr altLang="en-US" dirty="0" kumimoji="1" lang="ja-JP"/>
          </a:p>
        </p:txBody>
      </p:sp>
      <p:sp>
        <p:nvSpPr>
          <p:cNvPr id="1049488" name="正方形/長方形 7"/>
          <p:cNvSpPr/>
          <p:nvPr userDrawn="1"/>
        </p:nvSpPr>
        <p:spPr>
          <a:xfrm>
            <a:off x="3238550" y="1399084"/>
            <a:ext cx="3240360" cy="7200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489" name="円/楕円 8"/>
          <p:cNvSpPr/>
          <p:nvPr userDrawn="1"/>
        </p:nvSpPr>
        <p:spPr>
          <a:xfrm>
            <a:off x="4684657" y="5560522"/>
            <a:ext cx="1032497" cy="1032497"/>
          </a:xfrm>
          <a:prstGeom prst="ellipse"/>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490" name="円/楕円 9"/>
          <p:cNvSpPr/>
          <p:nvPr userDrawn="1"/>
        </p:nvSpPr>
        <p:spPr>
          <a:xfrm>
            <a:off x="5706494" y="6515035"/>
            <a:ext cx="405980" cy="405980"/>
          </a:xfrm>
          <a:prstGeom prst="ellipse"/>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2"/>
              </a:solidFill>
            </a:endParaRPr>
          </a:p>
        </p:txBody>
      </p:sp>
      <p:sp>
        <p:nvSpPr>
          <p:cNvPr id="1049491" name="円/楕円 10"/>
          <p:cNvSpPr/>
          <p:nvPr userDrawn="1"/>
        </p:nvSpPr>
        <p:spPr>
          <a:xfrm>
            <a:off x="1357412" y="2815601"/>
            <a:ext cx="4163054" cy="4163054"/>
          </a:xfrm>
          <a:prstGeom prst="ellipse"/>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492" name="円/楕円 11"/>
          <p:cNvSpPr/>
          <p:nvPr userDrawn="1"/>
        </p:nvSpPr>
        <p:spPr>
          <a:xfrm>
            <a:off x="996836" y="2898945"/>
            <a:ext cx="1368152" cy="1368152"/>
          </a:xfrm>
          <a:prstGeom prst="ellips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p>
        </p:txBody>
      </p:sp>
      <p:sp>
        <p:nvSpPr>
          <p:cNvPr id="1049493" name="円/楕円 12"/>
          <p:cNvSpPr/>
          <p:nvPr userDrawn="1"/>
        </p:nvSpPr>
        <p:spPr>
          <a:xfrm>
            <a:off x="1193527" y="2691454"/>
            <a:ext cx="4163054" cy="4163054"/>
          </a:xfrm>
          <a:prstGeom prst="ellipse"/>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494" name="図プレースホルダー 5"/>
          <p:cNvSpPr>
            <a:spLocks noGrp="1"/>
          </p:cNvSpPr>
          <p:nvPr>
            <p:ph type="pic" sz="quarter" idx="14" hasCustomPrompt="1"/>
          </p:nvPr>
        </p:nvSpPr>
        <p:spPr>
          <a:xfrm>
            <a:off x="1329275" y="2815600"/>
            <a:ext cx="4044577" cy="4044577"/>
          </a:xfrm>
          <a:prstGeom prst="ellipse"/>
          <a:solidFill>
            <a:schemeClr val="bg1"/>
          </a:solidFill>
          <a:ln w="28575" cmpd="sng">
            <a:solidFill>
              <a:schemeClr val="accent1"/>
            </a:solidFill>
          </a:ln>
          <a:effectLst/>
        </p:spPr>
        <p:txBody>
          <a:bodyPr>
            <a:normAutofit/>
          </a:bodyPr>
          <a:lstStyle>
            <a:lvl1pPr>
              <a:defRPr baseline="0" sz="1800"/>
            </a:lvl1pPr>
          </a:lstStyle>
          <a:p>
            <a:r>
              <a:rPr altLang="ja-JP" dirty="0" kumimoji="1" lang="en-US"/>
              <a:t>Add an image</a:t>
            </a:r>
            <a:endParaRPr altLang="en-US" dirty="0" kumimoji="1" lang="ja-JP"/>
          </a:p>
        </p:txBody>
      </p:sp>
      <p:sp>
        <p:nvSpPr>
          <p:cNvPr id="1049495" name="円/楕円 15"/>
          <p:cNvSpPr/>
          <p:nvPr userDrawn="1"/>
        </p:nvSpPr>
        <p:spPr>
          <a:xfrm>
            <a:off x="627840" y="2220419"/>
            <a:ext cx="565687" cy="565687"/>
          </a:xfrm>
          <a:prstGeom prst="ellipse"/>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p>
        </p:txBody>
      </p:sp>
      <p:sp>
        <p:nvSpPr>
          <p:cNvPr id="1049496" name="テキスト プレースホルダー 6"/>
          <p:cNvSpPr>
            <a:spLocks noGrp="1"/>
          </p:cNvSpPr>
          <p:nvPr>
            <p:ph type="body" sz="quarter" idx="21" hasCustomPrompt="1"/>
          </p:nvPr>
        </p:nvSpPr>
        <p:spPr>
          <a:xfrm>
            <a:off x="541846" y="7178630"/>
            <a:ext cx="5663368" cy="720080"/>
          </a:xfrm>
        </p:spPr>
        <p:txBody>
          <a:bodyPr anchor="t">
            <a:noAutofit/>
          </a:bodyPr>
          <a:lstStyle>
            <a:lvl1pPr algn="ctr">
              <a:defRPr baseline="0" sz="3200" i="0">
                <a:solidFill>
                  <a:schemeClr val="accent1"/>
                </a:solidFill>
                <a:latin typeface="Route 159 SemiBold" pitchFamily="50" charset="0"/>
              </a:defRPr>
            </a:lvl1pPr>
          </a:lstStyle>
          <a:p>
            <a:pPr lvl="0"/>
            <a:r>
              <a:rPr altLang="ja-JP" dirty="0" kumimoji="1" lang="en-US"/>
              <a:t>Text goes here</a:t>
            </a:r>
            <a:endParaRPr altLang="en-US" dirty="0" kumimoji="1" lang="ja-JP"/>
          </a:p>
        </p:txBody>
      </p:sp>
      <p:sp>
        <p:nvSpPr>
          <p:cNvPr id="1049497" name="テキスト プレースホルダー 6"/>
          <p:cNvSpPr>
            <a:spLocks noGrp="1"/>
          </p:cNvSpPr>
          <p:nvPr>
            <p:ph type="body" sz="quarter" idx="31" hasCustomPrompt="1"/>
          </p:nvPr>
        </p:nvSpPr>
        <p:spPr>
          <a:xfrm>
            <a:off x="799793" y="7802411"/>
            <a:ext cx="5147474" cy="573935"/>
          </a:xfrm>
        </p:spPr>
        <p:txBody>
          <a:bodyPr anchor="t">
            <a:noAutofit/>
          </a:bodyPr>
          <a:lstStyle>
            <a:lvl1pPr algn="ctr">
              <a:defRPr baseline="0" sz="2000" i="1">
                <a:solidFill>
                  <a:schemeClr val="accent1">
                    <a:lumMod val="50000"/>
                  </a:schemeClr>
                </a:solidFill>
                <a:latin typeface="+mn-lt"/>
              </a:defRPr>
            </a:lvl1pPr>
          </a:lstStyle>
          <a:p>
            <a:pPr lvl="0"/>
            <a:r>
              <a:rPr altLang="ja-JP" dirty="0" kumimoji="1" lang="en-US"/>
              <a:t>Text goes here</a:t>
            </a:r>
            <a:endParaRPr altLang="en-US" dirty="0" kumimoji="1" lang="ja-JP"/>
          </a:p>
        </p:txBody>
      </p:sp>
      <p:sp>
        <p:nvSpPr>
          <p:cNvPr id="1049498" name="テキスト プレースホルダー 6"/>
          <p:cNvSpPr>
            <a:spLocks noGrp="1"/>
          </p:cNvSpPr>
          <p:nvPr>
            <p:ph type="body" sz="quarter" idx="26" hasCustomPrompt="1"/>
          </p:nvPr>
        </p:nvSpPr>
        <p:spPr>
          <a:xfrm>
            <a:off x="6185744" y="2506652"/>
            <a:ext cx="5627977" cy="720080"/>
          </a:xfrm>
        </p:spPr>
        <p:txBody>
          <a:bodyPr anchor="t">
            <a:noAutofit/>
          </a:bodyPr>
          <a:lstStyle>
            <a:lvl1pPr algn="l">
              <a:defRPr baseline="0" sz="3200" i="0">
                <a:solidFill>
                  <a:schemeClr val="accent3"/>
                </a:solidFill>
                <a:latin typeface="Route 159 SemiBold" pitchFamily="50" charset="0"/>
              </a:defRPr>
            </a:lvl1pPr>
          </a:lstStyle>
          <a:p>
            <a:pPr lvl="0"/>
            <a:r>
              <a:rPr altLang="ja-JP" dirty="0" kumimoji="1" lang="en-US"/>
              <a:t>Text goes here</a:t>
            </a:r>
            <a:endParaRPr altLang="en-US" dirty="0" kumimoji="1" lang="ja-JP"/>
          </a:p>
        </p:txBody>
      </p:sp>
      <p:sp>
        <p:nvSpPr>
          <p:cNvPr id="1049499" name="テキスト プレースホルダー 6"/>
          <p:cNvSpPr>
            <a:spLocks noGrp="1"/>
          </p:cNvSpPr>
          <p:nvPr>
            <p:ph type="body" sz="quarter" idx="27" hasCustomPrompt="1"/>
          </p:nvPr>
        </p:nvSpPr>
        <p:spPr>
          <a:xfrm>
            <a:off x="6212228" y="3386005"/>
            <a:ext cx="5586604" cy="2174517"/>
          </a:xfrm>
        </p:spPr>
        <p:txBody>
          <a:bodyPr anchor="t">
            <a:noAutofit/>
          </a:bodyPr>
          <a:lstStyle>
            <a:lvl1pPr algn="l">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9500" name="正方形/長方形 21"/>
          <p:cNvSpPr/>
          <p:nvPr userDrawn="1"/>
        </p:nvSpPr>
        <p:spPr>
          <a:xfrm>
            <a:off x="6356244" y="3298740"/>
            <a:ext cx="3240360" cy="72008"/>
          </a:xfrm>
          <a:prstGeom prst="rect"/>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501" name="円/楕円 22"/>
          <p:cNvSpPr/>
          <p:nvPr userDrawn="1"/>
        </p:nvSpPr>
        <p:spPr>
          <a:xfrm>
            <a:off x="6356244" y="5763825"/>
            <a:ext cx="829194" cy="829194"/>
          </a:xfrm>
          <a:prstGeom prst="ellips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502" name="図プレースホルダー 12"/>
          <p:cNvSpPr>
            <a:spLocks noGrp="1"/>
          </p:cNvSpPr>
          <p:nvPr>
            <p:ph type="pic" sz="quarter" idx="20" hasCustomPrompt="1"/>
          </p:nvPr>
        </p:nvSpPr>
        <p:spPr>
          <a:xfrm>
            <a:off x="6484144" y="5891725"/>
            <a:ext cx="573395" cy="573395"/>
          </a:xfrm>
        </p:spPr>
        <p:txBody>
          <a:bodyPr>
            <a:normAutofit/>
          </a:bodyPr>
          <a:lstStyle>
            <a:lvl1pPr>
              <a:defRPr sz="1600"/>
            </a:lvl1pPr>
          </a:lstStyle>
          <a:p>
            <a:r>
              <a:rPr altLang="ja-JP" dirty="0" kumimoji="1" lang="en-US"/>
              <a:t> </a:t>
            </a:r>
            <a:endParaRPr altLang="en-US" dirty="0" kumimoji="1" lang="ja-JP"/>
          </a:p>
        </p:txBody>
      </p:sp>
      <p:sp>
        <p:nvSpPr>
          <p:cNvPr id="1049503" name="円/楕円 24"/>
          <p:cNvSpPr/>
          <p:nvPr userDrawn="1"/>
        </p:nvSpPr>
        <p:spPr>
          <a:xfrm>
            <a:off x="6356243" y="6831797"/>
            <a:ext cx="829194" cy="829194"/>
          </a:xfrm>
          <a:prstGeom prst="ellipse"/>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504" name="図プレースホルダー 12"/>
          <p:cNvSpPr>
            <a:spLocks noGrp="1"/>
          </p:cNvSpPr>
          <p:nvPr>
            <p:ph type="pic" sz="quarter" idx="32" hasCustomPrompt="1"/>
          </p:nvPr>
        </p:nvSpPr>
        <p:spPr>
          <a:xfrm>
            <a:off x="6484143" y="6959697"/>
            <a:ext cx="573395" cy="573395"/>
          </a:xfrm>
        </p:spPr>
        <p:txBody>
          <a:bodyPr>
            <a:normAutofit/>
          </a:bodyPr>
          <a:lstStyle>
            <a:lvl1pPr>
              <a:defRPr sz="1600"/>
            </a:lvl1pPr>
          </a:lstStyle>
          <a:p>
            <a:r>
              <a:rPr altLang="ja-JP" dirty="0" kumimoji="1" lang="en-US"/>
              <a:t> </a:t>
            </a:r>
            <a:endParaRPr altLang="en-US" dirty="0" kumimoji="1" lang="ja-JP"/>
          </a:p>
        </p:txBody>
      </p:sp>
      <p:sp>
        <p:nvSpPr>
          <p:cNvPr id="1049505" name="円/楕円 26"/>
          <p:cNvSpPr/>
          <p:nvPr userDrawn="1"/>
        </p:nvSpPr>
        <p:spPr>
          <a:xfrm>
            <a:off x="6356244" y="7899770"/>
            <a:ext cx="829194" cy="829194"/>
          </a:xfrm>
          <a:prstGeom prst="ellipse"/>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506" name="図プレースホルダー 12"/>
          <p:cNvSpPr>
            <a:spLocks noGrp="1"/>
          </p:cNvSpPr>
          <p:nvPr>
            <p:ph type="pic" sz="quarter" idx="33" hasCustomPrompt="1"/>
          </p:nvPr>
        </p:nvSpPr>
        <p:spPr>
          <a:xfrm>
            <a:off x="6484144" y="8027670"/>
            <a:ext cx="573395" cy="573395"/>
          </a:xfrm>
        </p:spPr>
        <p:txBody>
          <a:bodyPr>
            <a:normAutofit/>
          </a:bodyPr>
          <a:lstStyle>
            <a:lvl1pPr>
              <a:defRPr sz="1600"/>
            </a:lvl1pPr>
          </a:lstStyle>
          <a:p>
            <a:r>
              <a:rPr altLang="ja-JP" dirty="0" kumimoji="1" lang="en-US"/>
              <a:t> </a:t>
            </a:r>
            <a:endParaRPr altLang="en-US" dirty="0" kumimoji="1" lang="ja-JP"/>
          </a:p>
        </p:txBody>
      </p:sp>
      <p:sp>
        <p:nvSpPr>
          <p:cNvPr id="1049507" name="テキスト プレースホルダー 6"/>
          <p:cNvSpPr>
            <a:spLocks noGrp="1"/>
          </p:cNvSpPr>
          <p:nvPr>
            <p:ph type="body" sz="quarter" idx="34" hasCustomPrompt="1"/>
          </p:nvPr>
        </p:nvSpPr>
        <p:spPr>
          <a:xfrm>
            <a:off x="7185438" y="5818382"/>
            <a:ext cx="4629197" cy="720080"/>
          </a:xfrm>
        </p:spPr>
        <p:txBody>
          <a:bodyPr anchor="ctr">
            <a:noAutofit/>
          </a:bodyPr>
          <a:lstStyle>
            <a:lvl1pPr algn="l">
              <a:defRPr baseline="0" sz="1800" i="0">
                <a:solidFill>
                  <a:schemeClr val="accent1"/>
                </a:solidFill>
                <a:latin typeface="+mn-lt"/>
              </a:defRPr>
            </a:lvl1pPr>
          </a:lstStyle>
          <a:p>
            <a:pPr lvl="0"/>
            <a:r>
              <a:rPr altLang="ja-JP" dirty="0" kumimoji="1" lang="en-US"/>
              <a:t>Text goes here</a:t>
            </a:r>
            <a:endParaRPr altLang="en-US" dirty="0" kumimoji="1" lang="ja-JP"/>
          </a:p>
        </p:txBody>
      </p:sp>
      <p:sp>
        <p:nvSpPr>
          <p:cNvPr id="1049508" name="テキスト プレースホルダー 6"/>
          <p:cNvSpPr>
            <a:spLocks noGrp="1"/>
          </p:cNvSpPr>
          <p:nvPr>
            <p:ph type="body" sz="quarter" idx="35" hasCustomPrompt="1"/>
          </p:nvPr>
        </p:nvSpPr>
        <p:spPr>
          <a:xfrm>
            <a:off x="7185438" y="6886354"/>
            <a:ext cx="4629197" cy="720080"/>
          </a:xfrm>
        </p:spPr>
        <p:txBody>
          <a:bodyPr anchor="ctr">
            <a:noAutofit/>
          </a:bodyPr>
          <a:lstStyle>
            <a:lvl1pPr algn="l">
              <a:defRPr baseline="0" sz="1800" i="0">
                <a:solidFill>
                  <a:schemeClr val="accent6"/>
                </a:solidFill>
                <a:latin typeface="+mn-lt"/>
              </a:defRPr>
            </a:lvl1pPr>
          </a:lstStyle>
          <a:p>
            <a:pPr lvl="0"/>
            <a:r>
              <a:rPr altLang="ja-JP" dirty="0" kumimoji="1" lang="en-US"/>
              <a:t>Text goes here</a:t>
            </a:r>
            <a:endParaRPr altLang="en-US" dirty="0" kumimoji="1" lang="ja-JP"/>
          </a:p>
        </p:txBody>
      </p:sp>
      <p:sp>
        <p:nvSpPr>
          <p:cNvPr id="1049509" name="テキスト プレースホルダー 6"/>
          <p:cNvSpPr>
            <a:spLocks noGrp="1"/>
          </p:cNvSpPr>
          <p:nvPr>
            <p:ph type="body" sz="quarter" idx="36" hasCustomPrompt="1"/>
          </p:nvPr>
        </p:nvSpPr>
        <p:spPr>
          <a:xfrm>
            <a:off x="7185438" y="7954327"/>
            <a:ext cx="4629197" cy="720080"/>
          </a:xfrm>
        </p:spPr>
        <p:txBody>
          <a:bodyPr anchor="ctr">
            <a:noAutofit/>
          </a:bodyPr>
          <a:lstStyle>
            <a:lvl1pPr algn="l">
              <a:defRPr baseline="0" sz="1800" i="0">
                <a:solidFill>
                  <a:schemeClr val="accent3"/>
                </a:solidFill>
                <a:latin typeface="+mn-lt"/>
              </a:defRPr>
            </a:lvl1pPr>
          </a:lstStyle>
          <a:p>
            <a:pPr lvl="0"/>
            <a:r>
              <a:rPr altLang="ja-JP" dirty="0" kumimoji="1" lang="en-US"/>
              <a:t>Text goes here</a:t>
            </a:r>
            <a:endParaRPr altLang="en-US" dirty="0" kumimoji="1" lang="ja-JP"/>
          </a:p>
        </p:txBody>
      </p:sp>
      <p:sp>
        <p:nvSpPr>
          <p:cNvPr id="1049510" name="テキスト プレースホルダー 6"/>
          <p:cNvSpPr>
            <a:spLocks noGrp="1"/>
          </p:cNvSpPr>
          <p:nvPr>
            <p:ph type="body" sz="quarter" idx="37" hasCustomPrompt="1"/>
          </p:nvPr>
        </p:nvSpPr>
        <p:spPr>
          <a:xfrm>
            <a:off x="11978303" y="2503262"/>
            <a:ext cx="5061477" cy="720080"/>
          </a:xfrm>
        </p:spPr>
        <p:txBody>
          <a:bodyPr anchor="t">
            <a:noAutofit/>
          </a:bodyPr>
          <a:lstStyle>
            <a:lvl1pPr algn="l">
              <a:defRPr baseline="0" sz="3200" i="0">
                <a:solidFill>
                  <a:schemeClr val="accent5"/>
                </a:solidFill>
                <a:latin typeface="Route 159 SemiBold" pitchFamily="50" charset="0"/>
              </a:defRPr>
            </a:lvl1pPr>
          </a:lstStyle>
          <a:p>
            <a:pPr lvl="0"/>
            <a:r>
              <a:rPr altLang="ja-JP" dirty="0" kumimoji="1" lang="en-US"/>
              <a:t>Text goes here</a:t>
            </a:r>
            <a:endParaRPr altLang="en-US" dirty="0" kumimoji="1" lang="ja-JP"/>
          </a:p>
        </p:txBody>
      </p:sp>
      <p:sp>
        <p:nvSpPr>
          <p:cNvPr id="1049511" name="正方形/長方形 32"/>
          <p:cNvSpPr/>
          <p:nvPr userDrawn="1"/>
        </p:nvSpPr>
        <p:spPr>
          <a:xfrm>
            <a:off x="12148803" y="3295350"/>
            <a:ext cx="3240360" cy="72008"/>
          </a:xfrm>
          <a:prstGeom prst="rect"/>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512" name="テキスト プレースホルダー 6"/>
          <p:cNvSpPr>
            <a:spLocks noGrp="1"/>
          </p:cNvSpPr>
          <p:nvPr>
            <p:ph type="body" sz="quarter" idx="38" hasCustomPrompt="1"/>
          </p:nvPr>
        </p:nvSpPr>
        <p:spPr>
          <a:xfrm>
            <a:off x="11968545" y="3606078"/>
            <a:ext cx="5147474" cy="573935"/>
          </a:xfrm>
        </p:spPr>
        <p:txBody>
          <a:bodyPr anchor="t">
            <a:noAutofit/>
          </a:bodyPr>
          <a:lstStyle>
            <a:lvl1pPr algn="l">
              <a:defRPr baseline="0" sz="2000" i="1">
                <a:solidFill>
                  <a:schemeClr val="accent5">
                    <a:lumMod val="75000"/>
                  </a:schemeClr>
                </a:solidFill>
                <a:latin typeface="+mn-lt"/>
              </a:defRPr>
            </a:lvl1pPr>
          </a:lstStyle>
          <a:p>
            <a:pPr lvl="0"/>
            <a:r>
              <a:rPr altLang="ja-JP" dirty="0" kumimoji="1" lang="en-US"/>
              <a:t>Text goes here</a:t>
            </a:r>
            <a:endParaRPr altLang="en-US" dirty="0" kumimoji="1" lang="ja-JP"/>
          </a:p>
        </p:txBody>
      </p:sp>
      <p:grpSp>
        <p:nvGrpSpPr>
          <p:cNvPr id="210" name="グループ化 96"/>
          <p:cNvGrpSpPr/>
          <p:nvPr userDrawn="1"/>
        </p:nvGrpSpPr>
        <p:grpSpPr>
          <a:xfrm>
            <a:off x="12099171" y="4206974"/>
            <a:ext cx="5138100" cy="430805"/>
            <a:chOff x="12418479" y="4395656"/>
            <a:chExt cx="5138100" cy="430805"/>
          </a:xfrm>
        </p:grpSpPr>
        <p:sp>
          <p:nvSpPr>
            <p:cNvPr id="1049513" name="円/楕円 36"/>
            <p:cNvSpPr/>
            <p:nvPr userDrawn="1"/>
          </p:nvSpPr>
          <p:spPr>
            <a:xfrm>
              <a:off x="12418479" y="4395656"/>
              <a:ext cx="430805" cy="430805"/>
            </a:xfrm>
            <a:prstGeom prst="ellipse"/>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514" name="円/楕円 37"/>
            <p:cNvSpPr/>
            <p:nvPr userDrawn="1"/>
          </p:nvSpPr>
          <p:spPr>
            <a:xfrm>
              <a:off x="12941512" y="4395656"/>
              <a:ext cx="430805" cy="430805"/>
            </a:xfrm>
            <a:prstGeom prst="ellipse"/>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515" name="円/楕円 38"/>
            <p:cNvSpPr/>
            <p:nvPr userDrawn="1"/>
          </p:nvSpPr>
          <p:spPr>
            <a:xfrm>
              <a:off x="13464545" y="4395656"/>
              <a:ext cx="430805" cy="430805"/>
            </a:xfrm>
            <a:prstGeom prst="ellipse"/>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516" name="円/楕円 39"/>
            <p:cNvSpPr/>
            <p:nvPr userDrawn="1"/>
          </p:nvSpPr>
          <p:spPr>
            <a:xfrm>
              <a:off x="13987578" y="4395656"/>
              <a:ext cx="430805" cy="430805"/>
            </a:xfrm>
            <a:prstGeom prst="ellipse"/>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517" name="円/楕円 40"/>
            <p:cNvSpPr/>
            <p:nvPr userDrawn="1"/>
          </p:nvSpPr>
          <p:spPr>
            <a:xfrm>
              <a:off x="14510611" y="4395656"/>
              <a:ext cx="430805" cy="430805"/>
            </a:xfrm>
            <a:prstGeom prst="ellipse"/>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518" name="円/楕円 41"/>
            <p:cNvSpPr/>
            <p:nvPr userDrawn="1"/>
          </p:nvSpPr>
          <p:spPr>
            <a:xfrm>
              <a:off x="15556677" y="4395656"/>
              <a:ext cx="430805" cy="430805"/>
            </a:xfrm>
            <a:prstGeom prst="ellipse"/>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519" name="円/楕円 42"/>
            <p:cNvSpPr/>
            <p:nvPr userDrawn="1"/>
          </p:nvSpPr>
          <p:spPr>
            <a:xfrm>
              <a:off x="16079710" y="4395656"/>
              <a:ext cx="430805" cy="430805"/>
            </a:xfrm>
            <a:prstGeom prst="ellipse"/>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520" name="円/楕円 43"/>
            <p:cNvSpPr/>
            <p:nvPr userDrawn="1"/>
          </p:nvSpPr>
          <p:spPr>
            <a:xfrm>
              <a:off x="17125774" y="4395656"/>
              <a:ext cx="430805" cy="430805"/>
            </a:xfrm>
            <a:prstGeom prst="ellipse"/>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521" name="円/楕円 44"/>
            <p:cNvSpPr/>
            <p:nvPr userDrawn="1"/>
          </p:nvSpPr>
          <p:spPr>
            <a:xfrm>
              <a:off x="15033644" y="4395656"/>
              <a:ext cx="430805" cy="430805"/>
            </a:xfrm>
            <a:prstGeom prst="ellipse"/>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522" name="円/楕円 45"/>
            <p:cNvSpPr/>
            <p:nvPr userDrawn="1"/>
          </p:nvSpPr>
          <p:spPr>
            <a:xfrm>
              <a:off x="16602743" y="4395656"/>
              <a:ext cx="430805" cy="430805"/>
            </a:xfrm>
            <a:prstGeom prst="ellipse"/>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grpSp>
      <p:sp>
        <p:nvSpPr>
          <p:cNvPr id="1049523" name="テキスト プレースホルダー 6"/>
          <p:cNvSpPr>
            <a:spLocks noGrp="1"/>
          </p:cNvSpPr>
          <p:nvPr userDrawn="1">
            <p:ph type="body" sz="quarter" idx="39" hasCustomPrompt="1"/>
          </p:nvPr>
        </p:nvSpPr>
        <p:spPr>
          <a:xfrm>
            <a:off x="11968545" y="4912576"/>
            <a:ext cx="5147474" cy="573935"/>
          </a:xfrm>
        </p:spPr>
        <p:txBody>
          <a:bodyPr anchor="t">
            <a:noAutofit/>
          </a:bodyPr>
          <a:lstStyle>
            <a:lvl1pPr algn="l">
              <a:defRPr baseline="0" sz="2000" i="1">
                <a:solidFill>
                  <a:schemeClr val="accent5">
                    <a:lumMod val="75000"/>
                  </a:schemeClr>
                </a:solidFill>
                <a:latin typeface="+mn-lt"/>
              </a:defRPr>
            </a:lvl1pPr>
          </a:lstStyle>
          <a:p>
            <a:pPr lvl="0"/>
            <a:r>
              <a:rPr altLang="ja-JP" dirty="0" kumimoji="1" lang="en-US"/>
              <a:t>Text goes here</a:t>
            </a:r>
            <a:endParaRPr altLang="en-US" dirty="0" kumimoji="1" lang="ja-JP"/>
          </a:p>
        </p:txBody>
      </p:sp>
      <p:grpSp>
        <p:nvGrpSpPr>
          <p:cNvPr id="211" name="グループ化 97"/>
          <p:cNvGrpSpPr/>
          <p:nvPr userDrawn="1"/>
        </p:nvGrpSpPr>
        <p:grpSpPr>
          <a:xfrm>
            <a:off x="12099171" y="5513472"/>
            <a:ext cx="5138100" cy="430805"/>
            <a:chOff x="12418479" y="5702154"/>
            <a:chExt cx="5138100" cy="430805"/>
          </a:xfrm>
        </p:grpSpPr>
        <p:sp>
          <p:nvSpPr>
            <p:cNvPr id="1049524" name="円/楕円 62"/>
            <p:cNvSpPr/>
            <p:nvPr userDrawn="1"/>
          </p:nvSpPr>
          <p:spPr>
            <a:xfrm>
              <a:off x="12418479" y="5702154"/>
              <a:ext cx="430805" cy="430805"/>
            </a:xfrm>
            <a:prstGeom prst="ellipse"/>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525" name="円/楕円 63"/>
            <p:cNvSpPr/>
            <p:nvPr userDrawn="1"/>
          </p:nvSpPr>
          <p:spPr>
            <a:xfrm>
              <a:off x="12941512" y="5702154"/>
              <a:ext cx="430805" cy="430805"/>
            </a:xfrm>
            <a:prstGeom prst="ellipse"/>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526" name="円/楕円 64"/>
            <p:cNvSpPr/>
            <p:nvPr userDrawn="1"/>
          </p:nvSpPr>
          <p:spPr>
            <a:xfrm>
              <a:off x="13464545" y="5702154"/>
              <a:ext cx="430805" cy="430805"/>
            </a:xfrm>
            <a:prstGeom prst="ellipse"/>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527" name="円/楕円 65"/>
            <p:cNvSpPr/>
            <p:nvPr userDrawn="1"/>
          </p:nvSpPr>
          <p:spPr>
            <a:xfrm>
              <a:off x="13987578" y="5702154"/>
              <a:ext cx="430805" cy="430805"/>
            </a:xfrm>
            <a:prstGeom prst="ellipse"/>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528" name="円/楕円 66"/>
            <p:cNvSpPr/>
            <p:nvPr userDrawn="1"/>
          </p:nvSpPr>
          <p:spPr>
            <a:xfrm>
              <a:off x="14510611" y="5702154"/>
              <a:ext cx="430805" cy="430805"/>
            </a:xfrm>
            <a:prstGeom prst="ellipse"/>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529" name="円/楕円 67"/>
            <p:cNvSpPr/>
            <p:nvPr userDrawn="1"/>
          </p:nvSpPr>
          <p:spPr>
            <a:xfrm>
              <a:off x="15556677" y="5702154"/>
              <a:ext cx="430805" cy="430805"/>
            </a:xfrm>
            <a:prstGeom prst="ellipse"/>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530" name="円/楕円 68"/>
            <p:cNvSpPr/>
            <p:nvPr userDrawn="1"/>
          </p:nvSpPr>
          <p:spPr>
            <a:xfrm>
              <a:off x="16079710" y="5702154"/>
              <a:ext cx="430805" cy="430805"/>
            </a:xfrm>
            <a:prstGeom prst="ellipse"/>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531" name="円/楕円 69"/>
            <p:cNvSpPr/>
            <p:nvPr userDrawn="1"/>
          </p:nvSpPr>
          <p:spPr>
            <a:xfrm>
              <a:off x="17125774" y="5702154"/>
              <a:ext cx="430805" cy="430805"/>
            </a:xfrm>
            <a:prstGeom prst="ellipse"/>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532" name="円/楕円 70"/>
            <p:cNvSpPr/>
            <p:nvPr userDrawn="1"/>
          </p:nvSpPr>
          <p:spPr>
            <a:xfrm>
              <a:off x="15033644" y="5702154"/>
              <a:ext cx="430805" cy="430805"/>
            </a:xfrm>
            <a:prstGeom prst="ellipse"/>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533" name="円/楕円 71"/>
            <p:cNvSpPr/>
            <p:nvPr userDrawn="1"/>
          </p:nvSpPr>
          <p:spPr>
            <a:xfrm>
              <a:off x="16602743" y="5702154"/>
              <a:ext cx="430805" cy="430805"/>
            </a:xfrm>
            <a:prstGeom prst="ellipse"/>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grpSp>
      <p:sp>
        <p:nvSpPr>
          <p:cNvPr id="1049534" name="テキスト プレースホルダー 6"/>
          <p:cNvSpPr>
            <a:spLocks noGrp="1"/>
          </p:cNvSpPr>
          <p:nvPr userDrawn="1">
            <p:ph type="body" sz="quarter" idx="40" hasCustomPrompt="1"/>
          </p:nvPr>
        </p:nvSpPr>
        <p:spPr>
          <a:xfrm>
            <a:off x="11968545" y="6219074"/>
            <a:ext cx="5147474" cy="573935"/>
          </a:xfrm>
        </p:spPr>
        <p:txBody>
          <a:bodyPr anchor="t">
            <a:noAutofit/>
          </a:bodyPr>
          <a:lstStyle>
            <a:lvl1pPr algn="l">
              <a:defRPr baseline="0" sz="2000" i="1">
                <a:solidFill>
                  <a:schemeClr val="accent5">
                    <a:lumMod val="75000"/>
                  </a:schemeClr>
                </a:solidFill>
                <a:latin typeface="+mn-lt"/>
              </a:defRPr>
            </a:lvl1pPr>
          </a:lstStyle>
          <a:p>
            <a:pPr lvl="0"/>
            <a:r>
              <a:rPr altLang="ja-JP" dirty="0" kumimoji="1" lang="en-US"/>
              <a:t>Text goes here</a:t>
            </a:r>
            <a:endParaRPr altLang="en-US" dirty="0" kumimoji="1" lang="ja-JP"/>
          </a:p>
        </p:txBody>
      </p:sp>
      <p:grpSp>
        <p:nvGrpSpPr>
          <p:cNvPr id="212" name="グループ化 98"/>
          <p:cNvGrpSpPr/>
          <p:nvPr userDrawn="1"/>
        </p:nvGrpSpPr>
        <p:grpSpPr>
          <a:xfrm>
            <a:off x="12099171" y="6819970"/>
            <a:ext cx="5138100" cy="430805"/>
            <a:chOff x="12418479" y="7008652"/>
            <a:chExt cx="5138100" cy="430805"/>
          </a:xfrm>
        </p:grpSpPr>
        <p:sp>
          <p:nvSpPr>
            <p:cNvPr id="1049535" name="円/楕円 74"/>
            <p:cNvSpPr/>
            <p:nvPr userDrawn="1"/>
          </p:nvSpPr>
          <p:spPr>
            <a:xfrm>
              <a:off x="12418479" y="7008652"/>
              <a:ext cx="430805" cy="430805"/>
            </a:xfrm>
            <a:prstGeom prst="ellipse"/>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536" name="円/楕円 75"/>
            <p:cNvSpPr/>
            <p:nvPr userDrawn="1"/>
          </p:nvSpPr>
          <p:spPr>
            <a:xfrm>
              <a:off x="12941512" y="7008652"/>
              <a:ext cx="430805" cy="430805"/>
            </a:xfrm>
            <a:prstGeom prst="ellipse"/>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537" name="円/楕円 76"/>
            <p:cNvSpPr/>
            <p:nvPr userDrawn="1"/>
          </p:nvSpPr>
          <p:spPr>
            <a:xfrm>
              <a:off x="13464545" y="7008652"/>
              <a:ext cx="430805" cy="430805"/>
            </a:xfrm>
            <a:prstGeom prst="ellipse"/>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538" name="円/楕円 77"/>
            <p:cNvSpPr/>
            <p:nvPr userDrawn="1"/>
          </p:nvSpPr>
          <p:spPr>
            <a:xfrm>
              <a:off x="13987578" y="7008652"/>
              <a:ext cx="430805" cy="430805"/>
            </a:xfrm>
            <a:prstGeom prst="ellipse"/>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539" name="円/楕円 78"/>
            <p:cNvSpPr/>
            <p:nvPr userDrawn="1"/>
          </p:nvSpPr>
          <p:spPr>
            <a:xfrm>
              <a:off x="14510611" y="7008652"/>
              <a:ext cx="430805" cy="430805"/>
            </a:xfrm>
            <a:prstGeom prst="ellipse"/>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540" name="円/楕円 79"/>
            <p:cNvSpPr/>
            <p:nvPr userDrawn="1"/>
          </p:nvSpPr>
          <p:spPr>
            <a:xfrm>
              <a:off x="15556677" y="7008652"/>
              <a:ext cx="430805" cy="430805"/>
            </a:xfrm>
            <a:prstGeom prst="ellipse"/>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541" name="円/楕円 80"/>
            <p:cNvSpPr/>
            <p:nvPr userDrawn="1"/>
          </p:nvSpPr>
          <p:spPr>
            <a:xfrm>
              <a:off x="16079710" y="7008652"/>
              <a:ext cx="430805" cy="430805"/>
            </a:xfrm>
            <a:prstGeom prst="ellipse"/>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542" name="円/楕円 81"/>
            <p:cNvSpPr/>
            <p:nvPr userDrawn="1"/>
          </p:nvSpPr>
          <p:spPr>
            <a:xfrm>
              <a:off x="17125774" y="7008652"/>
              <a:ext cx="430805" cy="430805"/>
            </a:xfrm>
            <a:prstGeom prst="ellipse"/>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543" name="円/楕円 82"/>
            <p:cNvSpPr/>
            <p:nvPr userDrawn="1"/>
          </p:nvSpPr>
          <p:spPr>
            <a:xfrm>
              <a:off x="15033644" y="7008652"/>
              <a:ext cx="430805" cy="430805"/>
            </a:xfrm>
            <a:prstGeom prst="ellipse"/>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544" name="円/楕円 83"/>
            <p:cNvSpPr/>
            <p:nvPr userDrawn="1"/>
          </p:nvSpPr>
          <p:spPr>
            <a:xfrm>
              <a:off x="16602743" y="7008652"/>
              <a:ext cx="430805" cy="430805"/>
            </a:xfrm>
            <a:prstGeom prst="ellipse"/>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grpSp>
      <p:sp>
        <p:nvSpPr>
          <p:cNvPr id="1049545" name="テキスト プレースホルダー 6"/>
          <p:cNvSpPr>
            <a:spLocks noGrp="1"/>
          </p:cNvSpPr>
          <p:nvPr userDrawn="1">
            <p:ph type="body" sz="quarter" idx="41" hasCustomPrompt="1"/>
          </p:nvPr>
        </p:nvSpPr>
        <p:spPr>
          <a:xfrm>
            <a:off x="11968545" y="7525572"/>
            <a:ext cx="5147474" cy="573935"/>
          </a:xfrm>
        </p:spPr>
        <p:txBody>
          <a:bodyPr anchor="t">
            <a:noAutofit/>
          </a:bodyPr>
          <a:lstStyle>
            <a:lvl1pPr algn="l">
              <a:defRPr baseline="0" sz="2000" i="1">
                <a:solidFill>
                  <a:schemeClr val="accent5">
                    <a:lumMod val="75000"/>
                  </a:schemeClr>
                </a:solidFill>
                <a:latin typeface="+mn-lt"/>
              </a:defRPr>
            </a:lvl1pPr>
          </a:lstStyle>
          <a:p>
            <a:pPr lvl="0"/>
            <a:r>
              <a:rPr altLang="ja-JP" dirty="0" kumimoji="1" lang="en-US"/>
              <a:t>Text goes here</a:t>
            </a:r>
            <a:endParaRPr altLang="en-US" dirty="0" kumimoji="1" lang="ja-JP"/>
          </a:p>
        </p:txBody>
      </p:sp>
      <p:grpSp>
        <p:nvGrpSpPr>
          <p:cNvPr id="213" name="グループ化 99"/>
          <p:cNvGrpSpPr/>
          <p:nvPr userDrawn="1"/>
        </p:nvGrpSpPr>
        <p:grpSpPr>
          <a:xfrm>
            <a:off x="12099171" y="8126468"/>
            <a:ext cx="5138100" cy="430805"/>
            <a:chOff x="12418479" y="8315150"/>
            <a:chExt cx="5138100" cy="430805"/>
          </a:xfrm>
        </p:grpSpPr>
        <p:sp>
          <p:nvSpPr>
            <p:cNvPr id="1049546" name="円/楕円 86"/>
            <p:cNvSpPr/>
            <p:nvPr userDrawn="1"/>
          </p:nvSpPr>
          <p:spPr>
            <a:xfrm>
              <a:off x="12418479" y="8315150"/>
              <a:ext cx="430805" cy="430805"/>
            </a:xfrm>
            <a:prstGeom prst="ellipse"/>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547" name="円/楕円 87"/>
            <p:cNvSpPr/>
            <p:nvPr userDrawn="1"/>
          </p:nvSpPr>
          <p:spPr>
            <a:xfrm>
              <a:off x="12941512" y="8315150"/>
              <a:ext cx="430805" cy="430805"/>
            </a:xfrm>
            <a:prstGeom prst="ellipse"/>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548" name="円/楕円 88"/>
            <p:cNvSpPr/>
            <p:nvPr userDrawn="1"/>
          </p:nvSpPr>
          <p:spPr>
            <a:xfrm>
              <a:off x="13464545" y="8315150"/>
              <a:ext cx="430805" cy="430805"/>
            </a:xfrm>
            <a:prstGeom prst="ellipse"/>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549" name="円/楕円 89"/>
            <p:cNvSpPr/>
            <p:nvPr userDrawn="1"/>
          </p:nvSpPr>
          <p:spPr>
            <a:xfrm>
              <a:off x="13987578" y="8315150"/>
              <a:ext cx="430805" cy="430805"/>
            </a:xfrm>
            <a:prstGeom prst="ellipse"/>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550" name="円/楕円 90"/>
            <p:cNvSpPr/>
            <p:nvPr userDrawn="1"/>
          </p:nvSpPr>
          <p:spPr>
            <a:xfrm>
              <a:off x="14510611" y="8315150"/>
              <a:ext cx="430805" cy="430805"/>
            </a:xfrm>
            <a:prstGeom prst="ellipse"/>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551" name="円/楕円 91"/>
            <p:cNvSpPr/>
            <p:nvPr userDrawn="1"/>
          </p:nvSpPr>
          <p:spPr>
            <a:xfrm>
              <a:off x="15556677" y="8315150"/>
              <a:ext cx="430805" cy="430805"/>
            </a:xfrm>
            <a:prstGeom prst="ellipse"/>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552" name="円/楕円 92"/>
            <p:cNvSpPr/>
            <p:nvPr userDrawn="1"/>
          </p:nvSpPr>
          <p:spPr>
            <a:xfrm>
              <a:off x="16079710" y="8315150"/>
              <a:ext cx="430805" cy="430805"/>
            </a:xfrm>
            <a:prstGeom prst="ellipse"/>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553" name="円/楕円 93"/>
            <p:cNvSpPr/>
            <p:nvPr userDrawn="1"/>
          </p:nvSpPr>
          <p:spPr>
            <a:xfrm>
              <a:off x="17125774" y="8315150"/>
              <a:ext cx="430805" cy="430805"/>
            </a:xfrm>
            <a:prstGeom prst="ellipse"/>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554" name="円/楕円 94"/>
            <p:cNvSpPr/>
            <p:nvPr userDrawn="1"/>
          </p:nvSpPr>
          <p:spPr>
            <a:xfrm>
              <a:off x="15033644" y="8315150"/>
              <a:ext cx="430805" cy="430805"/>
            </a:xfrm>
            <a:prstGeom prst="ellipse"/>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555" name="円/楕円 95"/>
            <p:cNvSpPr/>
            <p:nvPr userDrawn="1"/>
          </p:nvSpPr>
          <p:spPr>
            <a:xfrm>
              <a:off x="16602743" y="8315150"/>
              <a:ext cx="430805" cy="430805"/>
            </a:xfrm>
            <a:prstGeom prst="ellipse"/>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afterEffect" presetClass="entr" presetID="2" presetSubtype="2">
                                  <p:stCondLst>
                                    <p:cond delay="0"/>
                                  </p:stCondLst>
                                  <p:childTnLst>
                                    <p:set>
                                      <p:cBhvr>
                                        <p:cTn dur="1" fill="hold" id="6">
                                          <p:stCondLst>
                                            <p:cond delay="0"/>
                                          </p:stCondLst>
                                        </p:cTn>
                                        <p:tgtEl>
                                          <p:spTgt spid="1049488"/>
                                        </p:tgtEl>
                                        <p:attrNameLst>
                                          <p:attrName>style.visibility</p:attrName>
                                        </p:attrNameLst>
                                      </p:cBhvr>
                                      <p:to>
                                        <p:strVal val="visible"/>
                                      </p:to>
                                    </p:set>
                                    <p:anim calcmode="lin" valueType="num">
                                      <p:cBhvr additive="base">
                                        <p:cTn dur="500" fill="hold" id="7"/>
                                        <p:tgtEl>
                                          <p:spTgt spid="1049488"/>
                                        </p:tgtEl>
                                        <p:attrNameLst>
                                          <p:attrName>ppt_x</p:attrName>
                                        </p:attrNameLst>
                                      </p:cBhvr>
                                      <p:tavLst>
                                        <p:tav tm="0">
                                          <p:val>
                                            <p:strVal val="1+#ppt_w/2"/>
                                          </p:val>
                                        </p:tav>
                                        <p:tav tm="100000">
                                          <p:val>
                                            <p:strVal val="#ppt_x"/>
                                          </p:val>
                                        </p:tav>
                                      </p:tavLst>
                                    </p:anim>
                                    <p:anim calcmode="lin" valueType="num">
                                      <p:cBhvr additive="base">
                                        <p:cTn dur="500" fill="hold" id="8"/>
                                        <p:tgtEl>
                                          <p:spTgt spid="1049488"/>
                                        </p:tgtEl>
                                        <p:attrNameLst>
                                          <p:attrName>ppt_y</p:attrName>
                                        </p:attrNameLst>
                                      </p:cBhvr>
                                      <p:tavLst>
                                        <p:tav tm="0">
                                          <p:val>
                                            <p:strVal val="#ppt_y"/>
                                          </p:val>
                                        </p:tav>
                                        <p:tav tm="100000">
                                          <p:val>
                                            <p:strVal val="#ppt_y"/>
                                          </p:val>
                                        </p:tav>
                                      </p:tavLst>
                                    </p:anim>
                                  </p:childTnLst>
                                </p:cTn>
                              </p:par>
                              <p:par>
                                <p:cTn fill="hold" grpId="0" id="9" nodeType="withEffect" presetClass="entr" presetID="22" presetSubtype="8">
                                  <p:stCondLst>
                                    <p:cond delay="0"/>
                                  </p:stCondLst>
                                  <p:childTnLst>
                                    <p:set>
                                      <p:cBhvr>
                                        <p:cTn dur="1" fill="hold" id="10">
                                          <p:stCondLst>
                                            <p:cond delay="0"/>
                                          </p:stCondLst>
                                        </p:cTn>
                                        <p:tgtEl>
                                          <p:spTgt spid="1049487">
                                            <p:txEl>
                                              <p:pRg st="0" end="0"/>
                                            </p:txEl>
                                          </p:spTgt>
                                        </p:tgtEl>
                                        <p:attrNameLst>
                                          <p:attrName>style.visibility</p:attrName>
                                        </p:attrNameLst>
                                      </p:cBhvr>
                                      <p:to>
                                        <p:strVal val="visible"/>
                                      </p:to>
                                    </p:set>
                                    <p:animEffect transition="in" filter="wipe(left)">
                                      <p:cBhvr>
                                        <p:cTn dur="500" id="11"/>
                                        <p:tgtEl>
                                          <p:spTgt spid="1049487">
                                            <p:txEl>
                                              <p:pRg st="0" end="0"/>
                                            </p:txEl>
                                          </p:spTgt>
                                        </p:tgtEl>
                                      </p:cBhvr>
                                    </p:animEffect>
                                  </p:childTnLst>
                                </p:cTn>
                              </p:par>
                            </p:childTnLst>
                          </p:cTn>
                        </p:par>
                        <p:par>
                          <p:cTn fill="hold" id="12">
                            <p:stCondLst>
                              <p:cond delay="500"/>
                            </p:stCondLst>
                            <p:childTnLst>
                              <p:par>
                                <p:cTn fill="hold" grpId="0" id="13" nodeType="afterEffect" presetClass="entr" presetID="53" presetSubtype="16">
                                  <p:stCondLst>
                                    <p:cond delay="0"/>
                                  </p:stCondLst>
                                  <p:childTnLst>
                                    <p:set>
                                      <p:cBhvr>
                                        <p:cTn dur="1" fill="hold" id="14">
                                          <p:stCondLst>
                                            <p:cond delay="0"/>
                                          </p:stCondLst>
                                        </p:cTn>
                                        <p:tgtEl>
                                          <p:spTgt spid="1049492"/>
                                        </p:tgtEl>
                                        <p:attrNameLst>
                                          <p:attrName>style.visibility</p:attrName>
                                        </p:attrNameLst>
                                      </p:cBhvr>
                                      <p:to>
                                        <p:strVal val="visible"/>
                                      </p:to>
                                    </p:set>
                                    <p:anim calcmode="lin" valueType="num">
                                      <p:cBhvr>
                                        <p:cTn dur="750" fill="hold" id="15"/>
                                        <p:tgtEl>
                                          <p:spTgt spid="1049492"/>
                                        </p:tgtEl>
                                        <p:attrNameLst>
                                          <p:attrName>ppt_w</p:attrName>
                                        </p:attrNameLst>
                                      </p:cBhvr>
                                      <p:tavLst>
                                        <p:tav tm="0">
                                          <p:val>
                                            <p:fltVal val="0.0"/>
                                          </p:val>
                                        </p:tav>
                                        <p:tav tm="100000">
                                          <p:val>
                                            <p:strVal val="#ppt_w"/>
                                          </p:val>
                                        </p:tav>
                                      </p:tavLst>
                                    </p:anim>
                                    <p:anim calcmode="lin" valueType="num">
                                      <p:cBhvr>
                                        <p:cTn dur="750" fill="hold" id="16"/>
                                        <p:tgtEl>
                                          <p:spTgt spid="1049492"/>
                                        </p:tgtEl>
                                        <p:attrNameLst>
                                          <p:attrName>ppt_h</p:attrName>
                                        </p:attrNameLst>
                                      </p:cBhvr>
                                      <p:tavLst>
                                        <p:tav tm="0">
                                          <p:val>
                                            <p:fltVal val="0.0"/>
                                          </p:val>
                                        </p:tav>
                                        <p:tav tm="100000">
                                          <p:val>
                                            <p:strVal val="#ppt_h"/>
                                          </p:val>
                                        </p:tav>
                                      </p:tavLst>
                                    </p:anim>
                                    <p:animEffect transition="in" filter="fade">
                                      <p:cBhvr>
                                        <p:cTn dur="750" id="17"/>
                                        <p:tgtEl>
                                          <p:spTgt spid="1049492"/>
                                        </p:tgtEl>
                                      </p:cBhvr>
                                    </p:animEffect>
                                  </p:childTnLst>
                                </p:cTn>
                              </p:par>
                              <p:par>
                                <p:cTn decel="100000" fill="hold" grpId="1" id="18" nodeType="withEffect" presetClass="entr" presetID="2" presetSubtype="12">
                                  <p:stCondLst>
                                    <p:cond delay="0"/>
                                  </p:stCondLst>
                                  <p:childTnLst>
                                    <p:set>
                                      <p:cBhvr>
                                        <p:cTn dur="1" fill="hold" id="19">
                                          <p:stCondLst>
                                            <p:cond delay="0"/>
                                          </p:stCondLst>
                                        </p:cTn>
                                        <p:tgtEl>
                                          <p:spTgt spid="1049492"/>
                                        </p:tgtEl>
                                        <p:attrNameLst>
                                          <p:attrName>style.visibility</p:attrName>
                                        </p:attrNameLst>
                                      </p:cBhvr>
                                      <p:to>
                                        <p:strVal val="visible"/>
                                      </p:to>
                                    </p:set>
                                    <p:anim calcmode="lin" valueType="num">
                                      <p:cBhvr additive="base">
                                        <p:cTn dur="750" fill="hold" id="20"/>
                                        <p:tgtEl>
                                          <p:spTgt spid="1049492"/>
                                        </p:tgtEl>
                                        <p:attrNameLst>
                                          <p:attrName>ppt_x</p:attrName>
                                        </p:attrNameLst>
                                      </p:cBhvr>
                                      <p:tavLst>
                                        <p:tav tm="0">
                                          <p:val>
                                            <p:strVal val="0-#ppt_w/2"/>
                                          </p:val>
                                        </p:tav>
                                        <p:tav tm="100000">
                                          <p:val>
                                            <p:strVal val="#ppt_x"/>
                                          </p:val>
                                        </p:tav>
                                      </p:tavLst>
                                    </p:anim>
                                    <p:anim calcmode="lin" valueType="num">
                                      <p:cBhvr additive="base">
                                        <p:cTn dur="750" fill="hold" id="21"/>
                                        <p:tgtEl>
                                          <p:spTgt spid="1049492"/>
                                        </p:tgtEl>
                                        <p:attrNameLst>
                                          <p:attrName>ppt_y</p:attrName>
                                        </p:attrNameLst>
                                      </p:cBhvr>
                                      <p:tavLst>
                                        <p:tav tm="0">
                                          <p:val>
                                            <p:strVal val="1+#ppt_h/2"/>
                                          </p:val>
                                        </p:tav>
                                        <p:tav tm="100000">
                                          <p:val>
                                            <p:strVal val="#ppt_y"/>
                                          </p:val>
                                        </p:tav>
                                      </p:tavLst>
                                    </p:anim>
                                  </p:childTnLst>
                                </p:cTn>
                              </p:par>
                              <p:par>
                                <p:cTn fill="hold" grpId="0" id="22" nodeType="withEffect" presetClass="entr" presetID="53" presetSubtype="16">
                                  <p:stCondLst>
                                    <p:cond delay="100"/>
                                  </p:stCondLst>
                                  <p:childTnLst>
                                    <p:set>
                                      <p:cBhvr>
                                        <p:cTn dur="1" fill="hold" id="23">
                                          <p:stCondLst>
                                            <p:cond delay="0"/>
                                          </p:stCondLst>
                                        </p:cTn>
                                        <p:tgtEl>
                                          <p:spTgt spid="1049495"/>
                                        </p:tgtEl>
                                        <p:attrNameLst>
                                          <p:attrName>style.visibility</p:attrName>
                                        </p:attrNameLst>
                                      </p:cBhvr>
                                      <p:to>
                                        <p:strVal val="visible"/>
                                      </p:to>
                                    </p:set>
                                    <p:anim calcmode="lin" valueType="num">
                                      <p:cBhvr>
                                        <p:cTn dur="750" fill="hold" id="24"/>
                                        <p:tgtEl>
                                          <p:spTgt spid="1049495"/>
                                        </p:tgtEl>
                                        <p:attrNameLst>
                                          <p:attrName>ppt_w</p:attrName>
                                        </p:attrNameLst>
                                      </p:cBhvr>
                                      <p:tavLst>
                                        <p:tav tm="0">
                                          <p:val>
                                            <p:fltVal val="0.0"/>
                                          </p:val>
                                        </p:tav>
                                        <p:tav tm="100000">
                                          <p:val>
                                            <p:strVal val="#ppt_w"/>
                                          </p:val>
                                        </p:tav>
                                      </p:tavLst>
                                    </p:anim>
                                    <p:anim calcmode="lin" valueType="num">
                                      <p:cBhvr>
                                        <p:cTn dur="750" fill="hold" id="25"/>
                                        <p:tgtEl>
                                          <p:spTgt spid="1049495"/>
                                        </p:tgtEl>
                                        <p:attrNameLst>
                                          <p:attrName>ppt_h</p:attrName>
                                        </p:attrNameLst>
                                      </p:cBhvr>
                                      <p:tavLst>
                                        <p:tav tm="0">
                                          <p:val>
                                            <p:fltVal val="0.0"/>
                                          </p:val>
                                        </p:tav>
                                        <p:tav tm="100000">
                                          <p:val>
                                            <p:strVal val="#ppt_h"/>
                                          </p:val>
                                        </p:tav>
                                      </p:tavLst>
                                    </p:anim>
                                    <p:animEffect transition="in" filter="fade">
                                      <p:cBhvr>
                                        <p:cTn dur="750" id="26"/>
                                        <p:tgtEl>
                                          <p:spTgt spid="1049495"/>
                                        </p:tgtEl>
                                      </p:cBhvr>
                                    </p:animEffect>
                                  </p:childTnLst>
                                </p:cTn>
                              </p:par>
                              <p:par>
                                <p:cTn decel="100000" fill="hold" grpId="1" id="27" nodeType="withEffect" presetClass="entr" presetID="2" presetSubtype="12">
                                  <p:stCondLst>
                                    <p:cond delay="100"/>
                                  </p:stCondLst>
                                  <p:childTnLst>
                                    <p:set>
                                      <p:cBhvr>
                                        <p:cTn dur="1" fill="hold" id="28">
                                          <p:stCondLst>
                                            <p:cond delay="0"/>
                                          </p:stCondLst>
                                        </p:cTn>
                                        <p:tgtEl>
                                          <p:spTgt spid="1049495"/>
                                        </p:tgtEl>
                                        <p:attrNameLst>
                                          <p:attrName>style.visibility</p:attrName>
                                        </p:attrNameLst>
                                      </p:cBhvr>
                                      <p:to>
                                        <p:strVal val="visible"/>
                                      </p:to>
                                    </p:set>
                                    <p:anim calcmode="lin" valueType="num">
                                      <p:cBhvr additive="base">
                                        <p:cTn dur="750" fill="hold" id="29"/>
                                        <p:tgtEl>
                                          <p:spTgt spid="1049495"/>
                                        </p:tgtEl>
                                        <p:attrNameLst>
                                          <p:attrName>ppt_x</p:attrName>
                                        </p:attrNameLst>
                                      </p:cBhvr>
                                      <p:tavLst>
                                        <p:tav tm="0">
                                          <p:val>
                                            <p:strVal val="0-#ppt_w/2"/>
                                          </p:val>
                                        </p:tav>
                                        <p:tav tm="100000">
                                          <p:val>
                                            <p:strVal val="#ppt_x"/>
                                          </p:val>
                                        </p:tav>
                                      </p:tavLst>
                                    </p:anim>
                                    <p:anim calcmode="lin" valueType="num">
                                      <p:cBhvr additive="base">
                                        <p:cTn dur="750" fill="hold" id="30"/>
                                        <p:tgtEl>
                                          <p:spTgt spid="1049495"/>
                                        </p:tgtEl>
                                        <p:attrNameLst>
                                          <p:attrName>ppt_y</p:attrName>
                                        </p:attrNameLst>
                                      </p:cBhvr>
                                      <p:tavLst>
                                        <p:tav tm="0">
                                          <p:val>
                                            <p:strVal val="1+#ppt_h/2"/>
                                          </p:val>
                                        </p:tav>
                                        <p:tav tm="100000">
                                          <p:val>
                                            <p:strVal val="#ppt_y"/>
                                          </p:val>
                                        </p:tav>
                                      </p:tavLst>
                                    </p:anim>
                                  </p:childTnLst>
                                </p:cTn>
                              </p:par>
                              <p:par>
                                <p:cTn fill="hold" grpId="0" id="31" nodeType="withEffect" presetClass="entr" presetID="53" presetSubtype="16">
                                  <p:stCondLst>
                                    <p:cond delay="200"/>
                                  </p:stCondLst>
                                  <p:childTnLst>
                                    <p:set>
                                      <p:cBhvr>
                                        <p:cTn dur="1" fill="hold" id="32">
                                          <p:stCondLst>
                                            <p:cond delay="0"/>
                                          </p:stCondLst>
                                        </p:cTn>
                                        <p:tgtEl>
                                          <p:spTgt spid="1049490"/>
                                        </p:tgtEl>
                                        <p:attrNameLst>
                                          <p:attrName>style.visibility</p:attrName>
                                        </p:attrNameLst>
                                      </p:cBhvr>
                                      <p:to>
                                        <p:strVal val="visible"/>
                                      </p:to>
                                    </p:set>
                                    <p:anim calcmode="lin" valueType="num">
                                      <p:cBhvr>
                                        <p:cTn dur="750" fill="hold" id="33"/>
                                        <p:tgtEl>
                                          <p:spTgt spid="1049490"/>
                                        </p:tgtEl>
                                        <p:attrNameLst>
                                          <p:attrName>ppt_w</p:attrName>
                                        </p:attrNameLst>
                                      </p:cBhvr>
                                      <p:tavLst>
                                        <p:tav tm="0">
                                          <p:val>
                                            <p:fltVal val="0.0"/>
                                          </p:val>
                                        </p:tav>
                                        <p:tav tm="100000">
                                          <p:val>
                                            <p:strVal val="#ppt_w"/>
                                          </p:val>
                                        </p:tav>
                                      </p:tavLst>
                                    </p:anim>
                                    <p:anim calcmode="lin" valueType="num">
                                      <p:cBhvr>
                                        <p:cTn dur="750" fill="hold" id="34"/>
                                        <p:tgtEl>
                                          <p:spTgt spid="1049490"/>
                                        </p:tgtEl>
                                        <p:attrNameLst>
                                          <p:attrName>ppt_h</p:attrName>
                                        </p:attrNameLst>
                                      </p:cBhvr>
                                      <p:tavLst>
                                        <p:tav tm="0">
                                          <p:val>
                                            <p:fltVal val="0.0"/>
                                          </p:val>
                                        </p:tav>
                                        <p:tav tm="100000">
                                          <p:val>
                                            <p:strVal val="#ppt_h"/>
                                          </p:val>
                                        </p:tav>
                                      </p:tavLst>
                                    </p:anim>
                                    <p:animEffect transition="in" filter="fade">
                                      <p:cBhvr>
                                        <p:cTn dur="750" id="35"/>
                                        <p:tgtEl>
                                          <p:spTgt spid="1049490"/>
                                        </p:tgtEl>
                                      </p:cBhvr>
                                    </p:animEffect>
                                  </p:childTnLst>
                                </p:cTn>
                              </p:par>
                              <p:par>
                                <p:cTn decel="100000" fill="hold" grpId="1" id="36" nodeType="withEffect" presetClass="entr" presetID="2" presetSubtype="12">
                                  <p:stCondLst>
                                    <p:cond delay="200"/>
                                  </p:stCondLst>
                                  <p:childTnLst>
                                    <p:set>
                                      <p:cBhvr>
                                        <p:cTn dur="1" fill="hold" id="37">
                                          <p:stCondLst>
                                            <p:cond delay="0"/>
                                          </p:stCondLst>
                                        </p:cTn>
                                        <p:tgtEl>
                                          <p:spTgt spid="1049490"/>
                                        </p:tgtEl>
                                        <p:attrNameLst>
                                          <p:attrName>style.visibility</p:attrName>
                                        </p:attrNameLst>
                                      </p:cBhvr>
                                      <p:to>
                                        <p:strVal val="visible"/>
                                      </p:to>
                                    </p:set>
                                    <p:anim calcmode="lin" valueType="num">
                                      <p:cBhvr additive="base">
                                        <p:cTn dur="750" fill="hold" id="38"/>
                                        <p:tgtEl>
                                          <p:spTgt spid="1049490"/>
                                        </p:tgtEl>
                                        <p:attrNameLst>
                                          <p:attrName>ppt_x</p:attrName>
                                        </p:attrNameLst>
                                      </p:cBhvr>
                                      <p:tavLst>
                                        <p:tav tm="0">
                                          <p:val>
                                            <p:strVal val="0-#ppt_w/2"/>
                                          </p:val>
                                        </p:tav>
                                        <p:tav tm="100000">
                                          <p:val>
                                            <p:strVal val="#ppt_x"/>
                                          </p:val>
                                        </p:tav>
                                      </p:tavLst>
                                    </p:anim>
                                    <p:anim calcmode="lin" valueType="num">
                                      <p:cBhvr additive="base">
                                        <p:cTn dur="750" fill="hold" id="39"/>
                                        <p:tgtEl>
                                          <p:spTgt spid="1049490"/>
                                        </p:tgtEl>
                                        <p:attrNameLst>
                                          <p:attrName>ppt_y</p:attrName>
                                        </p:attrNameLst>
                                      </p:cBhvr>
                                      <p:tavLst>
                                        <p:tav tm="0">
                                          <p:val>
                                            <p:strVal val="1+#ppt_h/2"/>
                                          </p:val>
                                        </p:tav>
                                        <p:tav tm="100000">
                                          <p:val>
                                            <p:strVal val="#ppt_y"/>
                                          </p:val>
                                        </p:tav>
                                      </p:tavLst>
                                    </p:anim>
                                  </p:childTnLst>
                                </p:cTn>
                              </p:par>
                              <p:par>
                                <p:cTn fill="hold" grpId="0" id="40" nodeType="withEffect" presetClass="entr" presetID="53" presetSubtype="16">
                                  <p:stCondLst>
                                    <p:cond delay="300"/>
                                  </p:stCondLst>
                                  <p:childTnLst>
                                    <p:set>
                                      <p:cBhvr>
                                        <p:cTn dur="1" fill="hold" id="41">
                                          <p:stCondLst>
                                            <p:cond delay="0"/>
                                          </p:stCondLst>
                                        </p:cTn>
                                        <p:tgtEl>
                                          <p:spTgt spid="1049489"/>
                                        </p:tgtEl>
                                        <p:attrNameLst>
                                          <p:attrName>style.visibility</p:attrName>
                                        </p:attrNameLst>
                                      </p:cBhvr>
                                      <p:to>
                                        <p:strVal val="visible"/>
                                      </p:to>
                                    </p:set>
                                    <p:anim calcmode="lin" valueType="num">
                                      <p:cBhvr>
                                        <p:cTn dur="750" fill="hold" id="42"/>
                                        <p:tgtEl>
                                          <p:spTgt spid="1049489"/>
                                        </p:tgtEl>
                                        <p:attrNameLst>
                                          <p:attrName>ppt_w</p:attrName>
                                        </p:attrNameLst>
                                      </p:cBhvr>
                                      <p:tavLst>
                                        <p:tav tm="0">
                                          <p:val>
                                            <p:fltVal val="0.0"/>
                                          </p:val>
                                        </p:tav>
                                        <p:tav tm="100000">
                                          <p:val>
                                            <p:strVal val="#ppt_w"/>
                                          </p:val>
                                        </p:tav>
                                      </p:tavLst>
                                    </p:anim>
                                    <p:anim calcmode="lin" valueType="num">
                                      <p:cBhvr>
                                        <p:cTn dur="750" fill="hold" id="43"/>
                                        <p:tgtEl>
                                          <p:spTgt spid="1049489"/>
                                        </p:tgtEl>
                                        <p:attrNameLst>
                                          <p:attrName>ppt_h</p:attrName>
                                        </p:attrNameLst>
                                      </p:cBhvr>
                                      <p:tavLst>
                                        <p:tav tm="0">
                                          <p:val>
                                            <p:fltVal val="0.0"/>
                                          </p:val>
                                        </p:tav>
                                        <p:tav tm="100000">
                                          <p:val>
                                            <p:strVal val="#ppt_h"/>
                                          </p:val>
                                        </p:tav>
                                      </p:tavLst>
                                    </p:anim>
                                    <p:animEffect transition="in" filter="fade">
                                      <p:cBhvr>
                                        <p:cTn dur="750" id="44"/>
                                        <p:tgtEl>
                                          <p:spTgt spid="1049489"/>
                                        </p:tgtEl>
                                      </p:cBhvr>
                                    </p:animEffect>
                                  </p:childTnLst>
                                </p:cTn>
                              </p:par>
                              <p:par>
                                <p:cTn decel="100000" fill="hold" grpId="1" id="45" nodeType="withEffect" presetClass="entr" presetID="2" presetSubtype="12">
                                  <p:stCondLst>
                                    <p:cond delay="300"/>
                                  </p:stCondLst>
                                  <p:childTnLst>
                                    <p:set>
                                      <p:cBhvr>
                                        <p:cTn dur="1" fill="hold" id="46">
                                          <p:stCondLst>
                                            <p:cond delay="0"/>
                                          </p:stCondLst>
                                        </p:cTn>
                                        <p:tgtEl>
                                          <p:spTgt spid="1049489"/>
                                        </p:tgtEl>
                                        <p:attrNameLst>
                                          <p:attrName>style.visibility</p:attrName>
                                        </p:attrNameLst>
                                      </p:cBhvr>
                                      <p:to>
                                        <p:strVal val="visible"/>
                                      </p:to>
                                    </p:set>
                                    <p:anim calcmode="lin" valueType="num">
                                      <p:cBhvr additive="base">
                                        <p:cTn dur="750" fill="hold" id="47"/>
                                        <p:tgtEl>
                                          <p:spTgt spid="1049489"/>
                                        </p:tgtEl>
                                        <p:attrNameLst>
                                          <p:attrName>ppt_x</p:attrName>
                                        </p:attrNameLst>
                                      </p:cBhvr>
                                      <p:tavLst>
                                        <p:tav tm="0">
                                          <p:val>
                                            <p:strVal val="0-#ppt_w/2"/>
                                          </p:val>
                                        </p:tav>
                                        <p:tav tm="100000">
                                          <p:val>
                                            <p:strVal val="#ppt_x"/>
                                          </p:val>
                                        </p:tav>
                                      </p:tavLst>
                                    </p:anim>
                                    <p:anim calcmode="lin" valueType="num">
                                      <p:cBhvr additive="base">
                                        <p:cTn dur="750" fill="hold" id="48"/>
                                        <p:tgtEl>
                                          <p:spTgt spid="1049489"/>
                                        </p:tgtEl>
                                        <p:attrNameLst>
                                          <p:attrName>ppt_y</p:attrName>
                                        </p:attrNameLst>
                                      </p:cBhvr>
                                      <p:tavLst>
                                        <p:tav tm="0">
                                          <p:val>
                                            <p:strVal val="1+#ppt_h/2"/>
                                          </p:val>
                                        </p:tav>
                                        <p:tav tm="100000">
                                          <p:val>
                                            <p:strVal val="#ppt_y"/>
                                          </p:val>
                                        </p:tav>
                                      </p:tavLst>
                                    </p:anim>
                                  </p:childTnLst>
                                </p:cTn>
                              </p:par>
                              <p:par>
                                <p:cTn fill="hold" grpId="0" id="49" nodeType="withEffect" presetClass="entr" presetID="10" presetSubtype="0">
                                  <p:stCondLst>
                                    <p:cond delay="300"/>
                                  </p:stCondLst>
                                  <p:childTnLst>
                                    <p:set>
                                      <p:cBhvr>
                                        <p:cTn dur="1" fill="hold" id="50">
                                          <p:stCondLst>
                                            <p:cond delay="0"/>
                                          </p:stCondLst>
                                        </p:cTn>
                                        <p:tgtEl>
                                          <p:spTgt spid="1049491"/>
                                        </p:tgtEl>
                                        <p:attrNameLst>
                                          <p:attrName>style.visibility</p:attrName>
                                        </p:attrNameLst>
                                      </p:cBhvr>
                                      <p:to>
                                        <p:strVal val="visible"/>
                                      </p:to>
                                    </p:set>
                                    <p:animEffect transition="in" filter="fade">
                                      <p:cBhvr>
                                        <p:cTn dur="1000" id="51"/>
                                        <p:tgtEl>
                                          <p:spTgt spid="1049491"/>
                                        </p:tgtEl>
                                      </p:cBhvr>
                                    </p:animEffect>
                                  </p:childTnLst>
                                </p:cTn>
                              </p:par>
                              <p:par>
                                <p:cTn decel="100000" fill="hold" grpId="1" id="52" nodeType="withEffect" presetClass="entr" presetID="2" presetSubtype="1">
                                  <p:stCondLst>
                                    <p:cond delay="300"/>
                                  </p:stCondLst>
                                  <p:childTnLst>
                                    <p:set>
                                      <p:cBhvr>
                                        <p:cTn dur="1" fill="hold" id="53">
                                          <p:stCondLst>
                                            <p:cond delay="0"/>
                                          </p:stCondLst>
                                        </p:cTn>
                                        <p:tgtEl>
                                          <p:spTgt spid="1049491"/>
                                        </p:tgtEl>
                                        <p:attrNameLst>
                                          <p:attrName>style.visibility</p:attrName>
                                        </p:attrNameLst>
                                      </p:cBhvr>
                                      <p:to>
                                        <p:strVal val="visible"/>
                                      </p:to>
                                    </p:set>
                                    <p:anim calcmode="lin" valueType="num">
                                      <p:cBhvr additive="base">
                                        <p:cTn dur="1000" fill="hold" id="54"/>
                                        <p:tgtEl>
                                          <p:spTgt spid="1049491"/>
                                        </p:tgtEl>
                                        <p:attrNameLst>
                                          <p:attrName>ppt_x</p:attrName>
                                        </p:attrNameLst>
                                      </p:cBhvr>
                                      <p:tavLst>
                                        <p:tav tm="0">
                                          <p:val>
                                            <p:strVal val="#ppt_x"/>
                                          </p:val>
                                        </p:tav>
                                        <p:tav tm="100000">
                                          <p:val>
                                            <p:strVal val="#ppt_x"/>
                                          </p:val>
                                        </p:tav>
                                      </p:tavLst>
                                    </p:anim>
                                    <p:anim calcmode="lin" valueType="num">
                                      <p:cBhvr additive="base">
                                        <p:cTn dur="1000" fill="hold" id="55"/>
                                        <p:tgtEl>
                                          <p:spTgt spid="1049491"/>
                                        </p:tgtEl>
                                        <p:attrNameLst>
                                          <p:attrName>ppt_y</p:attrName>
                                        </p:attrNameLst>
                                      </p:cBhvr>
                                      <p:tavLst>
                                        <p:tav tm="0">
                                          <p:val>
                                            <p:strVal val="0-#ppt_h/2"/>
                                          </p:val>
                                        </p:tav>
                                        <p:tav tm="100000">
                                          <p:val>
                                            <p:strVal val="#ppt_y"/>
                                          </p:val>
                                        </p:tav>
                                      </p:tavLst>
                                    </p:anim>
                                  </p:childTnLst>
                                </p:cTn>
                              </p:par>
                              <p:par>
                                <p:cTn fill="hold" grpId="0" id="56" nodeType="withEffect" presetClass="entr" presetID="10" presetSubtype="0">
                                  <p:stCondLst>
                                    <p:cond delay="400"/>
                                  </p:stCondLst>
                                  <p:childTnLst>
                                    <p:set>
                                      <p:cBhvr>
                                        <p:cTn dur="1" fill="hold" id="57">
                                          <p:stCondLst>
                                            <p:cond delay="0"/>
                                          </p:stCondLst>
                                        </p:cTn>
                                        <p:tgtEl>
                                          <p:spTgt spid="1049493"/>
                                        </p:tgtEl>
                                        <p:attrNameLst>
                                          <p:attrName>style.visibility</p:attrName>
                                        </p:attrNameLst>
                                      </p:cBhvr>
                                      <p:to>
                                        <p:strVal val="visible"/>
                                      </p:to>
                                    </p:set>
                                    <p:animEffect transition="in" filter="fade">
                                      <p:cBhvr>
                                        <p:cTn dur="1000" id="58"/>
                                        <p:tgtEl>
                                          <p:spTgt spid="1049493"/>
                                        </p:tgtEl>
                                      </p:cBhvr>
                                    </p:animEffect>
                                  </p:childTnLst>
                                </p:cTn>
                              </p:par>
                              <p:par>
                                <p:cTn decel="100000" fill="hold" grpId="1" id="59" nodeType="withEffect" presetClass="entr" presetID="2" presetSubtype="1">
                                  <p:stCondLst>
                                    <p:cond delay="400"/>
                                  </p:stCondLst>
                                  <p:childTnLst>
                                    <p:set>
                                      <p:cBhvr>
                                        <p:cTn dur="1" fill="hold" id="60">
                                          <p:stCondLst>
                                            <p:cond delay="0"/>
                                          </p:stCondLst>
                                        </p:cTn>
                                        <p:tgtEl>
                                          <p:spTgt spid="1049493"/>
                                        </p:tgtEl>
                                        <p:attrNameLst>
                                          <p:attrName>style.visibility</p:attrName>
                                        </p:attrNameLst>
                                      </p:cBhvr>
                                      <p:to>
                                        <p:strVal val="visible"/>
                                      </p:to>
                                    </p:set>
                                    <p:anim calcmode="lin" valueType="num">
                                      <p:cBhvr additive="base">
                                        <p:cTn dur="1000" fill="hold" id="61"/>
                                        <p:tgtEl>
                                          <p:spTgt spid="1049493"/>
                                        </p:tgtEl>
                                        <p:attrNameLst>
                                          <p:attrName>ppt_x</p:attrName>
                                        </p:attrNameLst>
                                      </p:cBhvr>
                                      <p:tavLst>
                                        <p:tav tm="0">
                                          <p:val>
                                            <p:strVal val="#ppt_x"/>
                                          </p:val>
                                        </p:tav>
                                        <p:tav tm="100000">
                                          <p:val>
                                            <p:strVal val="#ppt_x"/>
                                          </p:val>
                                        </p:tav>
                                      </p:tavLst>
                                    </p:anim>
                                    <p:anim calcmode="lin" valueType="num">
                                      <p:cBhvr additive="base">
                                        <p:cTn dur="1000" fill="hold" id="62"/>
                                        <p:tgtEl>
                                          <p:spTgt spid="1049493"/>
                                        </p:tgtEl>
                                        <p:attrNameLst>
                                          <p:attrName>ppt_y</p:attrName>
                                        </p:attrNameLst>
                                      </p:cBhvr>
                                      <p:tavLst>
                                        <p:tav tm="0">
                                          <p:val>
                                            <p:strVal val="0-#ppt_h/2"/>
                                          </p:val>
                                        </p:tav>
                                        <p:tav tm="100000">
                                          <p:val>
                                            <p:strVal val="#ppt_y"/>
                                          </p:val>
                                        </p:tav>
                                      </p:tavLst>
                                    </p:anim>
                                  </p:childTnLst>
                                </p:cTn>
                              </p:par>
                              <p:par>
                                <p:cTn fill="hold" grpId="0" id="63" nodeType="withEffect" presetClass="entr" presetID="10" presetSubtype="0">
                                  <p:stCondLst>
                                    <p:cond delay="500"/>
                                  </p:stCondLst>
                                  <p:childTnLst>
                                    <p:set>
                                      <p:cBhvr>
                                        <p:cTn dur="1" fill="hold" id="64">
                                          <p:stCondLst>
                                            <p:cond delay="0"/>
                                          </p:stCondLst>
                                        </p:cTn>
                                        <p:tgtEl>
                                          <p:spTgt spid="1049494"/>
                                        </p:tgtEl>
                                        <p:attrNameLst>
                                          <p:attrName>style.visibility</p:attrName>
                                        </p:attrNameLst>
                                      </p:cBhvr>
                                      <p:to>
                                        <p:strVal val="visible"/>
                                      </p:to>
                                    </p:set>
                                    <p:animEffect transition="in" filter="fade">
                                      <p:cBhvr>
                                        <p:cTn dur="1000" id="65"/>
                                        <p:tgtEl>
                                          <p:spTgt spid="1049494"/>
                                        </p:tgtEl>
                                      </p:cBhvr>
                                    </p:animEffect>
                                  </p:childTnLst>
                                </p:cTn>
                              </p:par>
                              <p:par>
                                <p:cTn decel="100000" fill="hold" grpId="1" id="66" nodeType="withEffect" presetClass="entr" presetID="2" presetSubtype="1">
                                  <p:stCondLst>
                                    <p:cond delay="500"/>
                                  </p:stCondLst>
                                  <p:childTnLst>
                                    <p:set>
                                      <p:cBhvr>
                                        <p:cTn dur="1" fill="hold" id="67">
                                          <p:stCondLst>
                                            <p:cond delay="0"/>
                                          </p:stCondLst>
                                        </p:cTn>
                                        <p:tgtEl>
                                          <p:spTgt spid="1049494"/>
                                        </p:tgtEl>
                                        <p:attrNameLst>
                                          <p:attrName>style.visibility</p:attrName>
                                        </p:attrNameLst>
                                      </p:cBhvr>
                                      <p:to>
                                        <p:strVal val="visible"/>
                                      </p:to>
                                    </p:set>
                                    <p:anim calcmode="lin" valueType="num">
                                      <p:cBhvr additive="base">
                                        <p:cTn dur="1000" fill="hold" id="68"/>
                                        <p:tgtEl>
                                          <p:spTgt spid="1049494"/>
                                        </p:tgtEl>
                                        <p:attrNameLst>
                                          <p:attrName>ppt_x</p:attrName>
                                        </p:attrNameLst>
                                      </p:cBhvr>
                                      <p:tavLst>
                                        <p:tav tm="0">
                                          <p:val>
                                            <p:strVal val="#ppt_x"/>
                                          </p:val>
                                        </p:tav>
                                        <p:tav tm="100000">
                                          <p:val>
                                            <p:strVal val="#ppt_x"/>
                                          </p:val>
                                        </p:tav>
                                      </p:tavLst>
                                    </p:anim>
                                    <p:anim calcmode="lin" valueType="num">
                                      <p:cBhvr additive="base">
                                        <p:cTn dur="1000" fill="hold" id="69"/>
                                        <p:tgtEl>
                                          <p:spTgt spid="1049494"/>
                                        </p:tgtEl>
                                        <p:attrNameLst>
                                          <p:attrName>ppt_y</p:attrName>
                                        </p:attrNameLst>
                                      </p:cBhvr>
                                      <p:tavLst>
                                        <p:tav tm="0">
                                          <p:val>
                                            <p:strVal val="0-#ppt_h/2"/>
                                          </p:val>
                                        </p:tav>
                                        <p:tav tm="100000">
                                          <p:val>
                                            <p:strVal val="#ppt_y"/>
                                          </p:val>
                                        </p:tav>
                                      </p:tavLst>
                                    </p:anim>
                                  </p:childTnLst>
                                </p:cTn>
                              </p:par>
                            </p:childTnLst>
                          </p:cTn>
                        </p:par>
                        <p:par>
                          <p:cTn fill="hold" id="70">
                            <p:stCondLst>
                              <p:cond delay="2000"/>
                            </p:stCondLst>
                            <p:childTnLst>
                              <p:par>
                                <p:cTn decel="100000" fill="hold" grpId="0" id="71" nodeType="afterEffect" presetClass="entr" presetID="2" presetSubtype="4">
                                  <p:stCondLst>
                                    <p:cond delay="500"/>
                                  </p:stCondLst>
                                  <p:childTnLst>
                                    <p:set>
                                      <p:cBhvr>
                                        <p:cTn dur="1" fill="hold" id="72">
                                          <p:stCondLst>
                                            <p:cond delay="0"/>
                                          </p:stCondLst>
                                        </p:cTn>
                                        <p:tgtEl>
                                          <p:spTgt spid="1049496">
                                            <p:txEl>
                                              <p:pRg st="0" end="0"/>
                                            </p:txEl>
                                          </p:spTgt>
                                        </p:tgtEl>
                                        <p:attrNameLst>
                                          <p:attrName>style.visibility</p:attrName>
                                        </p:attrNameLst>
                                      </p:cBhvr>
                                      <p:to>
                                        <p:strVal val="visible"/>
                                      </p:to>
                                    </p:set>
                                    <p:anim calcmode="lin" valueType="num">
                                      <p:cBhvr additive="base">
                                        <p:cTn dur="500" fill="hold" id="73"/>
                                        <p:tgtEl>
                                          <p:spTgt spid="1049496">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74"/>
                                        <p:tgtEl>
                                          <p:spTgt spid="1049496">
                                            <p:txEl>
                                              <p:pRg st="0" end="0"/>
                                            </p:txEl>
                                          </p:spTgt>
                                        </p:tgtEl>
                                        <p:attrNameLst>
                                          <p:attrName>ppt_y</p:attrName>
                                        </p:attrNameLst>
                                      </p:cBhvr>
                                      <p:tavLst>
                                        <p:tav tm="0">
                                          <p:val>
                                            <p:strVal val="1+#ppt_h/2"/>
                                          </p:val>
                                        </p:tav>
                                        <p:tav tm="100000">
                                          <p:val>
                                            <p:strVal val="#ppt_y"/>
                                          </p:val>
                                        </p:tav>
                                      </p:tavLst>
                                    </p:anim>
                                  </p:childTnLst>
                                </p:cTn>
                              </p:par>
                            </p:childTnLst>
                          </p:cTn>
                        </p:par>
                        <p:par>
                          <p:cTn fill="hold" id="75">
                            <p:stCondLst>
                              <p:cond delay="3000"/>
                            </p:stCondLst>
                            <p:childTnLst>
                              <p:par>
                                <p:cTn fill="hold" grpId="0" id="76" nodeType="afterEffect" presetClass="entr" presetID="22" presetSubtype="8">
                                  <p:stCondLst>
                                    <p:cond delay="0"/>
                                  </p:stCondLst>
                                  <p:childTnLst>
                                    <p:set>
                                      <p:cBhvr>
                                        <p:cTn dur="1" fill="hold" id="77">
                                          <p:stCondLst>
                                            <p:cond delay="0"/>
                                          </p:stCondLst>
                                        </p:cTn>
                                        <p:tgtEl>
                                          <p:spTgt spid="1049497">
                                            <p:txEl>
                                              <p:pRg st="0" end="0"/>
                                            </p:txEl>
                                          </p:spTgt>
                                        </p:tgtEl>
                                        <p:attrNameLst>
                                          <p:attrName>style.visibility</p:attrName>
                                        </p:attrNameLst>
                                      </p:cBhvr>
                                      <p:to>
                                        <p:strVal val="visible"/>
                                      </p:to>
                                    </p:set>
                                    <p:animEffect transition="in" filter="wipe(left)">
                                      <p:cBhvr>
                                        <p:cTn dur="500" id="78"/>
                                        <p:tgtEl>
                                          <p:spTgt spid="1049497">
                                            <p:txEl>
                                              <p:pRg st="0" end="0"/>
                                            </p:txEl>
                                          </p:spTgt>
                                        </p:tgtEl>
                                      </p:cBhvr>
                                    </p:animEffect>
                                  </p:childTnLst>
                                </p:cTn>
                              </p:par>
                            </p:childTnLst>
                          </p:cTn>
                        </p:par>
                        <p:par>
                          <p:cTn fill="hold" id="79">
                            <p:stCondLst>
                              <p:cond delay="3500"/>
                            </p:stCondLst>
                            <p:childTnLst>
                              <p:par>
                                <p:cTn decel="100000" fill="hold" grpId="0" id="80" nodeType="afterEffect" presetClass="entr" presetID="2" presetSubtype="2">
                                  <p:stCondLst>
                                    <p:cond delay="0"/>
                                  </p:stCondLst>
                                  <p:iterate type="wd">
                                    <p:tmPct val="10000"/>
                                  </p:iterate>
                                  <p:childTnLst>
                                    <p:set>
                                      <p:cBhvr>
                                        <p:cTn dur="1" fill="hold" id="81">
                                          <p:stCondLst>
                                            <p:cond delay="0"/>
                                          </p:stCondLst>
                                        </p:cTn>
                                        <p:tgtEl>
                                          <p:spTgt spid="1049498">
                                            <p:txEl>
                                              <p:pRg st="0" end="0"/>
                                            </p:txEl>
                                          </p:spTgt>
                                        </p:tgtEl>
                                        <p:attrNameLst>
                                          <p:attrName>style.visibility</p:attrName>
                                        </p:attrNameLst>
                                      </p:cBhvr>
                                      <p:to>
                                        <p:strVal val="visible"/>
                                      </p:to>
                                    </p:set>
                                    <p:anim calcmode="lin" valueType="num">
                                      <p:cBhvr additive="base">
                                        <p:cTn dur="500" fill="hold" id="82"/>
                                        <p:tgtEl>
                                          <p:spTgt spid="1049498">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83"/>
                                        <p:tgtEl>
                                          <p:spTgt spid="1049498">
                                            <p:txEl>
                                              <p:pRg st="0" end="0"/>
                                            </p:txEl>
                                          </p:spTgt>
                                        </p:tgtEl>
                                        <p:attrNameLst>
                                          <p:attrName>ppt_y</p:attrName>
                                        </p:attrNameLst>
                                      </p:cBhvr>
                                      <p:tavLst>
                                        <p:tav tm="0">
                                          <p:val>
                                            <p:strVal val="#ppt_y"/>
                                          </p:val>
                                        </p:tav>
                                        <p:tav tm="100000">
                                          <p:val>
                                            <p:strVal val="#ppt_y"/>
                                          </p:val>
                                        </p:tav>
                                      </p:tavLst>
                                    </p:anim>
                                  </p:childTnLst>
                                </p:cTn>
                              </p:par>
                              <p:par>
                                <p:cTn decel="100000" fill="hold" grpId="0" id="84" nodeType="withEffect" presetClass="entr" presetID="2" presetSubtype="4">
                                  <p:stCondLst>
                                    <p:cond delay="0"/>
                                  </p:stCondLst>
                                  <p:childTnLst>
                                    <p:set>
                                      <p:cBhvr>
                                        <p:cTn dur="1" fill="hold" id="85">
                                          <p:stCondLst>
                                            <p:cond delay="0"/>
                                          </p:stCondLst>
                                        </p:cTn>
                                        <p:tgtEl>
                                          <p:spTgt spid="1049499">
                                            <p:txEl>
                                              <p:pRg st="0" end="0"/>
                                            </p:txEl>
                                          </p:spTgt>
                                        </p:tgtEl>
                                        <p:attrNameLst>
                                          <p:attrName>style.visibility</p:attrName>
                                        </p:attrNameLst>
                                      </p:cBhvr>
                                      <p:to>
                                        <p:strVal val="visible"/>
                                      </p:to>
                                    </p:set>
                                    <p:anim calcmode="lin" valueType="num">
                                      <p:cBhvr additive="base">
                                        <p:cTn dur="500" fill="hold" id="86"/>
                                        <p:tgtEl>
                                          <p:spTgt spid="1049499">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7"/>
                                        <p:tgtEl>
                                          <p:spTgt spid="1049499">
                                            <p:txEl>
                                              <p:pRg st="0" end="0"/>
                                            </p:txEl>
                                          </p:spTgt>
                                        </p:tgtEl>
                                        <p:attrNameLst>
                                          <p:attrName>ppt_y</p:attrName>
                                        </p:attrNameLst>
                                      </p:cBhvr>
                                      <p:tavLst>
                                        <p:tav tm="0">
                                          <p:val>
                                            <p:strVal val="1+#ppt_h/2"/>
                                          </p:val>
                                        </p:tav>
                                        <p:tav tm="100000">
                                          <p:val>
                                            <p:strVal val="#ppt_y"/>
                                          </p:val>
                                        </p:tav>
                                      </p:tavLst>
                                    </p:anim>
                                  </p:childTnLst>
                                </p:cTn>
                              </p:par>
                              <p:par>
                                <p:cTn decel="100000" fill="hold" grpId="0" id="88" nodeType="withEffect" presetClass="entr" presetID="2" presetSubtype="4">
                                  <p:stCondLst>
                                    <p:cond delay="0"/>
                                  </p:stCondLst>
                                  <p:childTnLst>
                                    <p:set>
                                      <p:cBhvr>
                                        <p:cTn dur="1" fill="hold" id="89">
                                          <p:stCondLst>
                                            <p:cond delay="0"/>
                                          </p:stCondLst>
                                        </p:cTn>
                                        <p:tgtEl>
                                          <p:spTgt spid="1049500"/>
                                        </p:tgtEl>
                                        <p:attrNameLst>
                                          <p:attrName>style.visibility</p:attrName>
                                        </p:attrNameLst>
                                      </p:cBhvr>
                                      <p:to>
                                        <p:strVal val="visible"/>
                                      </p:to>
                                    </p:set>
                                    <p:anim calcmode="lin" valueType="num">
                                      <p:cBhvr additive="base">
                                        <p:cTn dur="500" fill="hold" id="90"/>
                                        <p:tgtEl>
                                          <p:spTgt spid="1049500"/>
                                        </p:tgtEl>
                                        <p:attrNameLst>
                                          <p:attrName>ppt_x</p:attrName>
                                        </p:attrNameLst>
                                      </p:cBhvr>
                                      <p:tavLst>
                                        <p:tav tm="0">
                                          <p:val>
                                            <p:strVal val="#ppt_x"/>
                                          </p:val>
                                        </p:tav>
                                        <p:tav tm="100000">
                                          <p:val>
                                            <p:strVal val="#ppt_x"/>
                                          </p:val>
                                        </p:tav>
                                      </p:tavLst>
                                    </p:anim>
                                    <p:anim calcmode="lin" valueType="num">
                                      <p:cBhvr additive="base">
                                        <p:cTn dur="500" fill="hold" id="91"/>
                                        <p:tgtEl>
                                          <p:spTgt spid="1049500"/>
                                        </p:tgtEl>
                                        <p:attrNameLst>
                                          <p:attrName>ppt_y</p:attrName>
                                        </p:attrNameLst>
                                      </p:cBhvr>
                                      <p:tavLst>
                                        <p:tav tm="0">
                                          <p:val>
                                            <p:strVal val="1+#ppt_h/2"/>
                                          </p:val>
                                        </p:tav>
                                        <p:tav tm="100000">
                                          <p:val>
                                            <p:strVal val="#ppt_y"/>
                                          </p:val>
                                        </p:tav>
                                      </p:tavLst>
                                    </p:anim>
                                  </p:childTnLst>
                                </p:cTn>
                              </p:par>
                            </p:childTnLst>
                          </p:cTn>
                        </p:par>
                        <p:par>
                          <p:cTn fill="hold" id="92">
                            <p:stCondLst>
                              <p:cond delay="4100"/>
                            </p:stCondLst>
                            <p:childTnLst>
                              <p:par>
                                <p:cTn fill="hold" grpId="0" id="93" nodeType="afterEffect" presetClass="entr" presetID="53" presetSubtype="16">
                                  <p:stCondLst>
                                    <p:cond delay="0"/>
                                  </p:stCondLst>
                                  <p:childTnLst>
                                    <p:set>
                                      <p:cBhvr>
                                        <p:cTn dur="1" fill="hold" id="94">
                                          <p:stCondLst>
                                            <p:cond delay="0"/>
                                          </p:stCondLst>
                                        </p:cTn>
                                        <p:tgtEl>
                                          <p:spTgt spid="1049501"/>
                                        </p:tgtEl>
                                        <p:attrNameLst>
                                          <p:attrName>style.visibility</p:attrName>
                                        </p:attrNameLst>
                                      </p:cBhvr>
                                      <p:to>
                                        <p:strVal val="visible"/>
                                      </p:to>
                                    </p:set>
                                    <p:anim calcmode="lin" valueType="num">
                                      <p:cBhvr>
                                        <p:cTn dur="500" fill="hold" id="95"/>
                                        <p:tgtEl>
                                          <p:spTgt spid="1049501"/>
                                        </p:tgtEl>
                                        <p:attrNameLst>
                                          <p:attrName>ppt_w</p:attrName>
                                        </p:attrNameLst>
                                      </p:cBhvr>
                                      <p:tavLst>
                                        <p:tav tm="0">
                                          <p:val>
                                            <p:fltVal val="0.0"/>
                                          </p:val>
                                        </p:tav>
                                        <p:tav tm="100000">
                                          <p:val>
                                            <p:strVal val="#ppt_w"/>
                                          </p:val>
                                        </p:tav>
                                      </p:tavLst>
                                    </p:anim>
                                    <p:anim calcmode="lin" valueType="num">
                                      <p:cBhvr>
                                        <p:cTn dur="500" fill="hold" id="96"/>
                                        <p:tgtEl>
                                          <p:spTgt spid="1049501"/>
                                        </p:tgtEl>
                                        <p:attrNameLst>
                                          <p:attrName>ppt_h</p:attrName>
                                        </p:attrNameLst>
                                      </p:cBhvr>
                                      <p:tavLst>
                                        <p:tav tm="0">
                                          <p:val>
                                            <p:fltVal val="0.0"/>
                                          </p:val>
                                        </p:tav>
                                        <p:tav tm="100000">
                                          <p:val>
                                            <p:strVal val="#ppt_h"/>
                                          </p:val>
                                        </p:tav>
                                      </p:tavLst>
                                    </p:anim>
                                    <p:animEffect transition="in" filter="fade">
                                      <p:cBhvr>
                                        <p:cTn dur="500" id="97"/>
                                        <p:tgtEl>
                                          <p:spTgt spid="1049501"/>
                                        </p:tgtEl>
                                      </p:cBhvr>
                                    </p:animEffect>
                                  </p:childTnLst>
                                </p:cTn>
                              </p:par>
                              <p:par>
                                <p:cTn fill="hold" grpId="0" id="98" nodeType="withEffect" presetClass="entr" presetID="53" presetSubtype="16">
                                  <p:stCondLst>
                                    <p:cond delay="0"/>
                                  </p:stCondLst>
                                  <p:childTnLst>
                                    <p:set>
                                      <p:cBhvr>
                                        <p:cTn dur="1" fill="hold" id="99">
                                          <p:stCondLst>
                                            <p:cond delay="0"/>
                                          </p:stCondLst>
                                        </p:cTn>
                                        <p:tgtEl>
                                          <p:spTgt spid="1049502"/>
                                        </p:tgtEl>
                                        <p:attrNameLst>
                                          <p:attrName>style.visibility</p:attrName>
                                        </p:attrNameLst>
                                      </p:cBhvr>
                                      <p:to>
                                        <p:strVal val="visible"/>
                                      </p:to>
                                    </p:set>
                                    <p:anim calcmode="lin" valueType="num">
                                      <p:cBhvr>
                                        <p:cTn dur="500" fill="hold" id="100"/>
                                        <p:tgtEl>
                                          <p:spTgt spid="1049502"/>
                                        </p:tgtEl>
                                        <p:attrNameLst>
                                          <p:attrName>ppt_w</p:attrName>
                                        </p:attrNameLst>
                                      </p:cBhvr>
                                      <p:tavLst>
                                        <p:tav tm="0">
                                          <p:val>
                                            <p:fltVal val="0.0"/>
                                          </p:val>
                                        </p:tav>
                                        <p:tav tm="100000">
                                          <p:val>
                                            <p:strVal val="#ppt_w"/>
                                          </p:val>
                                        </p:tav>
                                      </p:tavLst>
                                    </p:anim>
                                    <p:anim calcmode="lin" valueType="num">
                                      <p:cBhvr>
                                        <p:cTn dur="500" fill="hold" id="101"/>
                                        <p:tgtEl>
                                          <p:spTgt spid="1049502"/>
                                        </p:tgtEl>
                                        <p:attrNameLst>
                                          <p:attrName>ppt_h</p:attrName>
                                        </p:attrNameLst>
                                      </p:cBhvr>
                                      <p:tavLst>
                                        <p:tav tm="0">
                                          <p:val>
                                            <p:fltVal val="0.0"/>
                                          </p:val>
                                        </p:tav>
                                        <p:tav tm="100000">
                                          <p:val>
                                            <p:strVal val="#ppt_h"/>
                                          </p:val>
                                        </p:tav>
                                      </p:tavLst>
                                    </p:anim>
                                    <p:animEffect transition="in" filter="fade">
                                      <p:cBhvr>
                                        <p:cTn dur="500" id="102"/>
                                        <p:tgtEl>
                                          <p:spTgt spid="1049502"/>
                                        </p:tgtEl>
                                      </p:cBhvr>
                                    </p:animEffect>
                                  </p:childTnLst>
                                </p:cTn>
                              </p:par>
                            </p:childTnLst>
                          </p:cTn>
                        </p:par>
                        <p:par>
                          <p:cTn fill="hold" id="103">
                            <p:stCondLst>
                              <p:cond delay="4600"/>
                            </p:stCondLst>
                            <p:childTnLst>
                              <p:par>
                                <p:cTn decel="100000" fill="hold" grpId="0" id="104" nodeType="afterEffect" presetClass="entr" presetID="2" presetSubtype="2">
                                  <p:stCondLst>
                                    <p:cond delay="0"/>
                                  </p:stCondLst>
                                  <p:iterate type="wd">
                                    <p:tmPct val="10000"/>
                                  </p:iterate>
                                  <p:childTnLst>
                                    <p:set>
                                      <p:cBhvr>
                                        <p:cTn dur="1" fill="hold" id="105">
                                          <p:stCondLst>
                                            <p:cond delay="0"/>
                                          </p:stCondLst>
                                        </p:cTn>
                                        <p:tgtEl>
                                          <p:spTgt spid="1049507">
                                            <p:txEl>
                                              <p:pRg st="0" end="0"/>
                                            </p:txEl>
                                          </p:spTgt>
                                        </p:tgtEl>
                                        <p:attrNameLst>
                                          <p:attrName>style.visibility</p:attrName>
                                        </p:attrNameLst>
                                      </p:cBhvr>
                                      <p:to>
                                        <p:strVal val="visible"/>
                                      </p:to>
                                    </p:set>
                                    <p:anim calcmode="lin" valueType="num">
                                      <p:cBhvr additive="base">
                                        <p:cTn dur="500" fill="hold" id="106"/>
                                        <p:tgtEl>
                                          <p:spTgt spid="1049507">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107"/>
                                        <p:tgtEl>
                                          <p:spTgt spid="1049507">
                                            <p:txEl>
                                              <p:pRg st="0" end="0"/>
                                            </p:txEl>
                                          </p:spTgt>
                                        </p:tgtEl>
                                        <p:attrNameLst>
                                          <p:attrName>ppt_y</p:attrName>
                                        </p:attrNameLst>
                                      </p:cBhvr>
                                      <p:tavLst>
                                        <p:tav tm="0">
                                          <p:val>
                                            <p:strVal val="#ppt_y"/>
                                          </p:val>
                                        </p:tav>
                                        <p:tav tm="100000">
                                          <p:val>
                                            <p:strVal val="#ppt_y"/>
                                          </p:val>
                                        </p:tav>
                                      </p:tavLst>
                                    </p:anim>
                                  </p:childTnLst>
                                </p:cTn>
                              </p:par>
                            </p:childTnLst>
                          </p:cTn>
                        </p:par>
                        <p:par>
                          <p:cTn fill="hold" id="108">
                            <p:stCondLst>
                              <p:cond delay="5200"/>
                            </p:stCondLst>
                            <p:childTnLst>
                              <p:par>
                                <p:cTn fill="hold" grpId="0" id="109" nodeType="afterEffect" presetClass="entr" presetID="53" presetSubtype="16">
                                  <p:stCondLst>
                                    <p:cond delay="0"/>
                                  </p:stCondLst>
                                  <p:childTnLst>
                                    <p:set>
                                      <p:cBhvr>
                                        <p:cTn dur="1" fill="hold" id="110">
                                          <p:stCondLst>
                                            <p:cond delay="0"/>
                                          </p:stCondLst>
                                        </p:cTn>
                                        <p:tgtEl>
                                          <p:spTgt spid="1049503"/>
                                        </p:tgtEl>
                                        <p:attrNameLst>
                                          <p:attrName>style.visibility</p:attrName>
                                        </p:attrNameLst>
                                      </p:cBhvr>
                                      <p:to>
                                        <p:strVal val="visible"/>
                                      </p:to>
                                    </p:set>
                                    <p:anim calcmode="lin" valueType="num">
                                      <p:cBhvr>
                                        <p:cTn dur="500" fill="hold" id="111"/>
                                        <p:tgtEl>
                                          <p:spTgt spid="1049503"/>
                                        </p:tgtEl>
                                        <p:attrNameLst>
                                          <p:attrName>ppt_w</p:attrName>
                                        </p:attrNameLst>
                                      </p:cBhvr>
                                      <p:tavLst>
                                        <p:tav tm="0">
                                          <p:val>
                                            <p:fltVal val="0.0"/>
                                          </p:val>
                                        </p:tav>
                                        <p:tav tm="100000">
                                          <p:val>
                                            <p:strVal val="#ppt_w"/>
                                          </p:val>
                                        </p:tav>
                                      </p:tavLst>
                                    </p:anim>
                                    <p:anim calcmode="lin" valueType="num">
                                      <p:cBhvr>
                                        <p:cTn dur="500" fill="hold" id="112"/>
                                        <p:tgtEl>
                                          <p:spTgt spid="1049503"/>
                                        </p:tgtEl>
                                        <p:attrNameLst>
                                          <p:attrName>ppt_h</p:attrName>
                                        </p:attrNameLst>
                                      </p:cBhvr>
                                      <p:tavLst>
                                        <p:tav tm="0">
                                          <p:val>
                                            <p:fltVal val="0.0"/>
                                          </p:val>
                                        </p:tav>
                                        <p:tav tm="100000">
                                          <p:val>
                                            <p:strVal val="#ppt_h"/>
                                          </p:val>
                                        </p:tav>
                                      </p:tavLst>
                                    </p:anim>
                                    <p:animEffect transition="in" filter="fade">
                                      <p:cBhvr>
                                        <p:cTn dur="500" id="113"/>
                                        <p:tgtEl>
                                          <p:spTgt spid="1049503"/>
                                        </p:tgtEl>
                                      </p:cBhvr>
                                    </p:animEffect>
                                  </p:childTnLst>
                                </p:cTn>
                              </p:par>
                              <p:par>
                                <p:cTn fill="hold" grpId="0" id="114" nodeType="withEffect" presetClass="entr" presetID="53" presetSubtype="16">
                                  <p:stCondLst>
                                    <p:cond delay="0"/>
                                  </p:stCondLst>
                                  <p:childTnLst>
                                    <p:set>
                                      <p:cBhvr>
                                        <p:cTn dur="1" fill="hold" id="115">
                                          <p:stCondLst>
                                            <p:cond delay="0"/>
                                          </p:stCondLst>
                                        </p:cTn>
                                        <p:tgtEl>
                                          <p:spTgt spid="1049504"/>
                                        </p:tgtEl>
                                        <p:attrNameLst>
                                          <p:attrName>style.visibility</p:attrName>
                                        </p:attrNameLst>
                                      </p:cBhvr>
                                      <p:to>
                                        <p:strVal val="visible"/>
                                      </p:to>
                                    </p:set>
                                    <p:anim calcmode="lin" valueType="num">
                                      <p:cBhvr>
                                        <p:cTn dur="500" fill="hold" id="116"/>
                                        <p:tgtEl>
                                          <p:spTgt spid="1049504"/>
                                        </p:tgtEl>
                                        <p:attrNameLst>
                                          <p:attrName>ppt_w</p:attrName>
                                        </p:attrNameLst>
                                      </p:cBhvr>
                                      <p:tavLst>
                                        <p:tav tm="0">
                                          <p:val>
                                            <p:fltVal val="0.0"/>
                                          </p:val>
                                        </p:tav>
                                        <p:tav tm="100000">
                                          <p:val>
                                            <p:strVal val="#ppt_w"/>
                                          </p:val>
                                        </p:tav>
                                      </p:tavLst>
                                    </p:anim>
                                    <p:anim calcmode="lin" valueType="num">
                                      <p:cBhvr>
                                        <p:cTn dur="500" fill="hold" id="117"/>
                                        <p:tgtEl>
                                          <p:spTgt spid="1049504"/>
                                        </p:tgtEl>
                                        <p:attrNameLst>
                                          <p:attrName>ppt_h</p:attrName>
                                        </p:attrNameLst>
                                      </p:cBhvr>
                                      <p:tavLst>
                                        <p:tav tm="0">
                                          <p:val>
                                            <p:fltVal val="0.0"/>
                                          </p:val>
                                        </p:tav>
                                        <p:tav tm="100000">
                                          <p:val>
                                            <p:strVal val="#ppt_h"/>
                                          </p:val>
                                        </p:tav>
                                      </p:tavLst>
                                    </p:anim>
                                    <p:animEffect transition="in" filter="fade">
                                      <p:cBhvr>
                                        <p:cTn dur="500" id="118"/>
                                        <p:tgtEl>
                                          <p:spTgt spid="1049504"/>
                                        </p:tgtEl>
                                      </p:cBhvr>
                                    </p:animEffect>
                                  </p:childTnLst>
                                </p:cTn>
                              </p:par>
                            </p:childTnLst>
                          </p:cTn>
                        </p:par>
                        <p:par>
                          <p:cTn fill="hold" id="119">
                            <p:stCondLst>
                              <p:cond delay="5700"/>
                            </p:stCondLst>
                            <p:childTnLst>
                              <p:par>
                                <p:cTn decel="100000" fill="hold" grpId="0" id="120" nodeType="afterEffect" presetClass="entr" presetID="2" presetSubtype="2">
                                  <p:stCondLst>
                                    <p:cond delay="0"/>
                                  </p:stCondLst>
                                  <p:iterate type="wd">
                                    <p:tmPct val="10000"/>
                                  </p:iterate>
                                  <p:childTnLst>
                                    <p:set>
                                      <p:cBhvr>
                                        <p:cTn dur="1" fill="hold" id="121">
                                          <p:stCondLst>
                                            <p:cond delay="0"/>
                                          </p:stCondLst>
                                        </p:cTn>
                                        <p:tgtEl>
                                          <p:spTgt spid="1049508">
                                            <p:txEl>
                                              <p:pRg st="0" end="0"/>
                                            </p:txEl>
                                          </p:spTgt>
                                        </p:tgtEl>
                                        <p:attrNameLst>
                                          <p:attrName>style.visibility</p:attrName>
                                        </p:attrNameLst>
                                      </p:cBhvr>
                                      <p:to>
                                        <p:strVal val="visible"/>
                                      </p:to>
                                    </p:set>
                                    <p:anim calcmode="lin" valueType="num">
                                      <p:cBhvr additive="base">
                                        <p:cTn dur="500" fill="hold" id="122"/>
                                        <p:tgtEl>
                                          <p:spTgt spid="1049508">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123"/>
                                        <p:tgtEl>
                                          <p:spTgt spid="1049508">
                                            <p:txEl>
                                              <p:pRg st="0" end="0"/>
                                            </p:txEl>
                                          </p:spTgt>
                                        </p:tgtEl>
                                        <p:attrNameLst>
                                          <p:attrName>ppt_y</p:attrName>
                                        </p:attrNameLst>
                                      </p:cBhvr>
                                      <p:tavLst>
                                        <p:tav tm="0">
                                          <p:val>
                                            <p:strVal val="#ppt_y"/>
                                          </p:val>
                                        </p:tav>
                                        <p:tav tm="100000">
                                          <p:val>
                                            <p:strVal val="#ppt_y"/>
                                          </p:val>
                                        </p:tav>
                                      </p:tavLst>
                                    </p:anim>
                                  </p:childTnLst>
                                </p:cTn>
                              </p:par>
                            </p:childTnLst>
                          </p:cTn>
                        </p:par>
                        <p:par>
                          <p:cTn fill="hold" id="124">
                            <p:stCondLst>
                              <p:cond delay="6300"/>
                            </p:stCondLst>
                            <p:childTnLst>
                              <p:par>
                                <p:cTn fill="hold" grpId="0" id="125" nodeType="afterEffect" presetClass="entr" presetID="53" presetSubtype="16">
                                  <p:stCondLst>
                                    <p:cond delay="0"/>
                                  </p:stCondLst>
                                  <p:childTnLst>
                                    <p:set>
                                      <p:cBhvr>
                                        <p:cTn dur="1" fill="hold" id="126">
                                          <p:stCondLst>
                                            <p:cond delay="0"/>
                                          </p:stCondLst>
                                        </p:cTn>
                                        <p:tgtEl>
                                          <p:spTgt spid="1049505"/>
                                        </p:tgtEl>
                                        <p:attrNameLst>
                                          <p:attrName>style.visibility</p:attrName>
                                        </p:attrNameLst>
                                      </p:cBhvr>
                                      <p:to>
                                        <p:strVal val="visible"/>
                                      </p:to>
                                    </p:set>
                                    <p:anim calcmode="lin" valueType="num">
                                      <p:cBhvr>
                                        <p:cTn dur="500" fill="hold" id="127"/>
                                        <p:tgtEl>
                                          <p:spTgt spid="1049505"/>
                                        </p:tgtEl>
                                        <p:attrNameLst>
                                          <p:attrName>ppt_w</p:attrName>
                                        </p:attrNameLst>
                                      </p:cBhvr>
                                      <p:tavLst>
                                        <p:tav tm="0">
                                          <p:val>
                                            <p:fltVal val="0.0"/>
                                          </p:val>
                                        </p:tav>
                                        <p:tav tm="100000">
                                          <p:val>
                                            <p:strVal val="#ppt_w"/>
                                          </p:val>
                                        </p:tav>
                                      </p:tavLst>
                                    </p:anim>
                                    <p:anim calcmode="lin" valueType="num">
                                      <p:cBhvr>
                                        <p:cTn dur="500" fill="hold" id="128"/>
                                        <p:tgtEl>
                                          <p:spTgt spid="1049505"/>
                                        </p:tgtEl>
                                        <p:attrNameLst>
                                          <p:attrName>ppt_h</p:attrName>
                                        </p:attrNameLst>
                                      </p:cBhvr>
                                      <p:tavLst>
                                        <p:tav tm="0">
                                          <p:val>
                                            <p:fltVal val="0.0"/>
                                          </p:val>
                                        </p:tav>
                                        <p:tav tm="100000">
                                          <p:val>
                                            <p:strVal val="#ppt_h"/>
                                          </p:val>
                                        </p:tav>
                                      </p:tavLst>
                                    </p:anim>
                                    <p:animEffect transition="in" filter="fade">
                                      <p:cBhvr>
                                        <p:cTn dur="500" id="129"/>
                                        <p:tgtEl>
                                          <p:spTgt spid="1049505"/>
                                        </p:tgtEl>
                                      </p:cBhvr>
                                    </p:animEffect>
                                  </p:childTnLst>
                                </p:cTn>
                              </p:par>
                              <p:par>
                                <p:cTn fill="hold" grpId="0" id="130" nodeType="withEffect" presetClass="entr" presetID="53" presetSubtype="16">
                                  <p:stCondLst>
                                    <p:cond delay="0"/>
                                  </p:stCondLst>
                                  <p:childTnLst>
                                    <p:set>
                                      <p:cBhvr>
                                        <p:cTn dur="1" fill="hold" id="131">
                                          <p:stCondLst>
                                            <p:cond delay="0"/>
                                          </p:stCondLst>
                                        </p:cTn>
                                        <p:tgtEl>
                                          <p:spTgt spid="1049506"/>
                                        </p:tgtEl>
                                        <p:attrNameLst>
                                          <p:attrName>style.visibility</p:attrName>
                                        </p:attrNameLst>
                                      </p:cBhvr>
                                      <p:to>
                                        <p:strVal val="visible"/>
                                      </p:to>
                                    </p:set>
                                    <p:anim calcmode="lin" valueType="num">
                                      <p:cBhvr>
                                        <p:cTn dur="500" fill="hold" id="132"/>
                                        <p:tgtEl>
                                          <p:spTgt spid="1049506"/>
                                        </p:tgtEl>
                                        <p:attrNameLst>
                                          <p:attrName>ppt_w</p:attrName>
                                        </p:attrNameLst>
                                      </p:cBhvr>
                                      <p:tavLst>
                                        <p:tav tm="0">
                                          <p:val>
                                            <p:fltVal val="0.0"/>
                                          </p:val>
                                        </p:tav>
                                        <p:tav tm="100000">
                                          <p:val>
                                            <p:strVal val="#ppt_w"/>
                                          </p:val>
                                        </p:tav>
                                      </p:tavLst>
                                    </p:anim>
                                    <p:anim calcmode="lin" valueType="num">
                                      <p:cBhvr>
                                        <p:cTn dur="500" fill="hold" id="133"/>
                                        <p:tgtEl>
                                          <p:spTgt spid="1049506"/>
                                        </p:tgtEl>
                                        <p:attrNameLst>
                                          <p:attrName>ppt_h</p:attrName>
                                        </p:attrNameLst>
                                      </p:cBhvr>
                                      <p:tavLst>
                                        <p:tav tm="0">
                                          <p:val>
                                            <p:fltVal val="0.0"/>
                                          </p:val>
                                        </p:tav>
                                        <p:tav tm="100000">
                                          <p:val>
                                            <p:strVal val="#ppt_h"/>
                                          </p:val>
                                        </p:tav>
                                      </p:tavLst>
                                    </p:anim>
                                    <p:animEffect transition="in" filter="fade">
                                      <p:cBhvr>
                                        <p:cTn dur="500" id="134"/>
                                        <p:tgtEl>
                                          <p:spTgt spid="1049506"/>
                                        </p:tgtEl>
                                      </p:cBhvr>
                                    </p:animEffect>
                                  </p:childTnLst>
                                </p:cTn>
                              </p:par>
                            </p:childTnLst>
                          </p:cTn>
                        </p:par>
                        <p:par>
                          <p:cTn fill="hold" id="135">
                            <p:stCondLst>
                              <p:cond delay="6800"/>
                            </p:stCondLst>
                            <p:childTnLst>
                              <p:par>
                                <p:cTn decel="100000" fill="hold" grpId="0" id="136" nodeType="afterEffect" presetClass="entr" presetID="2" presetSubtype="2">
                                  <p:stCondLst>
                                    <p:cond delay="0"/>
                                  </p:stCondLst>
                                  <p:iterate type="wd">
                                    <p:tmPct val="10000"/>
                                  </p:iterate>
                                  <p:childTnLst>
                                    <p:set>
                                      <p:cBhvr>
                                        <p:cTn dur="1" fill="hold" id="137">
                                          <p:stCondLst>
                                            <p:cond delay="0"/>
                                          </p:stCondLst>
                                        </p:cTn>
                                        <p:tgtEl>
                                          <p:spTgt spid="1049509">
                                            <p:txEl>
                                              <p:pRg st="0" end="0"/>
                                            </p:txEl>
                                          </p:spTgt>
                                        </p:tgtEl>
                                        <p:attrNameLst>
                                          <p:attrName>style.visibility</p:attrName>
                                        </p:attrNameLst>
                                      </p:cBhvr>
                                      <p:to>
                                        <p:strVal val="visible"/>
                                      </p:to>
                                    </p:set>
                                    <p:anim calcmode="lin" valueType="num">
                                      <p:cBhvr additive="base">
                                        <p:cTn dur="500" fill="hold" id="138"/>
                                        <p:tgtEl>
                                          <p:spTgt spid="1049509">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139"/>
                                        <p:tgtEl>
                                          <p:spTgt spid="1049509">
                                            <p:txEl>
                                              <p:pRg st="0" end="0"/>
                                            </p:txEl>
                                          </p:spTgt>
                                        </p:tgtEl>
                                        <p:attrNameLst>
                                          <p:attrName>ppt_y</p:attrName>
                                        </p:attrNameLst>
                                      </p:cBhvr>
                                      <p:tavLst>
                                        <p:tav tm="0">
                                          <p:val>
                                            <p:strVal val="#ppt_y"/>
                                          </p:val>
                                        </p:tav>
                                        <p:tav tm="100000">
                                          <p:val>
                                            <p:strVal val="#ppt_y"/>
                                          </p:val>
                                        </p:tav>
                                      </p:tavLst>
                                    </p:anim>
                                  </p:childTnLst>
                                </p:cTn>
                              </p:par>
                            </p:childTnLst>
                          </p:cTn>
                        </p:par>
                        <p:par>
                          <p:cTn fill="hold" id="140">
                            <p:stCondLst>
                              <p:cond delay="7400"/>
                            </p:stCondLst>
                            <p:childTnLst>
                              <p:par>
                                <p:cTn decel="100000" fill="hold" grpId="0" id="141" nodeType="afterEffect" presetClass="entr" presetID="2" presetSubtype="2">
                                  <p:stCondLst>
                                    <p:cond delay="0"/>
                                  </p:stCondLst>
                                  <p:iterate type="wd">
                                    <p:tmPct val="10000"/>
                                  </p:iterate>
                                  <p:childTnLst>
                                    <p:set>
                                      <p:cBhvr>
                                        <p:cTn dur="1" fill="hold" id="142">
                                          <p:stCondLst>
                                            <p:cond delay="0"/>
                                          </p:stCondLst>
                                        </p:cTn>
                                        <p:tgtEl>
                                          <p:spTgt spid="1049510">
                                            <p:txEl>
                                              <p:pRg st="0" end="0"/>
                                            </p:txEl>
                                          </p:spTgt>
                                        </p:tgtEl>
                                        <p:attrNameLst>
                                          <p:attrName>style.visibility</p:attrName>
                                        </p:attrNameLst>
                                      </p:cBhvr>
                                      <p:to>
                                        <p:strVal val="visible"/>
                                      </p:to>
                                    </p:set>
                                    <p:anim calcmode="lin" valueType="num">
                                      <p:cBhvr additive="base">
                                        <p:cTn dur="500" fill="hold" id="143"/>
                                        <p:tgtEl>
                                          <p:spTgt spid="1049510">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144"/>
                                        <p:tgtEl>
                                          <p:spTgt spid="1049510">
                                            <p:txEl>
                                              <p:pRg st="0" end="0"/>
                                            </p:txEl>
                                          </p:spTgt>
                                        </p:tgtEl>
                                        <p:attrNameLst>
                                          <p:attrName>ppt_y</p:attrName>
                                        </p:attrNameLst>
                                      </p:cBhvr>
                                      <p:tavLst>
                                        <p:tav tm="0">
                                          <p:val>
                                            <p:strVal val="#ppt_y"/>
                                          </p:val>
                                        </p:tav>
                                        <p:tav tm="100000">
                                          <p:val>
                                            <p:strVal val="#ppt_y"/>
                                          </p:val>
                                        </p:tav>
                                      </p:tavLst>
                                    </p:anim>
                                  </p:childTnLst>
                                </p:cTn>
                              </p:par>
                              <p:par>
                                <p:cTn decel="100000" fill="hold" grpId="0" id="145" nodeType="withEffect" presetClass="entr" presetID="2" presetSubtype="4">
                                  <p:stCondLst>
                                    <p:cond delay="0"/>
                                  </p:stCondLst>
                                  <p:childTnLst>
                                    <p:set>
                                      <p:cBhvr>
                                        <p:cTn dur="1" fill="hold" id="146">
                                          <p:stCondLst>
                                            <p:cond delay="0"/>
                                          </p:stCondLst>
                                        </p:cTn>
                                        <p:tgtEl>
                                          <p:spTgt spid="1049511"/>
                                        </p:tgtEl>
                                        <p:attrNameLst>
                                          <p:attrName>style.visibility</p:attrName>
                                        </p:attrNameLst>
                                      </p:cBhvr>
                                      <p:to>
                                        <p:strVal val="visible"/>
                                      </p:to>
                                    </p:set>
                                    <p:anim calcmode="lin" valueType="num">
                                      <p:cBhvr additive="base">
                                        <p:cTn dur="500" fill="hold" id="147"/>
                                        <p:tgtEl>
                                          <p:spTgt spid="1049511"/>
                                        </p:tgtEl>
                                        <p:attrNameLst>
                                          <p:attrName>ppt_x</p:attrName>
                                        </p:attrNameLst>
                                      </p:cBhvr>
                                      <p:tavLst>
                                        <p:tav tm="0">
                                          <p:val>
                                            <p:strVal val="#ppt_x"/>
                                          </p:val>
                                        </p:tav>
                                        <p:tav tm="100000">
                                          <p:val>
                                            <p:strVal val="#ppt_x"/>
                                          </p:val>
                                        </p:tav>
                                      </p:tavLst>
                                    </p:anim>
                                    <p:anim calcmode="lin" valueType="num">
                                      <p:cBhvr additive="base">
                                        <p:cTn dur="500" fill="hold" id="148"/>
                                        <p:tgtEl>
                                          <p:spTgt spid="1049511"/>
                                        </p:tgtEl>
                                        <p:attrNameLst>
                                          <p:attrName>ppt_y</p:attrName>
                                        </p:attrNameLst>
                                      </p:cBhvr>
                                      <p:tavLst>
                                        <p:tav tm="0">
                                          <p:val>
                                            <p:strVal val="1+#ppt_h/2"/>
                                          </p:val>
                                        </p:tav>
                                        <p:tav tm="100000">
                                          <p:val>
                                            <p:strVal val="#ppt_y"/>
                                          </p:val>
                                        </p:tav>
                                      </p:tavLst>
                                    </p:anim>
                                  </p:childTnLst>
                                </p:cTn>
                              </p:par>
                            </p:childTnLst>
                          </p:cTn>
                        </p:par>
                        <p:par>
                          <p:cTn fill="hold" id="149">
                            <p:stCondLst>
                              <p:cond delay="8000"/>
                            </p:stCondLst>
                            <p:childTnLst>
                              <p:par>
                                <p:cTn fill="hold" grpId="0" id="150" nodeType="afterEffect" presetClass="entr" presetID="22" presetSubtype="8">
                                  <p:stCondLst>
                                    <p:cond delay="0"/>
                                  </p:stCondLst>
                                  <p:childTnLst>
                                    <p:set>
                                      <p:cBhvr>
                                        <p:cTn dur="1" fill="hold" id="151">
                                          <p:stCondLst>
                                            <p:cond delay="0"/>
                                          </p:stCondLst>
                                        </p:cTn>
                                        <p:tgtEl>
                                          <p:spTgt spid="1049512">
                                            <p:txEl>
                                              <p:pRg st="0" end="0"/>
                                            </p:txEl>
                                          </p:spTgt>
                                        </p:tgtEl>
                                        <p:attrNameLst>
                                          <p:attrName>style.visibility</p:attrName>
                                        </p:attrNameLst>
                                      </p:cBhvr>
                                      <p:to>
                                        <p:strVal val="visible"/>
                                      </p:to>
                                    </p:set>
                                    <p:animEffect transition="in" filter="wipe(left)">
                                      <p:cBhvr>
                                        <p:cTn dur="500" id="152"/>
                                        <p:tgtEl>
                                          <p:spTgt spid="1049512">
                                            <p:txEl>
                                              <p:pRg st="0" end="0"/>
                                            </p:txEl>
                                          </p:spTgt>
                                        </p:tgtEl>
                                      </p:cBhvr>
                                    </p:animEffect>
                                  </p:childTnLst>
                                </p:cTn>
                              </p:par>
                              <p:par>
                                <p:cTn fill="hold" id="153" nodeType="withEffect" presetClass="entr" presetID="22" presetSubtype="8">
                                  <p:stCondLst>
                                    <p:cond delay="0"/>
                                  </p:stCondLst>
                                  <p:childTnLst>
                                    <p:set>
                                      <p:cBhvr>
                                        <p:cTn dur="1" fill="hold" id="154">
                                          <p:stCondLst>
                                            <p:cond delay="0"/>
                                          </p:stCondLst>
                                        </p:cTn>
                                        <p:tgtEl>
                                          <p:spTgt spid="210"/>
                                        </p:tgtEl>
                                        <p:attrNameLst>
                                          <p:attrName>style.visibility</p:attrName>
                                        </p:attrNameLst>
                                      </p:cBhvr>
                                      <p:to>
                                        <p:strVal val="visible"/>
                                      </p:to>
                                    </p:set>
                                    <p:animEffect transition="in" filter="wipe(left)">
                                      <p:cBhvr>
                                        <p:cTn dur="500" id="155"/>
                                        <p:tgtEl>
                                          <p:spTgt spid="210"/>
                                        </p:tgtEl>
                                      </p:cBhvr>
                                    </p:animEffect>
                                  </p:childTnLst>
                                </p:cTn>
                              </p:par>
                            </p:childTnLst>
                          </p:cTn>
                        </p:par>
                        <p:par>
                          <p:cTn fill="hold" id="156">
                            <p:stCondLst>
                              <p:cond delay="8500"/>
                            </p:stCondLst>
                            <p:childTnLst>
                              <p:par>
                                <p:cTn fill="hold" grpId="0" id="157" nodeType="afterEffect" presetClass="entr" presetID="22" presetSubtype="8">
                                  <p:stCondLst>
                                    <p:cond delay="0"/>
                                  </p:stCondLst>
                                  <p:childTnLst>
                                    <p:set>
                                      <p:cBhvr>
                                        <p:cTn dur="1" fill="hold" id="158">
                                          <p:stCondLst>
                                            <p:cond delay="0"/>
                                          </p:stCondLst>
                                        </p:cTn>
                                        <p:tgtEl>
                                          <p:spTgt spid="1049523">
                                            <p:txEl>
                                              <p:pRg st="0" end="0"/>
                                            </p:txEl>
                                          </p:spTgt>
                                        </p:tgtEl>
                                        <p:attrNameLst>
                                          <p:attrName>style.visibility</p:attrName>
                                        </p:attrNameLst>
                                      </p:cBhvr>
                                      <p:to>
                                        <p:strVal val="visible"/>
                                      </p:to>
                                    </p:set>
                                    <p:animEffect transition="in" filter="wipe(left)">
                                      <p:cBhvr>
                                        <p:cTn dur="500" id="159"/>
                                        <p:tgtEl>
                                          <p:spTgt spid="1049523">
                                            <p:txEl>
                                              <p:pRg st="0" end="0"/>
                                            </p:txEl>
                                          </p:spTgt>
                                        </p:tgtEl>
                                      </p:cBhvr>
                                    </p:animEffect>
                                  </p:childTnLst>
                                </p:cTn>
                              </p:par>
                              <p:par>
                                <p:cTn fill="hold" id="160" nodeType="withEffect" presetClass="entr" presetID="22" presetSubtype="8">
                                  <p:stCondLst>
                                    <p:cond delay="0"/>
                                  </p:stCondLst>
                                  <p:childTnLst>
                                    <p:set>
                                      <p:cBhvr>
                                        <p:cTn dur="1" fill="hold" id="161">
                                          <p:stCondLst>
                                            <p:cond delay="0"/>
                                          </p:stCondLst>
                                        </p:cTn>
                                        <p:tgtEl>
                                          <p:spTgt spid="211"/>
                                        </p:tgtEl>
                                        <p:attrNameLst>
                                          <p:attrName>style.visibility</p:attrName>
                                        </p:attrNameLst>
                                      </p:cBhvr>
                                      <p:to>
                                        <p:strVal val="visible"/>
                                      </p:to>
                                    </p:set>
                                    <p:animEffect transition="in" filter="wipe(left)">
                                      <p:cBhvr>
                                        <p:cTn dur="500" id="162"/>
                                        <p:tgtEl>
                                          <p:spTgt spid="211"/>
                                        </p:tgtEl>
                                      </p:cBhvr>
                                    </p:animEffect>
                                  </p:childTnLst>
                                </p:cTn>
                              </p:par>
                            </p:childTnLst>
                          </p:cTn>
                        </p:par>
                        <p:par>
                          <p:cTn fill="hold" id="163">
                            <p:stCondLst>
                              <p:cond delay="9000"/>
                            </p:stCondLst>
                            <p:childTnLst>
                              <p:par>
                                <p:cTn fill="hold" grpId="0" id="164" nodeType="afterEffect" presetClass="entr" presetID="22" presetSubtype="8">
                                  <p:stCondLst>
                                    <p:cond delay="0"/>
                                  </p:stCondLst>
                                  <p:childTnLst>
                                    <p:set>
                                      <p:cBhvr>
                                        <p:cTn dur="1" fill="hold" id="165">
                                          <p:stCondLst>
                                            <p:cond delay="0"/>
                                          </p:stCondLst>
                                        </p:cTn>
                                        <p:tgtEl>
                                          <p:spTgt spid="1049534">
                                            <p:txEl>
                                              <p:pRg st="0" end="0"/>
                                            </p:txEl>
                                          </p:spTgt>
                                        </p:tgtEl>
                                        <p:attrNameLst>
                                          <p:attrName>style.visibility</p:attrName>
                                        </p:attrNameLst>
                                      </p:cBhvr>
                                      <p:to>
                                        <p:strVal val="visible"/>
                                      </p:to>
                                    </p:set>
                                    <p:animEffect transition="in" filter="wipe(left)">
                                      <p:cBhvr>
                                        <p:cTn dur="500" id="166"/>
                                        <p:tgtEl>
                                          <p:spTgt spid="1049534">
                                            <p:txEl>
                                              <p:pRg st="0" end="0"/>
                                            </p:txEl>
                                          </p:spTgt>
                                        </p:tgtEl>
                                      </p:cBhvr>
                                    </p:animEffect>
                                  </p:childTnLst>
                                </p:cTn>
                              </p:par>
                              <p:par>
                                <p:cTn fill="hold" id="167" nodeType="withEffect" presetClass="entr" presetID="22" presetSubtype="8">
                                  <p:stCondLst>
                                    <p:cond delay="0"/>
                                  </p:stCondLst>
                                  <p:childTnLst>
                                    <p:set>
                                      <p:cBhvr>
                                        <p:cTn dur="1" fill="hold" id="168">
                                          <p:stCondLst>
                                            <p:cond delay="0"/>
                                          </p:stCondLst>
                                        </p:cTn>
                                        <p:tgtEl>
                                          <p:spTgt spid="212"/>
                                        </p:tgtEl>
                                        <p:attrNameLst>
                                          <p:attrName>style.visibility</p:attrName>
                                        </p:attrNameLst>
                                      </p:cBhvr>
                                      <p:to>
                                        <p:strVal val="visible"/>
                                      </p:to>
                                    </p:set>
                                    <p:animEffect transition="in" filter="wipe(left)">
                                      <p:cBhvr>
                                        <p:cTn dur="500" id="169"/>
                                        <p:tgtEl>
                                          <p:spTgt spid="212"/>
                                        </p:tgtEl>
                                      </p:cBhvr>
                                    </p:animEffect>
                                  </p:childTnLst>
                                </p:cTn>
                              </p:par>
                            </p:childTnLst>
                          </p:cTn>
                        </p:par>
                        <p:par>
                          <p:cTn fill="hold" id="170">
                            <p:stCondLst>
                              <p:cond delay="9500"/>
                            </p:stCondLst>
                            <p:childTnLst>
                              <p:par>
                                <p:cTn fill="hold" grpId="0" id="171" nodeType="afterEffect" presetClass="entr" presetID="22" presetSubtype="8">
                                  <p:stCondLst>
                                    <p:cond delay="0"/>
                                  </p:stCondLst>
                                  <p:childTnLst>
                                    <p:set>
                                      <p:cBhvr>
                                        <p:cTn dur="1" fill="hold" id="172">
                                          <p:stCondLst>
                                            <p:cond delay="0"/>
                                          </p:stCondLst>
                                        </p:cTn>
                                        <p:tgtEl>
                                          <p:spTgt spid="1049545">
                                            <p:txEl>
                                              <p:pRg st="0" end="0"/>
                                            </p:txEl>
                                          </p:spTgt>
                                        </p:tgtEl>
                                        <p:attrNameLst>
                                          <p:attrName>style.visibility</p:attrName>
                                        </p:attrNameLst>
                                      </p:cBhvr>
                                      <p:to>
                                        <p:strVal val="visible"/>
                                      </p:to>
                                    </p:set>
                                    <p:animEffect transition="in" filter="wipe(left)">
                                      <p:cBhvr>
                                        <p:cTn dur="500" id="173"/>
                                        <p:tgtEl>
                                          <p:spTgt spid="1049545">
                                            <p:txEl>
                                              <p:pRg st="0" end="0"/>
                                            </p:txEl>
                                          </p:spTgt>
                                        </p:tgtEl>
                                      </p:cBhvr>
                                    </p:animEffect>
                                  </p:childTnLst>
                                </p:cTn>
                              </p:par>
                              <p:par>
                                <p:cTn fill="hold" id="174" nodeType="withEffect" presetClass="entr" presetID="22" presetSubtype="8">
                                  <p:stCondLst>
                                    <p:cond delay="0"/>
                                  </p:stCondLst>
                                  <p:childTnLst>
                                    <p:set>
                                      <p:cBhvr>
                                        <p:cTn dur="1" fill="hold" id="175">
                                          <p:stCondLst>
                                            <p:cond delay="0"/>
                                          </p:stCondLst>
                                        </p:cTn>
                                        <p:tgtEl>
                                          <p:spTgt spid="213"/>
                                        </p:tgtEl>
                                        <p:attrNameLst>
                                          <p:attrName>style.visibility</p:attrName>
                                        </p:attrNameLst>
                                      </p:cBhvr>
                                      <p:to>
                                        <p:strVal val="visible"/>
                                      </p:to>
                                    </p:set>
                                    <p:animEffect transition="in" filter="wipe(left)">
                                      <p:cBhvr>
                                        <p:cTn dur="500" id="176"/>
                                        <p:tgtEl>
                                          <p:spTgt spid="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87" grpId="0" build="p">
        <p:tmplLst>
          <p:tmpl lvl="1">
            <p:tnLst>
              <p:par>
                <p:cTn fill="hold" nodeType="withEffect" presetClass="entr" presetID="22" presetSubtype="8">
                  <p:stCondLst>
                    <p:cond delay="0"/>
                  </p:stCondLst>
                  <p:childTnLst>
                    <p:set>
                      <p:cBhvr>
                        <p:cTn dur="1" fill="hold">
                          <p:stCondLst>
                            <p:cond delay="0"/>
                          </p:stCondLst>
                        </p:cTn>
                        <p:tgtEl>
                          <p:spTgt spid="1049487"/>
                        </p:tgtEl>
                        <p:attrNameLst>
                          <p:attrName>style.visibility</p:attrName>
                        </p:attrNameLst>
                      </p:cBhvr>
                      <p:to>
                        <p:strVal val="visible"/>
                      </p:to>
                    </p:set>
                    <p:animEffect transition="in" filter="wipe(left)">
                      <p:cBhvr>
                        <p:cTn dur="500"/>
                        <p:tgtEl>
                          <p:spTgt spid="1049487"/>
                        </p:tgtEl>
                      </p:cBhvr>
                    </p:animEffect>
                  </p:childTnLst>
                </p:cTn>
              </p:par>
            </p:tnLst>
          </p:tmpl>
        </p:tmplLst>
      </p:bldP>
      <p:bldP spid="1049488" grpId="0" animBg="1"/>
      <p:bldP spid="1049489" grpId="0" animBg="1"/>
      <p:bldP spid="1049489" grpId="1" animBg="1"/>
      <p:bldP spid="1049490" grpId="0" animBg="1"/>
      <p:bldP spid="1049490" grpId="1" animBg="1"/>
      <p:bldP spid="1049491" grpId="0" animBg="1"/>
      <p:bldP spid="1049491" grpId="1" animBg="1"/>
      <p:bldP spid="1049492" grpId="0" animBg="1"/>
      <p:bldP spid="1049492" grpId="1" animBg="1"/>
      <p:bldP spid="1049493" grpId="0" animBg="1"/>
      <p:bldP spid="1049493" grpId="1" animBg="1"/>
      <p:bldP spid="1049494" grpId="0" animBg="1"/>
      <p:bldP spid="1049494" grpId="1" animBg="1"/>
      <p:bldP spid="1049495" grpId="0" animBg="1"/>
      <p:bldP spid="1049495" grpId="1" animBg="1"/>
      <p:bldP spid="1049496" grpId="0" build="p">
        <p:tmplLst>
          <p:tmpl lvl="1">
            <p:tnLst>
              <p:par>
                <p:cTn decel="100000" fill="hold" nodeType="afterEffect" presetClass="entr" presetID="2" presetSubtype="4">
                  <p:stCondLst>
                    <p:cond delay="500"/>
                  </p:stCondLst>
                  <p:childTnLst>
                    <p:set>
                      <p:cBhvr>
                        <p:cTn dur="1" fill="hold">
                          <p:stCondLst>
                            <p:cond delay="0"/>
                          </p:stCondLst>
                        </p:cTn>
                        <p:tgtEl>
                          <p:spTgt spid="1049496"/>
                        </p:tgtEl>
                        <p:attrNameLst>
                          <p:attrName>style.visibility</p:attrName>
                        </p:attrNameLst>
                      </p:cBhvr>
                      <p:to>
                        <p:strVal val="visible"/>
                      </p:to>
                    </p:set>
                    <p:anim calcmode="lin" valueType="num">
                      <p:cBhvr additive="base">
                        <p:cTn dur="500" fill="hold"/>
                        <p:tgtEl>
                          <p:spTgt spid="1049496"/>
                        </p:tgtEl>
                        <p:attrNameLst>
                          <p:attrName>ppt_x</p:attrName>
                        </p:attrNameLst>
                      </p:cBhvr>
                      <p:tavLst>
                        <p:tav tm="0">
                          <p:val>
                            <p:strVal val="#ppt_x"/>
                          </p:val>
                        </p:tav>
                        <p:tav tm="100000">
                          <p:val>
                            <p:strVal val="#ppt_x"/>
                          </p:val>
                        </p:tav>
                      </p:tavLst>
                    </p:anim>
                    <p:anim calcmode="lin" valueType="num">
                      <p:cBhvr additive="base">
                        <p:cTn dur="500" fill="hold"/>
                        <p:tgtEl>
                          <p:spTgt spid="1049496"/>
                        </p:tgtEl>
                        <p:attrNameLst>
                          <p:attrName>ppt_y</p:attrName>
                        </p:attrNameLst>
                      </p:cBhvr>
                      <p:tavLst>
                        <p:tav tm="0">
                          <p:val>
                            <p:strVal val="1+#ppt_h/2"/>
                          </p:val>
                        </p:tav>
                        <p:tav tm="100000">
                          <p:val>
                            <p:strVal val="#ppt_y"/>
                          </p:val>
                        </p:tav>
                      </p:tavLst>
                    </p:anim>
                  </p:childTnLst>
                </p:cTn>
              </p:par>
            </p:tnLst>
          </p:tmpl>
        </p:tmplLst>
      </p:bldP>
      <p:bldP spid="1049497" grpId="0" build="p">
        <p:tmplLst>
          <p:tmpl lvl="1">
            <p:tnLst>
              <p:par>
                <p:cTn fill="hold" nodeType="afterEffect" presetClass="entr" presetID="22" presetSubtype="8">
                  <p:stCondLst>
                    <p:cond delay="0"/>
                  </p:stCondLst>
                  <p:childTnLst>
                    <p:set>
                      <p:cBhvr>
                        <p:cTn dur="1" fill="hold">
                          <p:stCondLst>
                            <p:cond delay="0"/>
                          </p:stCondLst>
                        </p:cTn>
                        <p:tgtEl>
                          <p:spTgt spid="1049497"/>
                        </p:tgtEl>
                        <p:attrNameLst>
                          <p:attrName>style.visibility</p:attrName>
                        </p:attrNameLst>
                      </p:cBhvr>
                      <p:to>
                        <p:strVal val="visible"/>
                      </p:to>
                    </p:set>
                    <p:animEffect transition="in" filter="wipe(left)">
                      <p:cBhvr>
                        <p:cTn dur="500"/>
                        <p:tgtEl>
                          <p:spTgt spid="1049497"/>
                        </p:tgtEl>
                      </p:cBhvr>
                    </p:animEffect>
                  </p:childTnLst>
                </p:cTn>
              </p:par>
            </p:tnLst>
          </p:tmpl>
        </p:tmplLst>
      </p:bldP>
      <p:bldP spid="1049498" grpId="0" build="p">
        <p:tmplLst>
          <p:tmpl lvl="1">
            <p:tnLst>
              <p:par>
                <p:cTn decel="100000" fill="hold" nodeType="afterEffect" presetClass="entr" presetID="2" presetSubtype="2">
                  <p:stCondLst>
                    <p:cond delay="0"/>
                  </p:stCondLst>
                  <p:iterate type="wd">
                    <p:tmPct val="10000"/>
                  </p:iterate>
                  <p:childTnLst>
                    <p:set>
                      <p:cBhvr>
                        <p:cTn dur="1" fill="hold">
                          <p:stCondLst>
                            <p:cond delay="0"/>
                          </p:stCondLst>
                        </p:cTn>
                        <p:tgtEl>
                          <p:spTgt spid="1049498"/>
                        </p:tgtEl>
                        <p:attrNameLst>
                          <p:attrName>style.visibility</p:attrName>
                        </p:attrNameLst>
                      </p:cBhvr>
                      <p:to>
                        <p:strVal val="visible"/>
                      </p:to>
                    </p:set>
                    <p:anim calcmode="lin" valueType="num">
                      <p:cBhvr additive="base">
                        <p:cTn dur="500" fill="hold"/>
                        <p:tgtEl>
                          <p:spTgt spid="1049498"/>
                        </p:tgtEl>
                        <p:attrNameLst>
                          <p:attrName>ppt_x</p:attrName>
                        </p:attrNameLst>
                      </p:cBhvr>
                      <p:tavLst>
                        <p:tav tm="0">
                          <p:val>
                            <p:strVal val="1+#ppt_w/2"/>
                          </p:val>
                        </p:tav>
                        <p:tav tm="100000">
                          <p:val>
                            <p:strVal val="#ppt_x"/>
                          </p:val>
                        </p:tav>
                      </p:tavLst>
                    </p:anim>
                    <p:anim calcmode="lin" valueType="num">
                      <p:cBhvr additive="base">
                        <p:cTn dur="500" fill="hold"/>
                        <p:tgtEl>
                          <p:spTgt spid="1049498"/>
                        </p:tgtEl>
                        <p:attrNameLst>
                          <p:attrName>ppt_y</p:attrName>
                        </p:attrNameLst>
                      </p:cBhvr>
                      <p:tavLst>
                        <p:tav tm="0">
                          <p:val>
                            <p:strVal val="#ppt_y"/>
                          </p:val>
                        </p:tav>
                        <p:tav tm="100000">
                          <p:val>
                            <p:strVal val="#ppt_y"/>
                          </p:val>
                        </p:tav>
                      </p:tavLst>
                    </p:anim>
                  </p:childTnLst>
                </p:cTn>
              </p:par>
            </p:tnLst>
          </p:tmpl>
        </p:tmplLst>
      </p:bldP>
      <p:bldP spid="1049499" grpId="0" build="p">
        <p:tmplLst>
          <p:tmpl lvl="1">
            <p:tnLst>
              <p:par>
                <p:cTn decel="100000" fill="hold" nodeType="withEffect" presetClass="entr" presetID="2" presetSubtype="4">
                  <p:stCondLst>
                    <p:cond delay="0"/>
                  </p:stCondLst>
                  <p:childTnLst>
                    <p:set>
                      <p:cBhvr>
                        <p:cTn dur="1" fill="hold">
                          <p:stCondLst>
                            <p:cond delay="0"/>
                          </p:stCondLst>
                        </p:cTn>
                        <p:tgtEl>
                          <p:spTgt spid="1049499"/>
                        </p:tgtEl>
                        <p:attrNameLst>
                          <p:attrName>style.visibility</p:attrName>
                        </p:attrNameLst>
                      </p:cBhvr>
                      <p:to>
                        <p:strVal val="visible"/>
                      </p:to>
                    </p:set>
                    <p:anim calcmode="lin" valueType="num">
                      <p:cBhvr additive="base">
                        <p:cTn dur="500" fill="hold"/>
                        <p:tgtEl>
                          <p:spTgt spid="1049499"/>
                        </p:tgtEl>
                        <p:attrNameLst>
                          <p:attrName>ppt_x</p:attrName>
                        </p:attrNameLst>
                      </p:cBhvr>
                      <p:tavLst>
                        <p:tav tm="0">
                          <p:val>
                            <p:strVal val="#ppt_x"/>
                          </p:val>
                        </p:tav>
                        <p:tav tm="100000">
                          <p:val>
                            <p:strVal val="#ppt_x"/>
                          </p:val>
                        </p:tav>
                      </p:tavLst>
                    </p:anim>
                    <p:anim calcmode="lin" valueType="num">
                      <p:cBhvr additive="base">
                        <p:cTn dur="500" fill="hold"/>
                        <p:tgtEl>
                          <p:spTgt spid="1049499"/>
                        </p:tgtEl>
                        <p:attrNameLst>
                          <p:attrName>ppt_y</p:attrName>
                        </p:attrNameLst>
                      </p:cBhvr>
                      <p:tavLst>
                        <p:tav tm="0">
                          <p:val>
                            <p:strVal val="1+#ppt_h/2"/>
                          </p:val>
                        </p:tav>
                        <p:tav tm="100000">
                          <p:val>
                            <p:strVal val="#ppt_y"/>
                          </p:val>
                        </p:tav>
                      </p:tavLst>
                    </p:anim>
                  </p:childTnLst>
                </p:cTn>
              </p:par>
            </p:tnLst>
          </p:tmpl>
        </p:tmplLst>
      </p:bldP>
      <p:bldP spid="1049500" grpId="0" animBg="1"/>
      <p:bldP spid="1049501" grpId="0" animBg="1"/>
      <p:bldP spid="1049502" grpId="0"/>
      <p:bldP spid="1049503" grpId="0" animBg="1"/>
      <p:bldP spid="1049504" grpId="0"/>
      <p:bldP spid="1049505" grpId="0" animBg="1"/>
      <p:bldP spid="1049506" grpId="0"/>
      <p:bldP spid="1049507" grpId="0" build="p">
        <p:tmplLst>
          <p:tmpl lvl="1">
            <p:tnLst>
              <p:par>
                <p:cTn decel="100000" fill="hold" nodeType="afterEffect" presetClass="entr" presetID="2" presetSubtype="2">
                  <p:stCondLst>
                    <p:cond delay="0"/>
                  </p:stCondLst>
                  <p:iterate type="wd">
                    <p:tmPct val="10000"/>
                  </p:iterate>
                  <p:childTnLst>
                    <p:set>
                      <p:cBhvr>
                        <p:cTn dur="1" fill="hold">
                          <p:stCondLst>
                            <p:cond delay="0"/>
                          </p:stCondLst>
                        </p:cTn>
                        <p:tgtEl>
                          <p:spTgt spid="1049507"/>
                        </p:tgtEl>
                        <p:attrNameLst>
                          <p:attrName>style.visibility</p:attrName>
                        </p:attrNameLst>
                      </p:cBhvr>
                      <p:to>
                        <p:strVal val="visible"/>
                      </p:to>
                    </p:set>
                    <p:anim calcmode="lin" valueType="num">
                      <p:cBhvr additive="base">
                        <p:cTn dur="500" fill="hold"/>
                        <p:tgtEl>
                          <p:spTgt spid="1049507"/>
                        </p:tgtEl>
                        <p:attrNameLst>
                          <p:attrName>ppt_x</p:attrName>
                        </p:attrNameLst>
                      </p:cBhvr>
                      <p:tavLst>
                        <p:tav tm="0">
                          <p:val>
                            <p:strVal val="1+#ppt_w/2"/>
                          </p:val>
                        </p:tav>
                        <p:tav tm="100000">
                          <p:val>
                            <p:strVal val="#ppt_x"/>
                          </p:val>
                        </p:tav>
                      </p:tavLst>
                    </p:anim>
                    <p:anim calcmode="lin" valueType="num">
                      <p:cBhvr additive="base">
                        <p:cTn dur="500" fill="hold"/>
                        <p:tgtEl>
                          <p:spTgt spid="1049507"/>
                        </p:tgtEl>
                        <p:attrNameLst>
                          <p:attrName>ppt_y</p:attrName>
                        </p:attrNameLst>
                      </p:cBhvr>
                      <p:tavLst>
                        <p:tav tm="0">
                          <p:val>
                            <p:strVal val="#ppt_y"/>
                          </p:val>
                        </p:tav>
                        <p:tav tm="100000">
                          <p:val>
                            <p:strVal val="#ppt_y"/>
                          </p:val>
                        </p:tav>
                      </p:tavLst>
                    </p:anim>
                  </p:childTnLst>
                </p:cTn>
              </p:par>
            </p:tnLst>
          </p:tmpl>
        </p:tmplLst>
      </p:bldP>
      <p:bldP spid="1049508" grpId="0" build="p">
        <p:tmplLst>
          <p:tmpl lvl="1">
            <p:tnLst>
              <p:par>
                <p:cTn decel="100000" fill="hold" nodeType="afterEffect" presetClass="entr" presetID="2" presetSubtype="2">
                  <p:stCondLst>
                    <p:cond delay="0"/>
                  </p:stCondLst>
                  <p:iterate type="wd">
                    <p:tmPct val="10000"/>
                  </p:iterate>
                  <p:childTnLst>
                    <p:set>
                      <p:cBhvr>
                        <p:cTn dur="1" fill="hold">
                          <p:stCondLst>
                            <p:cond delay="0"/>
                          </p:stCondLst>
                        </p:cTn>
                        <p:tgtEl>
                          <p:spTgt spid="1049508"/>
                        </p:tgtEl>
                        <p:attrNameLst>
                          <p:attrName>style.visibility</p:attrName>
                        </p:attrNameLst>
                      </p:cBhvr>
                      <p:to>
                        <p:strVal val="visible"/>
                      </p:to>
                    </p:set>
                    <p:anim calcmode="lin" valueType="num">
                      <p:cBhvr additive="base">
                        <p:cTn dur="500" fill="hold"/>
                        <p:tgtEl>
                          <p:spTgt spid="1049508"/>
                        </p:tgtEl>
                        <p:attrNameLst>
                          <p:attrName>ppt_x</p:attrName>
                        </p:attrNameLst>
                      </p:cBhvr>
                      <p:tavLst>
                        <p:tav tm="0">
                          <p:val>
                            <p:strVal val="1+#ppt_w/2"/>
                          </p:val>
                        </p:tav>
                        <p:tav tm="100000">
                          <p:val>
                            <p:strVal val="#ppt_x"/>
                          </p:val>
                        </p:tav>
                      </p:tavLst>
                    </p:anim>
                    <p:anim calcmode="lin" valueType="num">
                      <p:cBhvr additive="base">
                        <p:cTn dur="500" fill="hold"/>
                        <p:tgtEl>
                          <p:spTgt spid="1049508"/>
                        </p:tgtEl>
                        <p:attrNameLst>
                          <p:attrName>ppt_y</p:attrName>
                        </p:attrNameLst>
                      </p:cBhvr>
                      <p:tavLst>
                        <p:tav tm="0">
                          <p:val>
                            <p:strVal val="#ppt_y"/>
                          </p:val>
                        </p:tav>
                        <p:tav tm="100000">
                          <p:val>
                            <p:strVal val="#ppt_y"/>
                          </p:val>
                        </p:tav>
                      </p:tavLst>
                    </p:anim>
                  </p:childTnLst>
                </p:cTn>
              </p:par>
            </p:tnLst>
          </p:tmpl>
        </p:tmplLst>
      </p:bldP>
      <p:bldP spid="1049509" grpId="0" build="p">
        <p:tmplLst>
          <p:tmpl lvl="1">
            <p:tnLst>
              <p:par>
                <p:cTn decel="100000" fill="hold" nodeType="afterEffect" presetClass="entr" presetID="2" presetSubtype="2">
                  <p:stCondLst>
                    <p:cond delay="0"/>
                  </p:stCondLst>
                  <p:iterate type="wd">
                    <p:tmPct val="10000"/>
                  </p:iterate>
                  <p:childTnLst>
                    <p:set>
                      <p:cBhvr>
                        <p:cTn dur="1" fill="hold">
                          <p:stCondLst>
                            <p:cond delay="0"/>
                          </p:stCondLst>
                        </p:cTn>
                        <p:tgtEl>
                          <p:spTgt spid="1049509"/>
                        </p:tgtEl>
                        <p:attrNameLst>
                          <p:attrName>style.visibility</p:attrName>
                        </p:attrNameLst>
                      </p:cBhvr>
                      <p:to>
                        <p:strVal val="visible"/>
                      </p:to>
                    </p:set>
                    <p:anim calcmode="lin" valueType="num">
                      <p:cBhvr additive="base">
                        <p:cTn dur="500" fill="hold"/>
                        <p:tgtEl>
                          <p:spTgt spid="1049509"/>
                        </p:tgtEl>
                        <p:attrNameLst>
                          <p:attrName>ppt_x</p:attrName>
                        </p:attrNameLst>
                      </p:cBhvr>
                      <p:tavLst>
                        <p:tav tm="0">
                          <p:val>
                            <p:strVal val="1+#ppt_w/2"/>
                          </p:val>
                        </p:tav>
                        <p:tav tm="100000">
                          <p:val>
                            <p:strVal val="#ppt_x"/>
                          </p:val>
                        </p:tav>
                      </p:tavLst>
                    </p:anim>
                    <p:anim calcmode="lin" valueType="num">
                      <p:cBhvr additive="base">
                        <p:cTn dur="500" fill="hold"/>
                        <p:tgtEl>
                          <p:spTgt spid="1049509"/>
                        </p:tgtEl>
                        <p:attrNameLst>
                          <p:attrName>ppt_y</p:attrName>
                        </p:attrNameLst>
                      </p:cBhvr>
                      <p:tavLst>
                        <p:tav tm="0">
                          <p:val>
                            <p:strVal val="#ppt_y"/>
                          </p:val>
                        </p:tav>
                        <p:tav tm="100000">
                          <p:val>
                            <p:strVal val="#ppt_y"/>
                          </p:val>
                        </p:tav>
                      </p:tavLst>
                    </p:anim>
                  </p:childTnLst>
                </p:cTn>
              </p:par>
            </p:tnLst>
          </p:tmpl>
        </p:tmplLst>
      </p:bldP>
      <p:bldP spid="1049510" grpId="0" build="p">
        <p:tmplLst>
          <p:tmpl lvl="1">
            <p:tnLst>
              <p:par>
                <p:cTn decel="100000" fill="hold" nodeType="afterEffect" presetClass="entr" presetID="2" presetSubtype="2">
                  <p:stCondLst>
                    <p:cond delay="0"/>
                  </p:stCondLst>
                  <p:iterate type="wd">
                    <p:tmPct val="10000"/>
                  </p:iterate>
                  <p:childTnLst>
                    <p:set>
                      <p:cBhvr>
                        <p:cTn dur="1" fill="hold">
                          <p:stCondLst>
                            <p:cond delay="0"/>
                          </p:stCondLst>
                        </p:cTn>
                        <p:tgtEl>
                          <p:spTgt spid="1049510"/>
                        </p:tgtEl>
                        <p:attrNameLst>
                          <p:attrName>style.visibility</p:attrName>
                        </p:attrNameLst>
                      </p:cBhvr>
                      <p:to>
                        <p:strVal val="visible"/>
                      </p:to>
                    </p:set>
                    <p:anim calcmode="lin" valueType="num">
                      <p:cBhvr additive="base">
                        <p:cTn dur="500" fill="hold"/>
                        <p:tgtEl>
                          <p:spTgt spid="1049510"/>
                        </p:tgtEl>
                        <p:attrNameLst>
                          <p:attrName>ppt_x</p:attrName>
                        </p:attrNameLst>
                      </p:cBhvr>
                      <p:tavLst>
                        <p:tav tm="0">
                          <p:val>
                            <p:strVal val="1+#ppt_w/2"/>
                          </p:val>
                        </p:tav>
                        <p:tav tm="100000">
                          <p:val>
                            <p:strVal val="#ppt_x"/>
                          </p:val>
                        </p:tav>
                      </p:tavLst>
                    </p:anim>
                    <p:anim calcmode="lin" valueType="num">
                      <p:cBhvr additive="base">
                        <p:cTn dur="500" fill="hold"/>
                        <p:tgtEl>
                          <p:spTgt spid="1049510"/>
                        </p:tgtEl>
                        <p:attrNameLst>
                          <p:attrName>ppt_y</p:attrName>
                        </p:attrNameLst>
                      </p:cBhvr>
                      <p:tavLst>
                        <p:tav tm="0">
                          <p:val>
                            <p:strVal val="#ppt_y"/>
                          </p:val>
                        </p:tav>
                        <p:tav tm="100000">
                          <p:val>
                            <p:strVal val="#ppt_y"/>
                          </p:val>
                        </p:tav>
                      </p:tavLst>
                    </p:anim>
                  </p:childTnLst>
                </p:cTn>
              </p:par>
            </p:tnLst>
          </p:tmpl>
        </p:tmplLst>
      </p:bldP>
      <p:bldP spid="1049511" grpId="0" animBg="1"/>
      <p:bldP spid="1049512" grpId="0" build="p">
        <p:tmplLst>
          <p:tmpl lvl="1">
            <p:tnLst>
              <p:par>
                <p:cTn fill="hold" nodeType="afterEffect" presetClass="entr" presetID="22" presetSubtype="8">
                  <p:stCondLst>
                    <p:cond delay="0"/>
                  </p:stCondLst>
                  <p:childTnLst>
                    <p:set>
                      <p:cBhvr>
                        <p:cTn dur="1" fill="hold">
                          <p:stCondLst>
                            <p:cond delay="0"/>
                          </p:stCondLst>
                        </p:cTn>
                        <p:tgtEl>
                          <p:spTgt spid="1049512"/>
                        </p:tgtEl>
                        <p:attrNameLst>
                          <p:attrName>style.visibility</p:attrName>
                        </p:attrNameLst>
                      </p:cBhvr>
                      <p:to>
                        <p:strVal val="visible"/>
                      </p:to>
                    </p:set>
                    <p:animEffect transition="in" filter="wipe(left)">
                      <p:cBhvr>
                        <p:cTn dur="500"/>
                        <p:tgtEl>
                          <p:spTgt spid="1049512"/>
                        </p:tgtEl>
                      </p:cBhvr>
                    </p:animEffect>
                  </p:childTnLst>
                </p:cTn>
              </p:par>
            </p:tnLst>
          </p:tmpl>
        </p:tmplLst>
      </p:bldP>
      <p:bldP spid="1049523" grpId="0" build="p">
        <p:tmplLst>
          <p:tmpl lvl="1">
            <p:tnLst>
              <p:par>
                <p:cTn fill="hold" nodeType="afterEffect" presetClass="entr" presetID="22" presetSubtype="8">
                  <p:stCondLst>
                    <p:cond delay="0"/>
                  </p:stCondLst>
                  <p:childTnLst>
                    <p:set>
                      <p:cBhvr>
                        <p:cTn dur="1" fill="hold">
                          <p:stCondLst>
                            <p:cond delay="0"/>
                          </p:stCondLst>
                        </p:cTn>
                        <p:tgtEl>
                          <p:spTgt spid="1049523"/>
                        </p:tgtEl>
                        <p:attrNameLst>
                          <p:attrName>style.visibility</p:attrName>
                        </p:attrNameLst>
                      </p:cBhvr>
                      <p:to>
                        <p:strVal val="visible"/>
                      </p:to>
                    </p:set>
                    <p:animEffect transition="in" filter="wipe(left)">
                      <p:cBhvr>
                        <p:cTn dur="500"/>
                        <p:tgtEl>
                          <p:spTgt spid="1049523"/>
                        </p:tgtEl>
                      </p:cBhvr>
                    </p:animEffect>
                  </p:childTnLst>
                </p:cTn>
              </p:par>
            </p:tnLst>
          </p:tmpl>
        </p:tmplLst>
      </p:bldP>
      <p:bldP spid="1049534" grpId="0" build="p">
        <p:tmplLst>
          <p:tmpl lvl="1">
            <p:tnLst>
              <p:par>
                <p:cTn fill="hold" nodeType="afterEffect" presetClass="entr" presetID="22" presetSubtype="8">
                  <p:stCondLst>
                    <p:cond delay="0"/>
                  </p:stCondLst>
                  <p:childTnLst>
                    <p:set>
                      <p:cBhvr>
                        <p:cTn dur="1" fill="hold">
                          <p:stCondLst>
                            <p:cond delay="0"/>
                          </p:stCondLst>
                        </p:cTn>
                        <p:tgtEl>
                          <p:spTgt spid="1049534"/>
                        </p:tgtEl>
                        <p:attrNameLst>
                          <p:attrName>style.visibility</p:attrName>
                        </p:attrNameLst>
                      </p:cBhvr>
                      <p:to>
                        <p:strVal val="visible"/>
                      </p:to>
                    </p:set>
                    <p:animEffect transition="in" filter="wipe(left)">
                      <p:cBhvr>
                        <p:cTn dur="500"/>
                        <p:tgtEl>
                          <p:spTgt spid="1049534"/>
                        </p:tgtEl>
                      </p:cBhvr>
                    </p:animEffect>
                  </p:childTnLst>
                </p:cTn>
              </p:par>
            </p:tnLst>
          </p:tmpl>
        </p:tmplLst>
      </p:bldP>
      <p:bldP spid="1049545" grpId="0" build="p">
        <p:tmplLst>
          <p:tmpl lvl="1">
            <p:tnLst>
              <p:par>
                <p:cTn fill="hold" nodeType="afterEffect" presetClass="entr" presetID="22" presetSubtype="8">
                  <p:stCondLst>
                    <p:cond delay="0"/>
                  </p:stCondLst>
                  <p:childTnLst>
                    <p:set>
                      <p:cBhvr>
                        <p:cTn dur="1" fill="hold">
                          <p:stCondLst>
                            <p:cond delay="0"/>
                          </p:stCondLst>
                        </p:cTn>
                        <p:tgtEl>
                          <p:spTgt spid="1049545"/>
                        </p:tgtEl>
                        <p:attrNameLst>
                          <p:attrName>style.visibility</p:attrName>
                        </p:attrNameLst>
                      </p:cBhvr>
                      <p:to>
                        <p:strVal val="visible"/>
                      </p:to>
                    </p:set>
                    <p:animEffect transition="in" filter="wipe(left)">
                      <p:cBhvr>
                        <p:cTn dur="500"/>
                        <p:tgtEl>
                          <p:spTgt spid="104954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istory timeline">
    <p:spTree>
      <p:nvGrpSpPr>
        <p:cNvPr id="226" name=""/>
        <p:cNvGrpSpPr/>
        <p:nvPr/>
      </p:nvGrpSpPr>
      <p:grpSpPr>
        <a:xfrm>
          <a:off x="0" y="0"/>
          <a:ext cx="0" cy="0"/>
          <a:chOff x="0" y="0"/>
          <a:chExt cx="0" cy="0"/>
        </a:xfrm>
      </p:grpSpPr>
      <p:sp>
        <p:nvSpPr>
          <p:cNvPr id="1049772" name="タイトル 1"/>
          <p:cNvSpPr>
            <a:spLocks noGrp="1"/>
          </p:cNvSpPr>
          <p:nvPr>
            <p:ph type="title" hasCustomPrompt="1"/>
          </p:nvPr>
        </p:nvSpPr>
        <p:spPr/>
        <p:txBody>
          <a:bodyPr/>
          <a:p>
            <a:r>
              <a:rPr altLang="ja-JP" dirty="0" kumimoji="1" lang="en-US"/>
              <a:t>Slide Title Goes Here</a:t>
            </a:r>
            <a:endParaRPr altLang="en-US" dirty="0" kumimoji="1" lang="ja-JP"/>
          </a:p>
        </p:txBody>
      </p:sp>
      <p:sp>
        <p:nvSpPr>
          <p:cNvPr id="1049773" name="フッター プレースホルダー 2"/>
          <p:cNvSpPr>
            <a:spLocks noGrp="1"/>
          </p:cNvSpPr>
          <p:nvPr>
            <p:ph type="ftr" sz="quarter" idx="10"/>
          </p:nvPr>
        </p:nvSpPr>
        <p:spPr/>
        <p:txBody>
          <a:bodyPr/>
          <a:p>
            <a:r>
              <a:rPr altLang="ja-JP" lang="en-US"/>
              <a:t>The Power of PowerPoint | thepopp.com</a:t>
            </a:r>
            <a:endParaRPr altLang="en-US" dirty="0" lang="ja-JP"/>
          </a:p>
        </p:txBody>
      </p:sp>
      <p:sp>
        <p:nvSpPr>
          <p:cNvPr id="1049774" name="スライド番号プレースホルダー 3"/>
          <p:cNvSpPr>
            <a:spLocks noGrp="1"/>
          </p:cNvSpPr>
          <p:nvPr>
            <p:ph type="sldNum" sz="quarter" idx="11"/>
          </p:nvPr>
        </p:nvSpPr>
        <p:spPr/>
        <p:txBody>
          <a:bodyPr/>
          <a:p>
            <a:fld id="{E6459DFB-86F3-43FA-8567-2EA6E426AE90}" type="slidenum">
              <a:rPr altLang="en-US" lang="ja-JP" smtClean="0"/>
              <a:t>‹#›</a:t>
            </a:fld>
            <a:endParaRPr altLang="en-US" lang="ja-JP"/>
          </a:p>
        </p:txBody>
      </p:sp>
      <p:sp>
        <p:nvSpPr>
          <p:cNvPr id="1049775" name="テキスト プレースホルダー 6"/>
          <p:cNvSpPr>
            <a:spLocks noGrp="1"/>
          </p:cNvSpPr>
          <p:nvPr>
            <p:ph type="body" sz="quarter" idx="13" hasCustomPrompt="1"/>
          </p:nvPr>
        </p:nvSpPr>
        <p:spPr>
          <a:xfrm>
            <a:off x="3166542" y="1543100"/>
            <a:ext cx="14329592" cy="504056"/>
          </a:xfrm>
        </p:spPr>
        <p:txBody>
          <a:bodyPr bIns="81638" lIns="163275" rIns="163275" rtlCol="0" tIns="81638" vert="horz">
            <a:normAutofit/>
          </a:bodyPr>
          <a:lstStyle>
            <a:lvl1pPr>
              <a:defRPr altLang="en-US" dirty="0" i="1" lang="ja-JP">
                <a:solidFill>
                  <a:schemeClr val="tx1">
                    <a:lumMod val="50000"/>
                    <a:lumOff val="50000"/>
                  </a:schemeClr>
                </a:solidFill>
                <a:cs typeface="Open Sans Light" panose="020B0306030504020204" pitchFamily="34" charset="0"/>
              </a:defRPr>
            </a:lvl1pPr>
          </a:lstStyle>
          <a:p>
            <a:pPr lvl="0"/>
            <a:r>
              <a:rPr altLang="ja-JP" dirty="0" kumimoji="1" lang="en-US"/>
              <a:t>Short description goes here</a:t>
            </a:r>
            <a:endParaRPr altLang="en-US" dirty="0" kumimoji="1" lang="ja-JP"/>
          </a:p>
        </p:txBody>
      </p:sp>
      <p:sp>
        <p:nvSpPr>
          <p:cNvPr id="1049776" name="正方形/長方形 7"/>
          <p:cNvSpPr/>
          <p:nvPr userDrawn="1"/>
        </p:nvSpPr>
        <p:spPr>
          <a:xfrm>
            <a:off x="3238550" y="1399084"/>
            <a:ext cx="3240360" cy="7200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777" name="正方形/長方形 9"/>
          <p:cNvSpPr/>
          <p:nvPr userDrawn="1"/>
        </p:nvSpPr>
        <p:spPr>
          <a:xfrm>
            <a:off x="0" y="5533873"/>
            <a:ext cx="18286413" cy="136071"/>
          </a:xfrm>
          <a:prstGeom prst="rect"/>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778" name="正方形/長方形 10"/>
          <p:cNvSpPr/>
          <p:nvPr userDrawn="1"/>
        </p:nvSpPr>
        <p:spPr>
          <a:xfrm>
            <a:off x="6508" y="5533873"/>
            <a:ext cx="2871934" cy="136071"/>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779" name="正方形/長方形 11"/>
          <p:cNvSpPr/>
          <p:nvPr userDrawn="1"/>
        </p:nvSpPr>
        <p:spPr>
          <a:xfrm>
            <a:off x="15438932" y="5533871"/>
            <a:ext cx="2847482" cy="136072"/>
          </a:xfrm>
          <a:prstGeom prst="rect"/>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780" name="正方形/長方形 12"/>
          <p:cNvSpPr/>
          <p:nvPr userDrawn="1"/>
        </p:nvSpPr>
        <p:spPr>
          <a:xfrm>
            <a:off x="11290994" y="5533871"/>
            <a:ext cx="4160968" cy="136072"/>
          </a:xfrm>
          <a:prstGeom prst="rect"/>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781" name="正方形/長方形 13"/>
          <p:cNvSpPr/>
          <p:nvPr userDrawn="1"/>
        </p:nvSpPr>
        <p:spPr>
          <a:xfrm>
            <a:off x="7047864" y="5533871"/>
            <a:ext cx="4160968" cy="136072"/>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782" name="正方形/長方形 14"/>
          <p:cNvSpPr/>
          <p:nvPr userDrawn="1"/>
        </p:nvSpPr>
        <p:spPr>
          <a:xfrm>
            <a:off x="2886896" y="5533872"/>
            <a:ext cx="4160968" cy="136071"/>
          </a:xfrm>
          <a:prstGeom prst="rect"/>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783" name="円/楕円 15"/>
          <p:cNvSpPr/>
          <p:nvPr userDrawn="1"/>
        </p:nvSpPr>
        <p:spPr>
          <a:xfrm>
            <a:off x="2573641" y="5297107"/>
            <a:ext cx="609600" cy="609600"/>
          </a:xfrm>
          <a:prstGeom prst="ellipse"/>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784" name="円/楕円 16"/>
          <p:cNvSpPr/>
          <p:nvPr userDrawn="1"/>
        </p:nvSpPr>
        <p:spPr>
          <a:xfrm>
            <a:off x="6743064" y="5297107"/>
            <a:ext cx="609600" cy="609600"/>
          </a:xfrm>
          <a:prstGeom prst="ellipse"/>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785" name="円/楕円 17"/>
          <p:cNvSpPr/>
          <p:nvPr userDrawn="1"/>
        </p:nvSpPr>
        <p:spPr>
          <a:xfrm>
            <a:off x="10928464" y="5297107"/>
            <a:ext cx="609600" cy="609600"/>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786" name="円/楕円 18"/>
          <p:cNvSpPr/>
          <p:nvPr userDrawn="1"/>
        </p:nvSpPr>
        <p:spPr>
          <a:xfrm>
            <a:off x="15108578" y="5297107"/>
            <a:ext cx="609600" cy="609600"/>
          </a:xfrm>
          <a:prstGeom prst="ellips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787" name="テキスト プレースホルダー 6"/>
          <p:cNvSpPr>
            <a:spLocks noGrp="1"/>
          </p:cNvSpPr>
          <p:nvPr>
            <p:ph type="body" sz="quarter" idx="20" hasCustomPrompt="1"/>
          </p:nvPr>
        </p:nvSpPr>
        <p:spPr>
          <a:xfrm>
            <a:off x="1656175" y="4534744"/>
            <a:ext cx="2444532" cy="720080"/>
          </a:xfrm>
        </p:spPr>
        <p:txBody>
          <a:bodyPr anchor="t">
            <a:noAutofit/>
          </a:bodyPr>
          <a:lstStyle>
            <a:lvl1pPr algn="ctr">
              <a:defRPr baseline="0" sz="3200" i="1">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altLang="ja-JP" dirty="0" kumimoji="1" lang="en-US"/>
              <a:t>9999</a:t>
            </a:r>
            <a:endParaRPr altLang="en-US" dirty="0" kumimoji="1" lang="ja-JP"/>
          </a:p>
        </p:txBody>
      </p:sp>
      <p:sp>
        <p:nvSpPr>
          <p:cNvPr id="1049788" name="テキスト プレースホルダー 6"/>
          <p:cNvSpPr>
            <a:spLocks noGrp="1"/>
          </p:cNvSpPr>
          <p:nvPr>
            <p:ph type="body" sz="quarter" idx="21" hasCustomPrompt="1"/>
          </p:nvPr>
        </p:nvSpPr>
        <p:spPr>
          <a:xfrm>
            <a:off x="604304" y="3852575"/>
            <a:ext cx="4548274" cy="720080"/>
          </a:xfrm>
        </p:spPr>
        <p:txBody>
          <a:bodyPr anchor="t">
            <a:noAutofit/>
          </a:bodyPr>
          <a:lstStyle>
            <a:lvl1pPr algn="ctr">
              <a:defRPr baseline="0" sz="3200" i="0">
                <a:solidFill>
                  <a:schemeClr val="accent1"/>
                </a:solidFill>
                <a:latin typeface="Route 159 SemiBold" pitchFamily="50" charset="0"/>
              </a:defRPr>
            </a:lvl1pPr>
          </a:lstStyle>
          <a:p>
            <a:pPr lvl="0"/>
            <a:r>
              <a:rPr altLang="ja-JP" dirty="0" kumimoji="1" lang="en-US"/>
              <a:t>Text goes here</a:t>
            </a:r>
            <a:endParaRPr altLang="en-US" dirty="0" kumimoji="1" lang="ja-JP"/>
          </a:p>
        </p:txBody>
      </p:sp>
      <p:sp>
        <p:nvSpPr>
          <p:cNvPr id="1049789" name="テキスト プレースホルダー 6"/>
          <p:cNvSpPr>
            <a:spLocks noGrp="1"/>
          </p:cNvSpPr>
          <p:nvPr>
            <p:ph type="body" sz="quarter" idx="24" hasCustomPrompt="1"/>
          </p:nvPr>
        </p:nvSpPr>
        <p:spPr>
          <a:xfrm>
            <a:off x="604304" y="2428968"/>
            <a:ext cx="4548274" cy="1234562"/>
          </a:xfrm>
        </p:spPr>
        <p:txBody>
          <a:bodyPr anchor="b">
            <a:noAutofit/>
          </a:bodyPr>
          <a:lstStyle>
            <a:lvl1pPr algn="ctr">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9790" name="正方形/長方形 22"/>
          <p:cNvSpPr/>
          <p:nvPr userDrawn="1"/>
        </p:nvSpPr>
        <p:spPr>
          <a:xfrm>
            <a:off x="1258261" y="3788883"/>
            <a:ext cx="3240360" cy="7200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791" name="テキスト プレースホルダー 6"/>
          <p:cNvSpPr>
            <a:spLocks noGrp="1"/>
          </p:cNvSpPr>
          <p:nvPr>
            <p:ph type="body" sz="quarter" idx="25" hasCustomPrompt="1"/>
          </p:nvPr>
        </p:nvSpPr>
        <p:spPr>
          <a:xfrm>
            <a:off x="5825598" y="5961947"/>
            <a:ext cx="2444532" cy="720080"/>
          </a:xfrm>
        </p:spPr>
        <p:txBody>
          <a:bodyPr anchor="t">
            <a:noAutofit/>
          </a:bodyPr>
          <a:lstStyle>
            <a:lvl1pPr algn="ctr">
              <a:defRPr baseline="0" sz="3200" i="1">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altLang="ja-JP" dirty="0" kumimoji="1" lang="en-US"/>
              <a:t>9999</a:t>
            </a:r>
            <a:endParaRPr altLang="en-US" dirty="0" kumimoji="1" lang="ja-JP"/>
          </a:p>
        </p:txBody>
      </p:sp>
      <p:sp>
        <p:nvSpPr>
          <p:cNvPr id="1049792" name="テキスト プレースホルダー 6"/>
          <p:cNvSpPr>
            <a:spLocks noGrp="1"/>
          </p:cNvSpPr>
          <p:nvPr>
            <p:ph type="body" sz="quarter" idx="26" hasCustomPrompt="1"/>
          </p:nvPr>
        </p:nvSpPr>
        <p:spPr>
          <a:xfrm>
            <a:off x="4773727" y="6629607"/>
            <a:ext cx="4548274" cy="720080"/>
          </a:xfrm>
        </p:spPr>
        <p:txBody>
          <a:bodyPr anchor="t">
            <a:noAutofit/>
          </a:bodyPr>
          <a:lstStyle>
            <a:lvl1pPr algn="ctr">
              <a:defRPr baseline="0" sz="3200" i="0">
                <a:solidFill>
                  <a:schemeClr val="accent3"/>
                </a:solidFill>
                <a:latin typeface="Route 159 SemiBold" pitchFamily="50" charset="0"/>
              </a:defRPr>
            </a:lvl1pPr>
          </a:lstStyle>
          <a:p>
            <a:pPr lvl="0"/>
            <a:r>
              <a:rPr altLang="ja-JP" dirty="0" kumimoji="1" lang="en-US"/>
              <a:t>Text goes here</a:t>
            </a:r>
            <a:endParaRPr altLang="en-US" dirty="0" kumimoji="1" lang="ja-JP"/>
          </a:p>
        </p:txBody>
      </p:sp>
      <p:sp>
        <p:nvSpPr>
          <p:cNvPr id="1049793" name="正方形/長方形 25"/>
          <p:cNvSpPr/>
          <p:nvPr userDrawn="1"/>
        </p:nvSpPr>
        <p:spPr>
          <a:xfrm>
            <a:off x="5427684" y="7378712"/>
            <a:ext cx="3240360" cy="72008"/>
          </a:xfrm>
          <a:prstGeom prst="rect"/>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794" name="テキスト プレースホルダー 6"/>
          <p:cNvSpPr>
            <a:spLocks noGrp="1"/>
          </p:cNvSpPr>
          <p:nvPr>
            <p:ph type="body" sz="quarter" idx="27" hasCustomPrompt="1"/>
          </p:nvPr>
        </p:nvSpPr>
        <p:spPr>
          <a:xfrm>
            <a:off x="4773727" y="7581347"/>
            <a:ext cx="4548274" cy="1234562"/>
          </a:xfrm>
        </p:spPr>
        <p:txBody>
          <a:bodyPr anchor="t">
            <a:noAutofit/>
          </a:bodyPr>
          <a:lstStyle>
            <a:lvl1pPr algn="ctr">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9795" name="テキスト プレースホルダー 6"/>
          <p:cNvSpPr>
            <a:spLocks noGrp="1"/>
          </p:cNvSpPr>
          <p:nvPr>
            <p:ph type="body" sz="quarter" idx="28" hasCustomPrompt="1"/>
          </p:nvPr>
        </p:nvSpPr>
        <p:spPr>
          <a:xfrm>
            <a:off x="10010998" y="4512972"/>
            <a:ext cx="2444532" cy="720080"/>
          </a:xfrm>
        </p:spPr>
        <p:txBody>
          <a:bodyPr anchor="t">
            <a:noAutofit/>
          </a:bodyPr>
          <a:lstStyle>
            <a:lvl1pPr algn="ctr">
              <a:defRPr baseline="0" sz="3200" i="1">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altLang="ja-JP" dirty="0" kumimoji="1" lang="en-US"/>
              <a:t>9999</a:t>
            </a:r>
            <a:endParaRPr altLang="en-US" dirty="0" kumimoji="1" lang="ja-JP"/>
          </a:p>
        </p:txBody>
      </p:sp>
      <p:sp>
        <p:nvSpPr>
          <p:cNvPr id="1049796" name="テキスト プレースホルダー 6"/>
          <p:cNvSpPr>
            <a:spLocks noGrp="1"/>
          </p:cNvSpPr>
          <p:nvPr>
            <p:ph type="body" sz="quarter" idx="29" hasCustomPrompt="1"/>
          </p:nvPr>
        </p:nvSpPr>
        <p:spPr>
          <a:xfrm>
            <a:off x="8959127" y="3830803"/>
            <a:ext cx="4548274" cy="720080"/>
          </a:xfrm>
        </p:spPr>
        <p:txBody>
          <a:bodyPr anchor="t">
            <a:noAutofit/>
          </a:bodyPr>
          <a:lstStyle>
            <a:lvl1pPr algn="ctr">
              <a:defRPr baseline="0" sz="3200" i="0">
                <a:solidFill>
                  <a:schemeClr val="accent2"/>
                </a:solidFill>
                <a:latin typeface="Route 159 SemiBold" pitchFamily="50" charset="0"/>
              </a:defRPr>
            </a:lvl1pPr>
          </a:lstStyle>
          <a:p>
            <a:pPr lvl="0"/>
            <a:r>
              <a:rPr altLang="ja-JP" dirty="0" kumimoji="1" lang="en-US"/>
              <a:t>Text goes here</a:t>
            </a:r>
            <a:endParaRPr altLang="en-US" dirty="0" kumimoji="1" lang="ja-JP"/>
          </a:p>
        </p:txBody>
      </p:sp>
      <p:sp>
        <p:nvSpPr>
          <p:cNvPr id="1049797" name="テキスト プレースホルダー 6"/>
          <p:cNvSpPr>
            <a:spLocks noGrp="1"/>
          </p:cNvSpPr>
          <p:nvPr>
            <p:ph type="body" sz="quarter" idx="30" hasCustomPrompt="1"/>
          </p:nvPr>
        </p:nvSpPr>
        <p:spPr>
          <a:xfrm>
            <a:off x="8959127" y="2407196"/>
            <a:ext cx="4548274" cy="1234562"/>
          </a:xfrm>
        </p:spPr>
        <p:txBody>
          <a:bodyPr anchor="b">
            <a:noAutofit/>
          </a:bodyPr>
          <a:lstStyle>
            <a:lvl1pPr algn="ctr">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9798" name="正方形/長方形 30"/>
          <p:cNvSpPr/>
          <p:nvPr userDrawn="1"/>
        </p:nvSpPr>
        <p:spPr>
          <a:xfrm>
            <a:off x="9613084" y="3767111"/>
            <a:ext cx="3240360" cy="72008"/>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799" name="テキスト プレースホルダー 6"/>
          <p:cNvSpPr>
            <a:spLocks noGrp="1"/>
          </p:cNvSpPr>
          <p:nvPr>
            <p:ph type="body" sz="quarter" idx="31" hasCustomPrompt="1"/>
          </p:nvPr>
        </p:nvSpPr>
        <p:spPr>
          <a:xfrm>
            <a:off x="14215755" y="5961947"/>
            <a:ext cx="2444532" cy="720080"/>
          </a:xfrm>
        </p:spPr>
        <p:txBody>
          <a:bodyPr anchor="t">
            <a:noAutofit/>
          </a:bodyPr>
          <a:lstStyle>
            <a:lvl1pPr algn="ctr">
              <a:defRPr baseline="0" sz="3200" i="1">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altLang="ja-JP" dirty="0" kumimoji="1" lang="en-US"/>
              <a:t>9999</a:t>
            </a:r>
            <a:endParaRPr altLang="en-US" dirty="0" kumimoji="1" lang="ja-JP"/>
          </a:p>
        </p:txBody>
      </p:sp>
      <p:sp>
        <p:nvSpPr>
          <p:cNvPr id="1049800" name="テキスト プレースホルダー 6"/>
          <p:cNvSpPr>
            <a:spLocks noGrp="1"/>
          </p:cNvSpPr>
          <p:nvPr>
            <p:ph type="body" sz="quarter" idx="32" hasCustomPrompt="1"/>
          </p:nvPr>
        </p:nvSpPr>
        <p:spPr>
          <a:xfrm>
            <a:off x="13163884" y="6629607"/>
            <a:ext cx="4548274" cy="720080"/>
          </a:xfrm>
        </p:spPr>
        <p:txBody>
          <a:bodyPr anchor="t">
            <a:noAutofit/>
          </a:bodyPr>
          <a:lstStyle>
            <a:lvl1pPr algn="ctr">
              <a:defRPr baseline="0" sz="3200" i="0">
                <a:solidFill>
                  <a:schemeClr val="accent4"/>
                </a:solidFill>
                <a:latin typeface="Route 159 SemiBold" pitchFamily="50" charset="0"/>
              </a:defRPr>
            </a:lvl1pPr>
          </a:lstStyle>
          <a:p>
            <a:pPr lvl="0"/>
            <a:r>
              <a:rPr altLang="ja-JP" dirty="0" kumimoji="1" lang="en-US"/>
              <a:t>Text goes here</a:t>
            </a:r>
            <a:endParaRPr altLang="en-US" dirty="0" kumimoji="1" lang="ja-JP"/>
          </a:p>
        </p:txBody>
      </p:sp>
      <p:sp>
        <p:nvSpPr>
          <p:cNvPr id="1049801" name="正方形/長方形 33"/>
          <p:cNvSpPr/>
          <p:nvPr userDrawn="1"/>
        </p:nvSpPr>
        <p:spPr>
          <a:xfrm>
            <a:off x="13817841" y="7378712"/>
            <a:ext cx="3240360" cy="72008"/>
          </a:xfrm>
          <a:prstGeom prst="rect"/>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802" name="テキスト プレースホルダー 6"/>
          <p:cNvSpPr>
            <a:spLocks noGrp="1"/>
          </p:cNvSpPr>
          <p:nvPr>
            <p:ph type="body" sz="quarter" idx="33" hasCustomPrompt="1"/>
          </p:nvPr>
        </p:nvSpPr>
        <p:spPr>
          <a:xfrm>
            <a:off x="13163884" y="7581347"/>
            <a:ext cx="4548274" cy="1234562"/>
          </a:xfrm>
        </p:spPr>
        <p:txBody>
          <a:bodyPr anchor="t">
            <a:noAutofit/>
          </a:bodyPr>
          <a:lstStyle>
            <a:lvl1pPr algn="ctr">
              <a:defRPr baseline="0" sz="1800" i="0">
                <a:solidFill>
                  <a:schemeClr val="tx2"/>
                </a:solidFill>
                <a:latin typeface="+mn-lt"/>
              </a:defRPr>
            </a:lvl1pPr>
          </a:lstStyle>
          <a:p>
            <a:pPr lvl="0"/>
            <a:r>
              <a:rPr altLang="ja-JP" dirty="0" kumimoji="1" lang="en-US"/>
              <a:t>Text goes here</a:t>
            </a:r>
            <a:endParaRPr altLang="en-US" dirty="0"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afterEffect" presetClass="entr" presetID="2" presetSubtype="2">
                                  <p:stCondLst>
                                    <p:cond delay="0"/>
                                  </p:stCondLst>
                                  <p:childTnLst>
                                    <p:set>
                                      <p:cBhvr>
                                        <p:cTn dur="1" fill="hold" id="6">
                                          <p:stCondLst>
                                            <p:cond delay="0"/>
                                          </p:stCondLst>
                                        </p:cTn>
                                        <p:tgtEl>
                                          <p:spTgt spid="1049776"/>
                                        </p:tgtEl>
                                        <p:attrNameLst>
                                          <p:attrName>style.visibility</p:attrName>
                                        </p:attrNameLst>
                                      </p:cBhvr>
                                      <p:to>
                                        <p:strVal val="visible"/>
                                      </p:to>
                                    </p:set>
                                    <p:anim calcmode="lin" valueType="num">
                                      <p:cBhvr additive="base">
                                        <p:cTn dur="500" fill="hold" id="7"/>
                                        <p:tgtEl>
                                          <p:spTgt spid="1049776"/>
                                        </p:tgtEl>
                                        <p:attrNameLst>
                                          <p:attrName>ppt_x</p:attrName>
                                        </p:attrNameLst>
                                      </p:cBhvr>
                                      <p:tavLst>
                                        <p:tav tm="0">
                                          <p:val>
                                            <p:strVal val="1+#ppt_w/2"/>
                                          </p:val>
                                        </p:tav>
                                        <p:tav tm="100000">
                                          <p:val>
                                            <p:strVal val="#ppt_x"/>
                                          </p:val>
                                        </p:tav>
                                      </p:tavLst>
                                    </p:anim>
                                    <p:anim calcmode="lin" valueType="num">
                                      <p:cBhvr additive="base">
                                        <p:cTn dur="500" fill="hold" id="8"/>
                                        <p:tgtEl>
                                          <p:spTgt spid="1049776"/>
                                        </p:tgtEl>
                                        <p:attrNameLst>
                                          <p:attrName>ppt_y</p:attrName>
                                        </p:attrNameLst>
                                      </p:cBhvr>
                                      <p:tavLst>
                                        <p:tav tm="0">
                                          <p:val>
                                            <p:strVal val="#ppt_y"/>
                                          </p:val>
                                        </p:tav>
                                        <p:tav tm="100000">
                                          <p:val>
                                            <p:strVal val="#ppt_y"/>
                                          </p:val>
                                        </p:tav>
                                      </p:tavLst>
                                    </p:anim>
                                  </p:childTnLst>
                                </p:cTn>
                              </p:par>
                              <p:par>
                                <p:cTn fill="hold" grpId="0" id="9" nodeType="withEffect" presetClass="entr" presetID="22" presetSubtype="8">
                                  <p:stCondLst>
                                    <p:cond delay="0"/>
                                  </p:stCondLst>
                                  <p:childTnLst>
                                    <p:set>
                                      <p:cBhvr>
                                        <p:cTn dur="1" fill="hold" id="10">
                                          <p:stCondLst>
                                            <p:cond delay="0"/>
                                          </p:stCondLst>
                                        </p:cTn>
                                        <p:tgtEl>
                                          <p:spTgt spid="1049775">
                                            <p:txEl>
                                              <p:pRg st="0" end="0"/>
                                            </p:txEl>
                                          </p:spTgt>
                                        </p:tgtEl>
                                        <p:attrNameLst>
                                          <p:attrName>style.visibility</p:attrName>
                                        </p:attrNameLst>
                                      </p:cBhvr>
                                      <p:to>
                                        <p:strVal val="visible"/>
                                      </p:to>
                                    </p:set>
                                    <p:animEffect transition="in" filter="wipe(left)">
                                      <p:cBhvr>
                                        <p:cTn dur="500" id="11"/>
                                        <p:tgtEl>
                                          <p:spTgt spid="1049775">
                                            <p:txEl>
                                              <p:pRg st="0" end="0"/>
                                            </p:txEl>
                                          </p:spTgt>
                                        </p:tgtEl>
                                      </p:cBhvr>
                                    </p:animEffect>
                                  </p:childTnLst>
                                </p:cTn>
                              </p:par>
                            </p:childTnLst>
                          </p:cTn>
                        </p:par>
                        <p:par>
                          <p:cTn fill="hold" id="12">
                            <p:stCondLst>
                              <p:cond delay="500"/>
                            </p:stCondLst>
                            <p:childTnLst>
                              <p:par>
                                <p:cTn fill="hold" grpId="0" id="13" nodeType="afterEffect" presetClass="entr" presetID="22" presetSubtype="8">
                                  <p:stCondLst>
                                    <p:cond delay="0"/>
                                  </p:stCondLst>
                                  <p:childTnLst>
                                    <p:set>
                                      <p:cBhvr>
                                        <p:cTn dur="1" fill="hold" id="14">
                                          <p:stCondLst>
                                            <p:cond delay="0"/>
                                          </p:stCondLst>
                                        </p:cTn>
                                        <p:tgtEl>
                                          <p:spTgt spid="1049777"/>
                                        </p:tgtEl>
                                        <p:attrNameLst>
                                          <p:attrName>style.visibility</p:attrName>
                                        </p:attrNameLst>
                                      </p:cBhvr>
                                      <p:to>
                                        <p:strVal val="visible"/>
                                      </p:to>
                                    </p:set>
                                    <p:animEffect transition="in" filter="wipe(left)">
                                      <p:cBhvr>
                                        <p:cTn dur="500" id="15"/>
                                        <p:tgtEl>
                                          <p:spTgt spid="1049777"/>
                                        </p:tgtEl>
                                      </p:cBhvr>
                                    </p:animEffect>
                                  </p:childTnLst>
                                </p:cTn>
                              </p:par>
                            </p:childTnLst>
                          </p:cTn>
                        </p:par>
                        <p:par>
                          <p:cTn fill="hold" id="16">
                            <p:stCondLst>
                              <p:cond delay="1000"/>
                            </p:stCondLst>
                            <p:childTnLst>
                              <p:par>
                                <p:cTn decel="100000" fill="hold" grpId="0" id="17" nodeType="afterEffect" presetClass="entr" presetID="2" presetSubtype="8">
                                  <p:stCondLst>
                                    <p:cond delay="0"/>
                                  </p:stCondLst>
                                  <p:childTnLst>
                                    <p:set>
                                      <p:cBhvr>
                                        <p:cTn dur="1" fill="hold" id="18">
                                          <p:stCondLst>
                                            <p:cond delay="0"/>
                                          </p:stCondLst>
                                        </p:cTn>
                                        <p:tgtEl>
                                          <p:spTgt spid="1049783"/>
                                        </p:tgtEl>
                                        <p:attrNameLst>
                                          <p:attrName>style.visibility</p:attrName>
                                        </p:attrNameLst>
                                      </p:cBhvr>
                                      <p:to>
                                        <p:strVal val="visible"/>
                                      </p:to>
                                    </p:set>
                                    <p:anim calcmode="lin" valueType="num">
                                      <p:cBhvr additive="base">
                                        <p:cTn dur="500" fill="hold" id="19"/>
                                        <p:tgtEl>
                                          <p:spTgt spid="1049783"/>
                                        </p:tgtEl>
                                        <p:attrNameLst>
                                          <p:attrName>ppt_x</p:attrName>
                                        </p:attrNameLst>
                                      </p:cBhvr>
                                      <p:tavLst>
                                        <p:tav tm="0">
                                          <p:val>
                                            <p:strVal val="0-#ppt_w/2"/>
                                          </p:val>
                                        </p:tav>
                                        <p:tav tm="100000">
                                          <p:val>
                                            <p:strVal val="#ppt_x"/>
                                          </p:val>
                                        </p:tav>
                                      </p:tavLst>
                                    </p:anim>
                                    <p:anim calcmode="lin" valueType="num">
                                      <p:cBhvr additive="base">
                                        <p:cTn dur="500" fill="hold" id="20"/>
                                        <p:tgtEl>
                                          <p:spTgt spid="1049783"/>
                                        </p:tgtEl>
                                        <p:attrNameLst>
                                          <p:attrName>ppt_y</p:attrName>
                                        </p:attrNameLst>
                                      </p:cBhvr>
                                      <p:tavLst>
                                        <p:tav tm="0">
                                          <p:val>
                                            <p:strVal val="#ppt_y"/>
                                          </p:val>
                                        </p:tav>
                                        <p:tav tm="100000">
                                          <p:val>
                                            <p:strVal val="#ppt_y"/>
                                          </p:val>
                                        </p:tav>
                                      </p:tavLst>
                                    </p:anim>
                                  </p:childTnLst>
                                </p:cTn>
                              </p:par>
                            </p:childTnLst>
                          </p:cTn>
                        </p:par>
                        <p:par>
                          <p:cTn fill="hold" id="21">
                            <p:stCondLst>
                              <p:cond delay="1500"/>
                            </p:stCondLst>
                            <p:childTnLst>
                              <p:par>
                                <p:cTn fill="hold" grpId="0" id="22" nodeType="afterEffect" presetClass="entr" presetID="22" presetSubtype="8">
                                  <p:stCondLst>
                                    <p:cond delay="0"/>
                                  </p:stCondLst>
                                  <p:childTnLst>
                                    <p:set>
                                      <p:cBhvr>
                                        <p:cTn dur="1" fill="hold" id="23">
                                          <p:stCondLst>
                                            <p:cond delay="0"/>
                                          </p:stCondLst>
                                        </p:cTn>
                                        <p:tgtEl>
                                          <p:spTgt spid="1049778"/>
                                        </p:tgtEl>
                                        <p:attrNameLst>
                                          <p:attrName>style.visibility</p:attrName>
                                        </p:attrNameLst>
                                      </p:cBhvr>
                                      <p:to>
                                        <p:strVal val="visible"/>
                                      </p:to>
                                    </p:set>
                                    <p:animEffect transition="in" filter="wipe(left)">
                                      <p:cBhvr>
                                        <p:cTn dur="500" id="24"/>
                                        <p:tgtEl>
                                          <p:spTgt spid="1049778"/>
                                        </p:tgtEl>
                                      </p:cBhvr>
                                    </p:animEffect>
                                  </p:childTnLst>
                                </p:cTn>
                              </p:par>
                              <p:par>
                                <p:cTn decel="100000" fill="hold" grpId="0" id="25" nodeType="withEffect" presetClass="entr" presetID="2" presetSubtype="1">
                                  <p:stCondLst>
                                    <p:cond delay="0"/>
                                  </p:stCondLst>
                                  <p:childTnLst>
                                    <p:set>
                                      <p:cBhvr>
                                        <p:cTn dur="1" fill="hold" id="26">
                                          <p:stCondLst>
                                            <p:cond delay="0"/>
                                          </p:stCondLst>
                                        </p:cTn>
                                        <p:tgtEl>
                                          <p:spTgt spid="1049787">
                                            <p:txEl>
                                              <p:pRg st="0" end="0"/>
                                            </p:txEl>
                                          </p:spTgt>
                                        </p:tgtEl>
                                        <p:attrNameLst>
                                          <p:attrName>style.visibility</p:attrName>
                                        </p:attrNameLst>
                                      </p:cBhvr>
                                      <p:to>
                                        <p:strVal val="visible"/>
                                      </p:to>
                                    </p:set>
                                    <p:anim calcmode="lin" valueType="num">
                                      <p:cBhvr additive="base">
                                        <p:cTn dur="500" fill="hold" id="27"/>
                                        <p:tgtEl>
                                          <p:spTgt spid="1049787">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28"/>
                                        <p:tgtEl>
                                          <p:spTgt spid="1049787">
                                            <p:txEl>
                                              <p:pRg st="0" end="0"/>
                                            </p:txEl>
                                          </p:spTgt>
                                        </p:tgtEl>
                                        <p:attrNameLst>
                                          <p:attrName>ppt_y</p:attrName>
                                        </p:attrNameLst>
                                      </p:cBhvr>
                                      <p:tavLst>
                                        <p:tav tm="0">
                                          <p:val>
                                            <p:strVal val="0-#ppt_h/2"/>
                                          </p:val>
                                        </p:tav>
                                        <p:tav tm="100000">
                                          <p:val>
                                            <p:strVal val="#ppt_y"/>
                                          </p:val>
                                        </p:tav>
                                      </p:tavLst>
                                    </p:anim>
                                  </p:childTnLst>
                                </p:cTn>
                              </p:par>
                            </p:childTnLst>
                          </p:cTn>
                        </p:par>
                        <p:par>
                          <p:cTn fill="hold" id="29">
                            <p:stCondLst>
                              <p:cond delay="2000"/>
                            </p:stCondLst>
                            <p:childTnLst>
                              <p:par>
                                <p:cTn decel="100000" fill="hold" grpId="0" id="30" nodeType="afterEffect" presetClass="entr" presetID="2" presetSubtype="1">
                                  <p:stCondLst>
                                    <p:cond delay="0"/>
                                  </p:stCondLst>
                                  <p:childTnLst>
                                    <p:set>
                                      <p:cBhvr>
                                        <p:cTn dur="1" fill="hold" id="31">
                                          <p:stCondLst>
                                            <p:cond delay="0"/>
                                          </p:stCondLst>
                                        </p:cTn>
                                        <p:tgtEl>
                                          <p:spTgt spid="1049788">
                                            <p:txEl>
                                              <p:pRg st="0" end="0"/>
                                            </p:txEl>
                                          </p:spTgt>
                                        </p:tgtEl>
                                        <p:attrNameLst>
                                          <p:attrName>style.visibility</p:attrName>
                                        </p:attrNameLst>
                                      </p:cBhvr>
                                      <p:to>
                                        <p:strVal val="visible"/>
                                      </p:to>
                                    </p:set>
                                    <p:anim calcmode="lin" valueType="num">
                                      <p:cBhvr additive="base">
                                        <p:cTn dur="500" fill="hold" id="32"/>
                                        <p:tgtEl>
                                          <p:spTgt spid="1049788">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33"/>
                                        <p:tgtEl>
                                          <p:spTgt spid="1049788">
                                            <p:txEl>
                                              <p:pRg st="0" end="0"/>
                                            </p:txEl>
                                          </p:spTgt>
                                        </p:tgtEl>
                                        <p:attrNameLst>
                                          <p:attrName>ppt_y</p:attrName>
                                        </p:attrNameLst>
                                      </p:cBhvr>
                                      <p:tavLst>
                                        <p:tav tm="0">
                                          <p:val>
                                            <p:strVal val="0-#ppt_h/2"/>
                                          </p:val>
                                        </p:tav>
                                        <p:tav tm="100000">
                                          <p:val>
                                            <p:strVal val="#ppt_y"/>
                                          </p:val>
                                        </p:tav>
                                      </p:tavLst>
                                    </p:anim>
                                  </p:childTnLst>
                                </p:cTn>
                              </p:par>
                              <p:par>
                                <p:cTn decel="100000" fill="hold" grpId="0" id="34" nodeType="withEffect" presetClass="entr" presetID="2" presetSubtype="1">
                                  <p:stCondLst>
                                    <p:cond delay="0"/>
                                  </p:stCondLst>
                                  <p:childTnLst>
                                    <p:set>
                                      <p:cBhvr>
                                        <p:cTn dur="1" fill="hold" id="35">
                                          <p:stCondLst>
                                            <p:cond delay="0"/>
                                          </p:stCondLst>
                                        </p:cTn>
                                        <p:tgtEl>
                                          <p:spTgt spid="1049790"/>
                                        </p:tgtEl>
                                        <p:attrNameLst>
                                          <p:attrName>style.visibility</p:attrName>
                                        </p:attrNameLst>
                                      </p:cBhvr>
                                      <p:to>
                                        <p:strVal val="visible"/>
                                      </p:to>
                                    </p:set>
                                    <p:anim calcmode="lin" valueType="num">
                                      <p:cBhvr additive="base">
                                        <p:cTn dur="500" fill="hold" id="36"/>
                                        <p:tgtEl>
                                          <p:spTgt spid="1049790"/>
                                        </p:tgtEl>
                                        <p:attrNameLst>
                                          <p:attrName>ppt_x</p:attrName>
                                        </p:attrNameLst>
                                      </p:cBhvr>
                                      <p:tavLst>
                                        <p:tav tm="0">
                                          <p:val>
                                            <p:strVal val="#ppt_x"/>
                                          </p:val>
                                        </p:tav>
                                        <p:tav tm="100000">
                                          <p:val>
                                            <p:strVal val="#ppt_x"/>
                                          </p:val>
                                        </p:tav>
                                      </p:tavLst>
                                    </p:anim>
                                    <p:anim calcmode="lin" valueType="num">
                                      <p:cBhvr additive="base">
                                        <p:cTn dur="500" fill="hold" id="37"/>
                                        <p:tgtEl>
                                          <p:spTgt spid="1049790"/>
                                        </p:tgtEl>
                                        <p:attrNameLst>
                                          <p:attrName>ppt_y</p:attrName>
                                        </p:attrNameLst>
                                      </p:cBhvr>
                                      <p:tavLst>
                                        <p:tav tm="0">
                                          <p:val>
                                            <p:strVal val="0-#ppt_h/2"/>
                                          </p:val>
                                        </p:tav>
                                        <p:tav tm="100000">
                                          <p:val>
                                            <p:strVal val="#ppt_y"/>
                                          </p:val>
                                        </p:tav>
                                      </p:tavLst>
                                    </p:anim>
                                  </p:childTnLst>
                                </p:cTn>
                              </p:par>
                              <p:par>
                                <p:cTn decel="100000" fill="hold" grpId="0" id="38" nodeType="withEffect" presetClass="entr" presetID="2" presetSubtype="1">
                                  <p:stCondLst>
                                    <p:cond delay="0"/>
                                  </p:stCondLst>
                                  <p:childTnLst>
                                    <p:set>
                                      <p:cBhvr>
                                        <p:cTn dur="1" fill="hold" id="39">
                                          <p:stCondLst>
                                            <p:cond delay="0"/>
                                          </p:stCondLst>
                                        </p:cTn>
                                        <p:tgtEl>
                                          <p:spTgt spid="1049789">
                                            <p:txEl>
                                              <p:pRg st="0" end="0"/>
                                            </p:txEl>
                                          </p:spTgt>
                                        </p:tgtEl>
                                        <p:attrNameLst>
                                          <p:attrName>style.visibility</p:attrName>
                                        </p:attrNameLst>
                                      </p:cBhvr>
                                      <p:to>
                                        <p:strVal val="visible"/>
                                      </p:to>
                                    </p:set>
                                    <p:anim calcmode="lin" valueType="num">
                                      <p:cBhvr additive="base">
                                        <p:cTn dur="500" fill="hold" id="40"/>
                                        <p:tgtEl>
                                          <p:spTgt spid="1049789">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41"/>
                                        <p:tgtEl>
                                          <p:spTgt spid="1049789">
                                            <p:txEl>
                                              <p:pRg st="0" end="0"/>
                                            </p:txEl>
                                          </p:spTgt>
                                        </p:tgtEl>
                                        <p:attrNameLst>
                                          <p:attrName>ppt_y</p:attrName>
                                        </p:attrNameLst>
                                      </p:cBhvr>
                                      <p:tavLst>
                                        <p:tav tm="0">
                                          <p:val>
                                            <p:strVal val="0-#ppt_h/2"/>
                                          </p:val>
                                        </p:tav>
                                        <p:tav tm="100000">
                                          <p:val>
                                            <p:strVal val="#ppt_y"/>
                                          </p:val>
                                        </p:tav>
                                      </p:tavLst>
                                    </p:anim>
                                  </p:childTnLst>
                                </p:cTn>
                              </p:par>
                            </p:childTnLst>
                          </p:cTn>
                        </p:par>
                        <p:par>
                          <p:cTn fill="hold" id="42">
                            <p:stCondLst>
                              <p:cond delay="2500"/>
                            </p:stCondLst>
                            <p:childTnLst>
                              <p:par>
                                <p:cTn decel="100000" fill="hold" grpId="0" id="43" nodeType="afterEffect" presetClass="entr" presetID="2" presetSubtype="8">
                                  <p:stCondLst>
                                    <p:cond delay="500"/>
                                  </p:stCondLst>
                                  <p:childTnLst>
                                    <p:set>
                                      <p:cBhvr>
                                        <p:cTn dur="1" fill="hold" id="44">
                                          <p:stCondLst>
                                            <p:cond delay="0"/>
                                          </p:stCondLst>
                                        </p:cTn>
                                        <p:tgtEl>
                                          <p:spTgt spid="1049784"/>
                                        </p:tgtEl>
                                        <p:attrNameLst>
                                          <p:attrName>style.visibility</p:attrName>
                                        </p:attrNameLst>
                                      </p:cBhvr>
                                      <p:to>
                                        <p:strVal val="visible"/>
                                      </p:to>
                                    </p:set>
                                    <p:anim calcmode="lin" valueType="num">
                                      <p:cBhvr additive="base">
                                        <p:cTn dur="500" fill="hold" id="45"/>
                                        <p:tgtEl>
                                          <p:spTgt spid="1049784"/>
                                        </p:tgtEl>
                                        <p:attrNameLst>
                                          <p:attrName>ppt_x</p:attrName>
                                        </p:attrNameLst>
                                      </p:cBhvr>
                                      <p:tavLst>
                                        <p:tav tm="0">
                                          <p:val>
                                            <p:strVal val="0-#ppt_w/2"/>
                                          </p:val>
                                        </p:tav>
                                        <p:tav tm="100000">
                                          <p:val>
                                            <p:strVal val="#ppt_x"/>
                                          </p:val>
                                        </p:tav>
                                      </p:tavLst>
                                    </p:anim>
                                    <p:anim calcmode="lin" valueType="num">
                                      <p:cBhvr additive="base">
                                        <p:cTn dur="500" fill="hold" id="46"/>
                                        <p:tgtEl>
                                          <p:spTgt spid="1049784"/>
                                        </p:tgtEl>
                                        <p:attrNameLst>
                                          <p:attrName>ppt_y</p:attrName>
                                        </p:attrNameLst>
                                      </p:cBhvr>
                                      <p:tavLst>
                                        <p:tav tm="0">
                                          <p:val>
                                            <p:strVal val="#ppt_y"/>
                                          </p:val>
                                        </p:tav>
                                        <p:tav tm="100000">
                                          <p:val>
                                            <p:strVal val="#ppt_y"/>
                                          </p:val>
                                        </p:tav>
                                      </p:tavLst>
                                    </p:anim>
                                  </p:childTnLst>
                                </p:cTn>
                              </p:par>
                            </p:childTnLst>
                          </p:cTn>
                        </p:par>
                        <p:par>
                          <p:cTn fill="hold" id="47">
                            <p:stCondLst>
                              <p:cond delay="3500"/>
                            </p:stCondLst>
                            <p:childTnLst>
                              <p:par>
                                <p:cTn fill="hold" grpId="0" id="48" nodeType="afterEffect" presetClass="entr" presetID="22" presetSubtype="8">
                                  <p:stCondLst>
                                    <p:cond delay="0"/>
                                  </p:stCondLst>
                                  <p:childTnLst>
                                    <p:set>
                                      <p:cBhvr>
                                        <p:cTn dur="1" fill="hold" id="49">
                                          <p:stCondLst>
                                            <p:cond delay="0"/>
                                          </p:stCondLst>
                                        </p:cTn>
                                        <p:tgtEl>
                                          <p:spTgt spid="1049782"/>
                                        </p:tgtEl>
                                        <p:attrNameLst>
                                          <p:attrName>style.visibility</p:attrName>
                                        </p:attrNameLst>
                                      </p:cBhvr>
                                      <p:to>
                                        <p:strVal val="visible"/>
                                      </p:to>
                                    </p:set>
                                    <p:animEffect transition="in" filter="wipe(left)">
                                      <p:cBhvr>
                                        <p:cTn dur="500" id="50"/>
                                        <p:tgtEl>
                                          <p:spTgt spid="1049782"/>
                                        </p:tgtEl>
                                      </p:cBhvr>
                                    </p:animEffect>
                                  </p:childTnLst>
                                </p:cTn>
                              </p:par>
                              <p:par>
                                <p:cTn decel="100000" fill="hold" grpId="0" id="51" nodeType="withEffect" presetClass="entr" presetID="2" presetSubtype="4">
                                  <p:stCondLst>
                                    <p:cond delay="500"/>
                                  </p:stCondLst>
                                  <p:childTnLst>
                                    <p:set>
                                      <p:cBhvr>
                                        <p:cTn dur="1" fill="hold" id="52">
                                          <p:stCondLst>
                                            <p:cond delay="0"/>
                                          </p:stCondLst>
                                        </p:cTn>
                                        <p:tgtEl>
                                          <p:spTgt spid="1049791">
                                            <p:txEl>
                                              <p:pRg st="0" end="0"/>
                                            </p:txEl>
                                          </p:spTgt>
                                        </p:tgtEl>
                                        <p:attrNameLst>
                                          <p:attrName>style.visibility</p:attrName>
                                        </p:attrNameLst>
                                      </p:cBhvr>
                                      <p:to>
                                        <p:strVal val="visible"/>
                                      </p:to>
                                    </p:set>
                                    <p:anim calcmode="lin" valueType="num">
                                      <p:cBhvr additive="base">
                                        <p:cTn dur="500" fill="hold" id="53"/>
                                        <p:tgtEl>
                                          <p:spTgt spid="1049791">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54"/>
                                        <p:tgtEl>
                                          <p:spTgt spid="1049791">
                                            <p:txEl>
                                              <p:pRg st="0" end="0"/>
                                            </p:txEl>
                                          </p:spTgt>
                                        </p:tgtEl>
                                        <p:attrNameLst>
                                          <p:attrName>ppt_y</p:attrName>
                                        </p:attrNameLst>
                                      </p:cBhvr>
                                      <p:tavLst>
                                        <p:tav tm="0">
                                          <p:val>
                                            <p:strVal val="1+#ppt_h/2"/>
                                          </p:val>
                                        </p:tav>
                                        <p:tav tm="100000">
                                          <p:val>
                                            <p:strVal val="#ppt_y"/>
                                          </p:val>
                                        </p:tav>
                                      </p:tavLst>
                                    </p:anim>
                                  </p:childTnLst>
                                </p:cTn>
                              </p:par>
                            </p:childTnLst>
                          </p:cTn>
                        </p:par>
                        <p:par>
                          <p:cTn fill="hold" id="55">
                            <p:stCondLst>
                              <p:cond delay="4500"/>
                            </p:stCondLst>
                            <p:childTnLst>
                              <p:par>
                                <p:cTn decel="100000" fill="hold" grpId="0" id="56" nodeType="afterEffect" presetClass="entr" presetID="2" presetSubtype="4">
                                  <p:stCondLst>
                                    <p:cond delay="0"/>
                                  </p:stCondLst>
                                  <p:childTnLst>
                                    <p:set>
                                      <p:cBhvr>
                                        <p:cTn dur="1" fill="hold" id="57">
                                          <p:stCondLst>
                                            <p:cond delay="0"/>
                                          </p:stCondLst>
                                        </p:cTn>
                                        <p:tgtEl>
                                          <p:spTgt spid="1049792">
                                            <p:txEl>
                                              <p:pRg st="0" end="0"/>
                                            </p:txEl>
                                          </p:spTgt>
                                        </p:tgtEl>
                                        <p:attrNameLst>
                                          <p:attrName>style.visibility</p:attrName>
                                        </p:attrNameLst>
                                      </p:cBhvr>
                                      <p:to>
                                        <p:strVal val="visible"/>
                                      </p:to>
                                    </p:set>
                                    <p:anim calcmode="lin" valueType="num">
                                      <p:cBhvr additive="base">
                                        <p:cTn dur="500" fill="hold" id="58"/>
                                        <p:tgtEl>
                                          <p:spTgt spid="1049792">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59"/>
                                        <p:tgtEl>
                                          <p:spTgt spid="1049792">
                                            <p:txEl>
                                              <p:pRg st="0" end="0"/>
                                            </p:txEl>
                                          </p:spTgt>
                                        </p:tgtEl>
                                        <p:attrNameLst>
                                          <p:attrName>ppt_y</p:attrName>
                                        </p:attrNameLst>
                                      </p:cBhvr>
                                      <p:tavLst>
                                        <p:tav tm="0">
                                          <p:val>
                                            <p:strVal val="1+#ppt_h/2"/>
                                          </p:val>
                                        </p:tav>
                                        <p:tav tm="100000">
                                          <p:val>
                                            <p:strVal val="#ppt_y"/>
                                          </p:val>
                                        </p:tav>
                                      </p:tavLst>
                                    </p:anim>
                                  </p:childTnLst>
                                </p:cTn>
                              </p:par>
                              <p:par>
                                <p:cTn decel="100000" fill="hold" grpId="0" id="60" nodeType="withEffect" presetClass="entr" presetID="2" presetSubtype="4">
                                  <p:stCondLst>
                                    <p:cond delay="0"/>
                                  </p:stCondLst>
                                  <p:childTnLst>
                                    <p:set>
                                      <p:cBhvr>
                                        <p:cTn dur="1" fill="hold" id="61">
                                          <p:stCondLst>
                                            <p:cond delay="0"/>
                                          </p:stCondLst>
                                        </p:cTn>
                                        <p:tgtEl>
                                          <p:spTgt spid="1049793"/>
                                        </p:tgtEl>
                                        <p:attrNameLst>
                                          <p:attrName>style.visibility</p:attrName>
                                        </p:attrNameLst>
                                      </p:cBhvr>
                                      <p:to>
                                        <p:strVal val="visible"/>
                                      </p:to>
                                    </p:set>
                                    <p:anim calcmode="lin" valueType="num">
                                      <p:cBhvr additive="base">
                                        <p:cTn dur="500" fill="hold" id="62"/>
                                        <p:tgtEl>
                                          <p:spTgt spid="1049793"/>
                                        </p:tgtEl>
                                        <p:attrNameLst>
                                          <p:attrName>ppt_x</p:attrName>
                                        </p:attrNameLst>
                                      </p:cBhvr>
                                      <p:tavLst>
                                        <p:tav tm="0">
                                          <p:val>
                                            <p:strVal val="#ppt_x"/>
                                          </p:val>
                                        </p:tav>
                                        <p:tav tm="100000">
                                          <p:val>
                                            <p:strVal val="#ppt_x"/>
                                          </p:val>
                                        </p:tav>
                                      </p:tavLst>
                                    </p:anim>
                                    <p:anim calcmode="lin" valueType="num">
                                      <p:cBhvr additive="base">
                                        <p:cTn dur="500" fill="hold" id="63"/>
                                        <p:tgtEl>
                                          <p:spTgt spid="1049793"/>
                                        </p:tgtEl>
                                        <p:attrNameLst>
                                          <p:attrName>ppt_y</p:attrName>
                                        </p:attrNameLst>
                                      </p:cBhvr>
                                      <p:tavLst>
                                        <p:tav tm="0">
                                          <p:val>
                                            <p:strVal val="1+#ppt_h/2"/>
                                          </p:val>
                                        </p:tav>
                                        <p:tav tm="100000">
                                          <p:val>
                                            <p:strVal val="#ppt_y"/>
                                          </p:val>
                                        </p:tav>
                                      </p:tavLst>
                                    </p:anim>
                                  </p:childTnLst>
                                </p:cTn>
                              </p:par>
                              <p:par>
                                <p:cTn decel="100000" fill="hold" grpId="0" id="64" nodeType="withEffect" presetClass="entr" presetID="2" presetSubtype="4">
                                  <p:stCondLst>
                                    <p:cond delay="0"/>
                                  </p:stCondLst>
                                  <p:childTnLst>
                                    <p:set>
                                      <p:cBhvr>
                                        <p:cTn dur="1" fill="hold" id="65">
                                          <p:stCondLst>
                                            <p:cond delay="0"/>
                                          </p:stCondLst>
                                        </p:cTn>
                                        <p:tgtEl>
                                          <p:spTgt spid="1049794">
                                            <p:txEl>
                                              <p:pRg st="0" end="0"/>
                                            </p:txEl>
                                          </p:spTgt>
                                        </p:tgtEl>
                                        <p:attrNameLst>
                                          <p:attrName>style.visibility</p:attrName>
                                        </p:attrNameLst>
                                      </p:cBhvr>
                                      <p:to>
                                        <p:strVal val="visible"/>
                                      </p:to>
                                    </p:set>
                                    <p:anim calcmode="lin" valueType="num">
                                      <p:cBhvr additive="base">
                                        <p:cTn dur="500" fill="hold" id="66"/>
                                        <p:tgtEl>
                                          <p:spTgt spid="1049794">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67"/>
                                        <p:tgtEl>
                                          <p:spTgt spid="1049794">
                                            <p:txEl>
                                              <p:pRg st="0" end="0"/>
                                            </p:txEl>
                                          </p:spTgt>
                                        </p:tgtEl>
                                        <p:attrNameLst>
                                          <p:attrName>ppt_y</p:attrName>
                                        </p:attrNameLst>
                                      </p:cBhvr>
                                      <p:tavLst>
                                        <p:tav tm="0">
                                          <p:val>
                                            <p:strVal val="1+#ppt_h/2"/>
                                          </p:val>
                                        </p:tav>
                                        <p:tav tm="100000">
                                          <p:val>
                                            <p:strVal val="#ppt_y"/>
                                          </p:val>
                                        </p:tav>
                                      </p:tavLst>
                                    </p:anim>
                                  </p:childTnLst>
                                </p:cTn>
                              </p:par>
                            </p:childTnLst>
                          </p:cTn>
                        </p:par>
                        <p:par>
                          <p:cTn fill="hold" id="68">
                            <p:stCondLst>
                              <p:cond delay="5000"/>
                            </p:stCondLst>
                            <p:childTnLst>
                              <p:par>
                                <p:cTn decel="100000" fill="hold" grpId="0" id="69" nodeType="afterEffect" presetClass="entr" presetID="2" presetSubtype="8">
                                  <p:stCondLst>
                                    <p:cond delay="500"/>
                                  </p:stCondLst>
                                  <p:childTnLst>
                                    <p:set>
                                      <p:cBhvr>
                                        <p:cTn dur="1" fill="hold" id="70">
                                          <p:stCondLst>
                                            <p:cond delay="0"/>
                                          </p:stCondLst>
                                        </p:cTn>
                                        <p:tgtEl>
                                          <p:spTgt spid="1049785"/>
                                        </p:tgtEl>
                                        <p:attrNameLst>
                                          <p:attrName>style.visibility</p:attrName>
                                        </p:attrNameLst>
                                      </p:cBhvr>
                                      <p:to>
                                        <p:strVal val="visible"/>
                                      </p:to>
                                    </p:set>
                                    <p:anim calcmode="lin" valueType="num">
                                      <p:cBhvr additive="base">
                                        <p:cTn dur="500" fill="hold" id="71"/>
                                        <p:tgtEl>
                                          <p:spTgt spid="1049785"/>
                                        </p:tgtEl>
                                        <p:attrNameLst>
                                          <p:attrName>ppt_x</p:attrName>
                                        </p:attrNameLst>
                                      </p:cBhvr>
                                      <p:tavLst>
                                        <p:tav tm="0">
                                          <p:val>
                                            <p:strVal val="0-#ppt_w/2"/>
                                          </p:val>
                                        </p:tav>
                                        <p:tav tm="100000">
                                          <p:val>
                                            <p:strVal val="#ppt_x"/>
                                          </p:val>
                                        </p:tav>
                                      </p:tavLst>
                                    </p:anim>
                                    <p:anim calcmode="lin" valueType="num">
                                      <p:cBhvr additive="base">
                                        <p:cTn dur="500" fill="hold" id="72"/>
                                        <p:tgtEl>
                                          <p:spTgt spid="1049785"/>
                                        </p:tgtEl>
                                        <p:attrNameLst>
                                          <p:attrName>ppt_y</p:attrName>
                                        </p:attrNameLst>
                                      </p:cBhvr>
                                      <p:tavLst>
                                        <p:tav tm="0">
                                          <p:val>
                                            <p:strVal val="#ppt_y"/>
                                          </p:val>
                                        </p:tav>
                                        <p:tav tm="100000">
                                          <p:val>
                                            <p:strVal val="#ppt_y"/>
                                          </p:val>
                                        </p:tav>
                                      </p:tavLst>
                                    </p:anim>
                                  </p:childTnLst>
                                </p:cTn>
                              </p:par>
                            </p:childTnLst>
                          </p:cTn>
                        </p:par>
                        <p:par>
                          <p:cTn fill="hold" id="73">
                            <p:stCondLst>
                              <p:cond delay="6000"/>
                            </p:stCondLst>
                            <p:childTnLst>
                              <p:par>
                                <p:cTn fill="hold" grpId="0" id="74" nodeType="afterEffect" presetClass="entr" presetID="22" presetSubtype="8">
                                  <p:stCondLst>
                                    <p:cond delay="0"/>
                                  </p:stCondLst>
                                  <p:childTnLst>
                                    <p:set>
                                      <p:cBhvr>
                                        <p:cTn dur="1" fill="hold" id="75">
                                          <p:stCondLst>
                                            <p:cond delay="0"/>
                                          </p:stCondLst>
                                        </p:cTn>
                                        <p:tgtEl>
                                          <p:spTgt spid="1049781"/>
                                        </p:tgtEl>
                                        <p:attrNameLst>
                                          <p:attrName>style.visibility</p:attrName>
                                        </p:attrNameLst>
                                      </p:cBhvr>
                                      <p:to>
                                        <p:strVal val="visible"/>
                                      </p:to>
                                    </p:set>
                                    <p:animEffect transition="in" filter="wipe(left)">
                                      <p:cBhvr>
                                        <p:cTn dur="500" id="76"/>
                                        <p:tgtEl>
                                          <p:spTgt spid="1049781"/>
                                        </p:tgtEl>
                                      </p:cBhvr>
                                    </p:animEffect>
                                  </p:childTnLst>
                                </p:cTn>
                              </p:par>
                              <p:par>
                                <p:cTn decel="100000" fill="hold" grpId="0" id="77" nodeType="withEffect" presetClass="entr" presetID="2" presetSubtype="1">
                                  <p:stCondLst>
                                    <p:cond delay="500"/>
                                  </p:stCondLst>
                                  <p:childTnLst>
                                    <p:set>
                                      <p:cBhvr>
                                        <p:cTn dur="1" fill="hold" id="78">
                                          <p:stCondLst>
                                            <p:cond delay="0"/>
                                          </p:stCondLst>
                                        </p:cTn>
                                        <p:tgtEl>
                                          <p:spTgt spid="1049795">
                                            <p:txEl>
                                              <p:pRg st="0" end="0"/>
                                            </p:txEl>
                                          </p:spTgt>
                                        </p:tgtEl>
                                        <p:attrNameLst>
                                          <p:attrName>style.visibility</p:attrName>
                                        </p:attrNameLst>
                                      </p:cBhvr>
                                      <p:to>
                                        <p:strVal val="visible"/>
                                      </p:to>
                                    </p:set>
                                    <p:anim calcmode="lin" valueType="num">
                                      <p:cBhvr additive="base">
                                        <p:cTn dur="500" fill="hold" id="79"/>
                                        <p:tgtEl>
                                          <p:spTgt spid="1049795">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0"/>
                                        <p:tgtEl>
                                          <p:spTgt spid="1049795">
                                            <p:txEl>
                                              <p:pRg st="0" end="0"/>
                                            </p:txEl>
                                          </p:spTgt>
                                        </p:tgtEl>
                                        <p:attrNameLst>
                                          <p:attrName>ppt_y</p:attrName>
                                        </p:attrNameLst>
                                      </p:cBhvr>
                                      <p:tavLst>
                                        <p:tav tm="0">
                                          <p:val>
                                            <p:strVal val="0-#ppt_h/2"/>
                                          </p:val>
                                        </p:tav>
                                        <p:tav tm="100000">
                                          <p:val>
                                            <p:strVal val="#ppt_y"/>
                                          </p:val>
                                        </p:tav>
                                      </p:tavLst>
                                    </p:anim>
                                  </p:childTnLst>
                                </p:cTn>
                              </p:par>
                            </p:childTnLst>
                          </p:cTn>
                        </p:par>
                        <p:par>
                          <p:cTn fill="hold" id="81">
                            <p:stCondLst>
                              <p:cond delay="7000"/>
                            </p:stCondLst>
                            <p:childTnLst>
                              <p:par>
                                <p:cTn decel="100000" fill="hold" grpId="0" id="82" nodeType="afterEffect" presetClass="entr" presetID="2" presetSubtype="1">
                                  <p:stCondLst>
                                    <p:cond delay="0"/>
                                  </p:stCondLst>
                                  <p:childTnLst>
                                    <p:set>
                                      <p:cBhvr>
                                        <p:cTn dur="1" fill="hold" id="83">
                                          <p:stCondLst>
                                            <p:cond delay="0"/>
                                          </p:stCondLst>
                                        </p:cTn>
                                        <p:tgtEl>
                                          <p:spTgt spid="1049796">
                                            <p:txEl>
                                              <p:pRg st="0" end="0"/>
                                            </p:txEl>
                                          </p:spTgt>
                                        </p:tgtEl>
                                        <p:attrNameLst>
                                          <p:attrName>style.visibility</p:attrName>
                                        </p:attrNameLst>
                                      </p:cBhvr>
                                      <p:to>
                                        <p:strVal val="visible"/>
                                      </p:to>
                                    </p:set>
                                    <p:anim calcmode="lin" valueType="num">
                                      <p:cBhvr additive="base">
                                        <p:cTn dur="500" fill="hold" id="84"/>
                                        <p:tgtEl>
                                          <p:spTgt spid="1049796">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5"/>
                                        <p:tgtEl>
                                          <p:spTgt spid="1049796">
                                            <p:txEl>
                                              <p:pRg st="0" end="0"/>
                                            </p:txEl>
                                          </p:spTgt>
                                        </p:tgtEl>
                                        <p:attrNameLst>
                                          <p:attrName>ppt_y</p:attrName>
                                        </p:attrNameLst>
                                      </p:cBhvr>
                                      <p:tavLst>
                                        <p:tav tm="0">
                                          <p:val>
                                            <p:strVal val="0-#ppt_h/2"/>
                                          </p:val>
                                        </p:tav>
                                        <p:tav tm="100000">
                                          <p:val>
                                            <p:strVal val="#ppt_y"/>
                                          </p:val>
                                        </p:tav>
                                      </p:tavLst>
                                    </p:anim>
                                  </p:childTnLst>
                                </p:cTn>
                              </p:par>
                              <p:par>
                                <p:cTn decel="100000" fill="hold" grpId="0" id="86" nodeType="withEffect" presetClass="entr" presetID="2" presetSubtype="1">
                                  <p:stCondLst>
                                    <p:cond delay="0"/>
                                  </p:stCondLst>
                                  <p:childTnLst>
                                    <p:set>
                                      <p:cBhvr>
                                        <p:cTn dur="1" fill="hold" id="87">
                                          <p:stCondLst>
                                            <p:cond delay="0"/>
                                          </p:stCondLst>
                                        </p:cTn>
                                        <p:tgtEl>
                                          <p:spTgt spid="1049798"/>
                                        </p:tgtEl>
                                        <p:attrNameLst>
                                          <p:attrName>style.visibility</p:attrName>
                                        </p:attrNameLst>
                                      </p:cBhvr>
                                      <p:to>
                                        <p:strVal val="visible"/>
                                      </p:to>
                                    </p:set>
                                    <p:anim calcmode="lin" valueType="num">
                                      <p:cBhvr additive="base">
                                        <p:cTn dur="500" fill="hold" id="88"/>
                                        <p:tgtEl>
                                          <p:spTgt spid="1049798"/>
                                        </p:tgtEl>
                                        <p:attrNameLst>
                                          <p:attrName>ppt_x</p:attrName>
                                        </p:attrNameLst>
                                      </p:cBhvr>
                                      <p:tavLst>
                                        <p:tav tm="0">
                                          <p:val>
                                            <p:strVal val="#ppt_x"/>
                                          </p:val>
                                        </p:tav>
                                        <p:tav tm="100000">
                                          <p:val>
                                            <p:strVal val="#ppt_x"/>
                                          </p:val>
                                        </p:tav>
                                      </p:tavLst>
                                    </p:anim>
                                    <p:anim calcmode="lin" valueType="num">
                                      <p:cBhvr additive="base">
                                        <p:cTn dur="500" fill="hold" id="89"/>
                                        <p:tgtEl>
                                          <p:spTgt spid="1049798"/>
                                        </p:tgtEl>
                                        <p:attrNameLst>
                                          <p:attrName>ppt_y</p:attrName>
                                        </p:attrNameLst>
                                      </p:cBhvr>
                                      <p:tavLst>
                                        <p:tav tm="0">
                                          <p:val>
                                            <p:strVal val="0-#ppt_h/2"/>
                                          </p:val>
                                        </p:tav>
                                        <p:tav tm="100000">
                                          <p:val>
                                            <p:strVal val="#ppt_y"/>
                                          </p:val>
                                        </p:tav>
                                      </p:tavLst>
                                    </p:anim>
                                  </p:childTnLst>
                                </p:cTn>
                              </p:par>
                              <p:par>
                                <p:cTn decel="100000" fill="hold" grpId="0" id="90" nodeType="withEffect" presetClass="entr" presetID="2" presetSubtype="1">
                                  <p:stCondLst>
                                    <p:cond delay="0"/>
                                  </p:stCondLst>
                                  <p:childTnLst>
                                    <p:set>
                                      <p:cBhvr>
                                        <p:cTn dur="1" fill="hold" id="91">
                                          <p:stCondLst>
                                            <p:cond delay="0"/>
                                          </p:stCondLst>
                                        </p:cTn>
                                        <p:tgtEl>
                                          <p:spTgt spid="1049797">
                                            <p:txEl>
                                              <p:pRg st="0" end="0"/>
                                            </p:txEl>
                                          </p:spTgt>
                                        </p:tgtEl>
                                        <p:attrNameLst>
                                          <p:attrName>style.visibility</p:attrName>
                                        </p:attrNameLst>
                                      </p:cBhvr>
                                      <p:to>
                                        <p:strVal val="visible"/>
                                      </p:to>
                                    </p:set>
                                    <p:anim calcmode="lin" valueType="num">
                                      <p:cBhvr additive="base">
                                        <p:cTn dur="500" fill="hold" id="92"/>
                                        <p:tgtEl>
                                          <p:spTgt spid="1049797">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93"/>
                                        <p:tgtEl>
                                          <p:spTgt spid="1049797">
                                            <p:txEl>
                                              <p:pRg st="0" end="0"/>
                                            </p:txEl>
                                          </p:spTgt>
                                        </p:tgtEl>
                                        <p:attrNameLst>
                                          <p:attrName>ppt_y</p:attrName>
                                        </p:attrNameLst>
                                      </p:cBhvr>
                                      <p:tavLst>
                                        <p:tav tm="0">
                                          <p:val>
                                            <p:strVal val="0-#ppt_h/2"/>
                                          </p:val>
                                        </p:tav>
                                        <p:tav tm="100000">
                                          <p:val>
                                            <p:strVal val="#ppt_y"/>
                                          </p:val>
                                        </p:tav>
                                      </p:tavLst>
                                    </p:anim>
                                  </p:childTnLst>
                                </p:cTn>
                              </p:par>
                            </p:childTnLst>
                          </p:cTn>
                        </p:par>
                        <p:par>
                          <p:cTn fill="hold" id="94">
                            <p:stCondLst>
                              <p:cond delay="7500"/>
                            </p:stCondLst>
                            <p:childTnLst>
                              <p:par>
                                <p:cTn decel="100000" fill="hold" grpId="0" id="95" nodeType="afterEffect" presetClass="entr" presetID="2" presetSubtype="8">
                                  <p:stCondLst>
                                    <p:cond delay="500"/>
                                  </p:stCondLst>
                                  <p:childTnLst>
                                    <p:set>
                                      <p:cBhvr>
                                        <p:cTn dur="1" fill="hold" id="96">
                                          <p:stCondLst>
                                            <p:cond delay="0"/>
                                          </p:stCondLst>
                                        </p:cTn>
                                        <p:tgtEl>
                                          <p:spTgt spid="1049786"/>
                                        </p:tgtEl>
                                        <p:attrNameLst>
                                          <p:attrName>style.visibility</p:attrName>
                                        </p:attrNameLst>
                                      </p:cBhvr>
                                      <p:to>
                                        <p:strVal val="visible"/>
                                      </p:to>
                                    </p:set>
                                    <p:anim calcmode="lin" valueType="num">
                                      <p:cBhvr additive="base">
                                        <p:cTn dur="500" fill="hold" id="97"/>
                                        <p:tgtEl>
                                          <p:spTgt spid="1049786"/>
                                        </p:tgtEl>
                                        <p:attrNameLst>
                                          <p:attrName>ppt_x</p:attrName>
                                        </p:attrNameLst>
                                      </p:cBhvr>
                                      <p:tavLst>
                                        <p:tav tm="0">
                                          <p:val>
                                            <p:strVal val="0-#ppt_w/2"/>
                                          </p:val>
                                        </p:tav>
                                        <p:tav tm="100000">
                                          <p:val>
                                            <p:strVal val="#ppt_x"/>
                                          </p:val>
                                        </p:tav>
                                      </p:tavLst>
                                    </p:anim>
                                    <p:anim calcmode="lin" valueType="num">
                                      <p:cBhvr additive="base">
                                        <p:cTn dur="500" fill="hold" id="98"/>
                                        <p:tgtEl>
                                          <p:spTgt spid="1049786"/>
                                        </p:tgtEl>
                                        <p:attrNameLst>
                                          <p:attrName>ppt_y</p:attrName>
                                        </p:attrNameLst>
                                      </p:cBhvr>
                                      <p:tavLst>
                                        <p:tav tm="0">
                                          <p:val>
                                            <p:strVal val="#ppt_y"/>
                                          </p:val>
                                        </p:tav>
                                        <p:tav tm="100000">
                                          <p:val>
                                            <p:strVal val="#ppt_y"/>
                                          </p:val>
                                        </p:tav>
                                      </p:tavLst>
                                    </p:anim>
                                  </p:childTnLst>
                                </p:cTn>
                              </p:par>
                            </p:childTnLst>
                          </p:cTn>
                        </p:par>
                        <p:par>
                          <p:cTn fill="hold" id="99">
                            <p:stCondLst>
                              <p:cond delay="8500"/>
                            </p:stCondLst>
                            <p:childTnLst>
                              <p:par>
                                <p:cTn fill="hold" grpId="0" id="100" nodeType="afterEffect" presetClass="entr" presetID="22" presetSubtype="8">
                                  <p:stCondLst>
                                    <p:cond delay="0"/>
                                  </p:stCondLst>
                                  <p:childTnLst>
                                    <p:set>
                                      <p:cBhvr>
                                        <p:cTn dur="1" fill="hold" id="101">
                                          <p:stCondLst>
                                            <p:cond delay="0"/>
                                          </p:stCondLst>
                                        </p:cTn>
                                        <p:tgtEl>
                                          <p:spTgt spid="1049780"/>
                                        </p:tgtEl>
                                        <p:attrNameLst>
                                          <p:attrName>style.visibility</p:attrName>
                                        </p:attrNameLst>
                                      </p:cBhvr>
                                      <p:to>
                                        <p:strVal val="visible"/>
                                      </p:to>
                                    </p:set>
                                    <p:animEffect transition="in" filter="wipe(left)">
                                      <p:cBhvr>
                                        <p:cTn dur="500" id="102"/>
                                        <p:tgtEl>
                                          <p:spTgt spid="1049780"/>
                                        </p:tgtEl>
                                      </p:cBhvr>
                                    </p:animEffect>
                                  </p:childTnLst>
                                </p:cTn>
                              </p:par>
                              <p:par>
                                <p:cTn decel="100000" fill="hold" grpId="0" id="103" nodeType="withEffect" presetClass="entr" presetID="2" presetSubtype="4">
                                  <p:stCondLst>
                                    <p:cond delay="500"/>
                                  </p:stCondLst>
                                  <p:childTnLst>
                                    <p:set>
                                      <p:cBhvr>
                                        <p:cTn dur="1" fill="hold" id="104">
                                          <p:stCondLst>
                                            <p:cond delay="0"/>
                                          </p:stCondLst>
                                        </p:cTn>
                                        <p:tgtEl>
                                          <p:spTgt spid="1049799">
                                            <p:txEl>
                                              <p:pRg st="0" end="0"/>
                                            </p:txEl>
                                          </p:spTgt>
                                        </p:tgtEl>
                                        <p:attrNameLst>
                                          <p:attrName>style.visibility</p:attrName>
                                        </p:attrNameLst>
                                      </p:cBhvr>
                                      <p:to>
                                        <p:strVal val="visible"/>
                                      </p:to>
                                    </p:set>
                                    <p:anim calcmode="lin" valueType="num">
                                      <p:cBhvr additive="base">
                                        <p:cTn dur="500" fill="hold" id="105"/>
                                        <p:tgtEl>
                                          <p:spTgt spid="1049799">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106"/>
                                        <p:tgtEl>
                                          <p:spTgt spid="1049799">
                                            <p:txEl>
                                              <p:pRg st="0" end="0"/>
                                            </p:txEl>
                                          </p:spTgt>
                                        </p:tgtEl>
                                        <p:attrNameLst>
                                          <p:attrName>ppt_y</p:attrName>
                                        </p:attrNameLst>
                                      </p:cBhvr>
                                      <p:tavLst>
                                        <p:tav tm="0">
                                          <p:val>
                                            <p:strVal val="1+#ppt_h/2"/>
                                          </p:val>
                                        </p:tav>
                                        <p:tav tm="100000">
                                          <p:val>
                                            <p:strVal val="#ppt_y"/>
                                          </p:val>
                                        </p:tav>
                                      </p:tavLst>
                                    </p:anim>
                                  </p:childTnLst>
                                </p:cTn>
                              </p:par>
                            </p:childTnLst>
                          </p:cTn>
                        </p:par>
                        <p:par>
                          <p:cTn fill="hold" id="107">
                            <p:stCondLst>
                              <p:cond delay="9500"/>
                            </p:stCondLst>
                            <p:childTnLst>
                              <p:par>
                                <p:cTn decel="100000" fill="hold" grpId="0" id="108" nodeType="afterEffect" presetClass="entr" presetID="2" presetSubtype="4">
                                  <p:stCondLst>
                                    <p:cond delay="0"/>
                                  </p:stCondLst>
                                  <p:childTnLst>
                                    <p:set>
                                      <p:cBhvr>
                                        <p:cTn dur="1" fill="hold" id="109">
                                          <p:stCondLst>
                                            <p:cond delay="0"/>
                                          </p:stCondLst>
                                        </p:cTn>
                                        <p:tgtEl>
                                          <p:spTgt spid="1049800">
                                            <p:txEl>
                                              <p:pRg st="0" end="0"/>
                                            </p:txEl>
                                          </p:spTgt>
                                        </p:tgtEl>
                                        <p:attrNameLst>
                                          <p:attrName>style.visibility</p:attrName>
                                        </p:attrNameLst>
                                      </p:cBhvr>
                                      <p:to>
                                        <p:strVal val="visible"/>
                                      </p:to>
                                    </p:set>
                                    <p:anim calcmode="lin" valueType="num">
                                      <p:cBhvr additive="base">
                                        <p:cTn dur="500" fill="hold" id="110"/>
                                        <p:tgtEl>
                                          <p:spTgt spid="1049800">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111"/>
                                        <p:tgtEl>
                                          <p:spTgt spid="1049800">
                                            <p:txEl>
                                              <p:pRg st="0" end="0"/>
                                            </p:txEl>
                                          </p:spTgt>
                                        </p:tgtEl>
                                        <p:attrNameLst>
                                          <p:attrName>ppt_y</p:attrName>
                                        </p:attrNameLst>
                                      </p:cBhvr>
                                      <p:tavLst>
                                        <p:tav tm="0">
                                          <p:val>
                                            <p:strVal val="1+#ppt_h/2"/>
                                          </p:val>
                                        </p:tav>
                                        <p:tav tm="100000">
                                          <p:val>
                                            <p:strVal val="#ppt_y"/>
                                          </p:val>
                                        </p:tav>
                                      </p:tavLst>
                                    </p:anim>
                                  </p:childTnLst>
                                </p:cTn>
                              </p:par>
                              <p:par>
                                <p:cTn decel="100000" fill="hold" grpId="0" id="112" nodeType="withEffect" presetClass="entr" presetID="2" presetSubtype="4">
                                  <p:stCondLst>
                                    <p:cond delay="0"/>
                                  </p:stCondLst>
                                  <p:childTnLst>
                                    <p:set>
                                      <p:cBhvr>
                                        <p:cTn dur="1" fill="hold" id="113">
                                          <p:stCondLst>
                                            <p:cond delay="0"/>
                                          </p:stCondLst>
                                        </p:cTn>
                                        <p:tgtEl>
                                          <p:spTgt spid="1049801"/>
                                        </p:tgtEl>
                                        <p:attrNameLst>
                                          <p:attrName>style.visibility</p:attrName>
                                        </p:attrNameLst>
                                      </p:cBhvr>
                                      <p:to>
                                        <p:strVal val="visible"/>
                                      </p:to>
                                    </p:set>
                                    <p:anim calcmode="lin" valueType="num">
                                      <p:cBhvr additive="base">
                                        <p:cTn dur="500" fill="hold" id="114"/>
                                        <p:tgtEl>
                                          <p:spTgt spid="1049801"/>
                                        </p:tgtEl>
                                        <p:attrNameLst>
                                          <p:attrName>ppt_x</p:attrName>
                                        </p:attrNameLst>
                                      </p:cBhvr>
                                      <p:tavLst>
                                        <p:tav tm="0">
                                          <p:val>
                                            <p:strVal val="#ppt_x"/>
                                          </p:val>
                                        </p:tav>
                                        <p:tav tm="100000">
                                          <p:val>
                                            <p:strVal val="#ppt_x"/>
                                          </p:val>
                                        </p:tav>
                                      </p:tavLst>
                                    </p:anim>
                                    <p:anim calcmode="lin" valueType="num">
                                      <p:cBhvr additive="base">
                                        <p:cTn dur="500" fill="hold" id="115"/>
                                        <p:tgtEl>
                                          <p:spTgt spid="1049801"/>
                                        </p:tgtEl>
                                        <p:attrNameLst>
                                          <p:attrName>ppt_y</p:attrName>
                                        </p:attrNameLst>
                                      </p:cBhvr>
                                      <p:tavLst>
                                        <p:tav tm="0">
                                          <p:val>
                                            <p:strVal val="1+#ppt_h/2"/>
                                          </p:val>
                                        </p:tav>
                                        <p:tav tm="100000">
                                          <p:val>
                                            <p:strVal val="#ppt_y"/>
                                          </p:val>
                                        </p:tav>
                                      </p:tavLst>
                                    </p:anim>
                                  </p:childTnLst>
                                </p:cTn>
                              </p:par>
                              <p:par>
                                <p:cTn decel="100000" fill="hold" grpId="0" id="116" nodeType="withEffect" presetClass="entr" presetID="2" presetSubtype="4">
                                  <p:stCondLst>
                                    <p:cond delay="0"/>
                                  </p:stCondLst>
                                  <p:childTnLst>
                                    <p:set>
                                      <p:cBhvr>
                                        <p:cTn dur="1" fill="hold" id="117">
                                          <p:stCondLst>
                                            <p:cond delay="0"/>
                                          </p:stCondLst>
                                        </p:cTn>
                                        <p:tgtEl>
                                          <p:spTgt spid="1049802">
                                            <p:txEl>
                                              <p:pRg st="0" end="0"/>
                                            </p:txEl>
                                          </p:spTgt>
                                        </p:tgtEl>
                                        <p:attrNameLst>
                                          <p:attrName>style.visibility</p:attrName>
                                        </p:attrNameLst>
                                      </p:cBhvr>
                                      <p:to>
                                        <p:strVal val="visible"/>
                                      </p:to>
                                    </p:set>
                                    <p:anim calcmode="lin" valueType="num">
                                      <p:cBhvr additive="base">
                                        <p:cTn dur="500" fill="hold" id="118"/>
                                        <p:tgtEl>
                                          <p:spTgt spid="1049802">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119"/>
                                        <p:tgtEl>
                                          <p:spTgt spid="1049802">
                                            <p:txEl>
                                              <p:pRg st="0" end="0"/>
                                            </p:txEl>
                                          </p:spTgt>
                                        </p:tgtEl>
                                        <p:attrNameLst>
                                          <p:attrName>ppt_y</p:attrName>
                                        </p:attrNameLst>
                                      </p:cBhvr>
                                      <p:tavLst>
                                        <p:tav tm="0">
                                          <p:val>
                                            <p:strVal val="1+#ppt_h/2"/>
                                          </p:val>
                                        </p:tav>
                                        <p:tav tm="100000">
                                          <p:val>
                                            <p:strVal val="#ppt_y"/>
                                          </p:val>
                                        </p:tav>
                                      </p:tavLst>
                                    </p:anim>
                                  </p:childTnLst>
                                </p:cTn>
                              </p:par>
                            </p:childTnLst>
                          </p:cTn>
                        </p:par>
                        <p:par>
                          <p:cTn fill="hold" id="120">
                            <p:stCondLst>
                              <p:cond delay="10000"/>
                            </p:stCondLst>
                            <p:childTnLst>
                              <p:par>
                                <p:cTn fill="hold" grpId="0" id="121" nodeType="afterEffect" presetClass="entr" presetID="22" presetSubtype="8">
                                  <p:stCondLst>
                                    <p:cond delay="0"/>
                                  </p:stCondLst>
                                  <p:childTnLst>
                                    <p:set>
                                      <p:cBhvr>
                                        <p:cTn dur="1" fill="hold" id="122">
                                          <p:stCondLst>
                                            <p:cond delay="0"/>
                                          </p:stCondLst>
                                        </p:cTn>
                                        <p:tgtEl>
                                          <p:spTgt spid="1049779"/>
                                        </p:tgtEl>
                                        <p:attrNameLst>
                                          <p:attrName>style.visibility</p:attrName>
                                        </p:attrNameLst>
                                      </p:cBhvr>
                                      <p:to>
                                        <p:strVal val="visible"/>
                                      </p:to>
                                    </p:set>
                                    <p:animEffect transition="in" filter="wipe(left)">
                                      <p:cBhvr>
                                        <p:cTn dur="500" id="123"/>
                                        <p:tgtEl>
                                          <p:spTgt spid="1049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775" grpId="0" build="p">
        <p:tmplLst>
          <p:tmpl lvl="1">
            <p:tnLst>
              <p:par>
                <p:cTn fill="hold" nodeType="withEffect" presetClass="entr" presetID="22" presetSubtype="8">
                  <p:stCondLst>
                    <p:cond delay="0"/>
                  </p:stCondLst>
                  <p:childTnLst>
                    <p:set>
                      <p:cBhvr>
                        <p:cTn dur="1" fill="hold">
                          <p:stCondLst>
                            <p:cond delay="0"/>
                          </p:stCondLst>
                        </p:cTn>
                        <p:tgtEl>
                          <p:spTgt spid="1049775"/>
                        </p:tgtEl>
                        <p:attrNameLst>
                          <p:attrName>style.visibility</p:attrName>
                        </p:attrNameLst>
                      </p:cBhvr>
                      <p:to>
                        <p:strVal val="visible"/>
                      </p:to>
                    </p:set>
                    <p:animEffect transition="in" filter="wipe(left)">
                      <p:cBhvr>
                        <p:cTn dur="500"/>
                        <p:tgtEl>
                          <p:spTgt spid="1049775"/>
                        </p:tgtEl>
                      </p:cBhvr>
                    </p:animEffect>
                  </p:childTnLst>
                </p:cTn>
              </p:par>
            </p:tnLst>
          </p:tmpl>
        </p:tmplLst>
      </p:bldP>
      <p:bldP spid="1049776" grpId="0" animBg="1"/>
      <p:bldP spid="1049777" grpId="0" animBg="1"/>
      <p:bldP spid="1049778" grpId="0" animBg="1"/>
      <p:bldP spid="1049779" grpId="0" animBg="1"/>
      <p:bldP spid="1049780" grpId="0" animBg="1"/>
      <p:bldP spid="1049781" grpId="0" animBg="1"/>
      <p:bldP spid="1049782" grpId="0" animBg="1"/>
      <p:bldP spid="1049783" grpId="0" animBg="1"/>
      <p:bldP spid="1049784" grpId="0" animBg="1"/>
      <p:bldP spid="1049785" grpId="0" animBg="1"/>
      <p:bldP spid="1049786" grpId="0" animBg="1"/>
      <p:bldP spid="1049787" grpId="0" build="p">
        <p:tmplLst>
          <p:tmpl lvl="1">
            <p:tnLst>
              <p:par>
                <p:cTn decel="100000" fill="hold" nodeType="withEffect" presetClass="entr" presetID="2" presetSubtype="1">
                  <p:stCondLst>
                    <p:cond delay="0"/>
                  </p:stCondLst>
                  <p:childTnLst>
                    <p:set>
                      <p:cBhvr>
                        <p:cTn dur="1" fill="hold">
                          <p:stCondLst>
                            <p:cond delay="0"/>
                          </p:stCondLst>
                        </p:cTn>
                        <p:tgtEl>
                          <p:spTgt spid="1049787"/>
                        </p:tgtEl>
                        <p:attrNameLst>
                          <p:attrName>style.visibility</p:attrName>
                        </p:attrNameLst>
                      </p:cBhvr>
                      <p:to>
                        <p:strVal val="visible"/>
                      </p:to>
                    </p:set>
                    <p:anim calcmode="lin" valueType="num">
                      <p:cBhvr additive="base">
                        <p:cTn dur="500" fill="hold"/>
                        <p:tgtEl>
                          <p:spTgt spid="1049787"/>
                        </p:tgtEl>
                        <p:attrNameLst>
                          <p:attrName>ppt_x</p:attrName>
                        </p:attrNameLst>
                      </p:cBhvr>
                      <p:tavLst>
                        <p:tav tm="0">
                          <p:val>
                            <p:strVal val="#ppt_x"/>
                          </p:val>
                        </p:tav>
                        <p:tav tm="100000">
                          <p:val>
                            <p:strVal val="#ppt_x"/>
                          </p:val>
                        </p:tav>
                      </p:tavLst>
                    </p:anim>
                    <p:anim calcmode="lin" valueType="num">
                      <p:cBhvr additive="base">
                        <p:cTn dur="500" fill="hold"/>
                        <p:tgtEl>
                          <p:spTgt spid="1049787"/>
                        </p:tgtEl>
                        <p:attrNameLst>
                          <p:attrName>ppt_y</p:attrName>
                        </p:attrNameLst>
                      </p:cBhvr>
                      <p:tavLst>
                        <p:tav tm="0">
                          <p:val>
                            <p:strVal val="0-#ppt_h/2"/>
                          </p:val>
                        </p:tav>
                        <p:tav tm="100000">
                          <p:val>
                            <p:strVal val="#ppt_y"/>
                          </p:val>
                        </p:tav>
                      </p:tavLst>
                    </p:anim>
                  </p:childTnLst>
                </p:cTn>
              </p:par>
            </p:tnLst>
          </p:tmpl>
        </p:tmplLst>
      </p:bldP>
      <p:bldP spid="1049788" grpId="0" build="p">
        <p:tmplLst>
          <p:tmpl lvl="1">
            <p:tnLst>
              <p:par>
                <p:cTn decel="100000" fill="hold" nodeType="afterEffect" presetClass="entr" presetID="2" presetSubtype="1">
                  <p:stCondLst>
                    <p:cond delay="0"/>
                  </p:stCondLst>
                  <p:childTnLst>
                    <p:set>
                      <p:cBhvr>
                        <p:cTn dur="1" fill="hold">
                          <p:stCondLst>
                            <p:cond delay="0"/>
                          </p:stCondLst>
                        </p:cTn>
                        <p:tgtEl>
                          <p:spTgt spid="1049788"/>
                        </p:tgtEl>
                        <p:attrNameLst>
                          <p:attrName>style.visibility</p:attrName>
                        </p:attrNameLst>
                      </p:cBhvr>
                      <p:to>
                        <p:strVal val="visible"/>
                      </p:to>
                    </p:set>
                    <p:anim calcmode="lin" valueType="num">
                      <p:cBhvr additive="base">
                        <p:cTn dur="500" fill="hold"/>
                        <p:tgtEl>
                          <p:spTgt spid="1049788"/>
                        </p:tgtEl>
                        <p:attrNameLst>
                          <p:attrName>ppt_x</p:attrName>
                        </p:attrNameLst>
                      </p:cBhvr>
                      <p:tavLst>
                        <p:tav tm="0">
                          <p:val>
                            <p:strVal val="#ppt_x"/>
                          </p:val>
                        </p:tav>
                        <p:tav tm="100000">
                          <p:val>
                            <p:strVal val="#ppt_x"/>
                          </p:val>
                        </p:tav>
                      </p:tavLst>
                    </p:anim>
                    <p:anim calcmode="lin" valueType="num">
                      <p:cBhvr additive="base">
                        <p:cTn dur="500" fill="hold"/>
                        <p:tgtEl>
                          <p:spTgt spid="1049788"/>
                        </p:tgtEl>
                        <p:attrNameLst>
                          <p:attrName>ppt_y</p:attrName>
                        </p:attrNameLst>
                      </p:cBhvr>
                      <p:tavLst>
                        <p:tav tm="0">
                          <p:val>
                            <p:strVal val="0-#ppt_h/2"/>
                          </p:val>
                        </p:tav>
                        <p:tav tm="100000">
                          <p:val>
                            <p:strVal val="#ppt_y"/>
                          </p:val>
                        </p:tav>
                      </p:tavLst>
                    </p:anim>
                  </p:childTnLst>
                </p:cTn>
              </p:par>
            </p:tnLst>
          </p:tmpl>
        </p:tmplLst>
      </p:bldP>
      <p:bldP spid="1049789" grpId="0" build="p">
        <p:tmplLst>
          <p:tmpl lvl="1">
            <p:tnLst>
              <p:par>
                <p:cTn decel="100000" fill="hold" nodeType="withEffect" presetClass="entr" presetID="2" presetSubtype="1">
                  <p:stCondLst>
                    <p:cond delay="0"/>
                  </p:stCondLst>
                  <p:childTnLst>
                    <p:set>
                      <p:cBhvr>
                        <p:cTn dur="1" fill="hold">
                          <p:stCondLst>
                            <p:cond delay="0"/>
                          </p:stCondLst>
                        </p:cTn>
                        <p:tgtEl>
                          <p:spTgt spid="1049789"/>
                        </p:tgtEl>
                        <p:attrNameLst>
                          <p:attrName>style.visibility</p:attrName>
                        </p:attrNameLst>
                      </p:cBhvr>
                      <p:to>
                        <p:strVal val="visible"/>
                      </p:to>
                    </p:set>
                    <p:anim calcmode="lin" valueType="num">
                      <p:cBhvr additive="base">
                        <p:cTn dur="500" fill="hold"/>
                        <p:tgtEl>
                          <p:spTgt spid="1049789"/>
                        </p:tgtEl>
                        <p:attrNameLst>
                          <p:attrName>ppt_x</p:attrName>
                        </p:attrNameLst>
                      </p:cBhvr>
                      <p:tavLst>
                        <p:tav tm="0">
                          <p:val>
                            <p:strVal val="#ppt_x"/>
                          </p:val>
                        </p:tav>
                        <p:tav tm="100000">
                          <p:val>
                            <p:strVal val="#ppt_x"/>
                          </p:val>
                        </p:tav>
                      </p:tavLst>
                    </p:anim>
                    <p:anim calcmode="lin" valueType="num">
                      <p:cBhvr additive="base">
                        <p:cTn dur="500" fill="hold"/>
                        <p:tgtEl>
                          <p:spTgt spid="1049789"/>
                        </p:tgtEl>
                        <p:attrNameLst>
                          <p:attrName>ppt_y</p:attrName>
                        </p:attrNameLst>
                      </p:cBhvr>
                      <p:tavLst>
                        <p:tav tm="0">
                          <p:val>
                            <p:strVal val="0-#ppt_h/2"/>
                          </p:val>
                        </p:tav>
                        <p:tav tm="100000">
                          <p:val>
                            <p:strVal val="#ppt_y"/>
                          </p:val>
                        </p:tav>
                      </p:tavLst>
                    </p:anim>
                  </p:childTnLst>
                </p:cTn>
              </p:par>
            </p:tnLst>
          </p:tmpl>
        </p:tmplLst>
      </p:bldP>
      <p:bldP spid="1049790" grpId="0" animBg="1"/>
      <p:bldP spid="1049791" grpId="0" build="p">
        <p:tmplLst>
          <p:tmpl lvl="1">
            <p:tnLst>
              <p:par>
                <p:cTn decel="100000" fill="hold" nodeType="withEffect" presetClass="entr" presetID="2" presetSubtype="4">
                  <p:stCondLst>
                    <p:cond delay="500"/>
                  </p:stCondLst>
                  <p:childTnLst>
                    <p:set>
                      <p:cBhvr>
                        <p:cTn dur="1" fill="hold">
                          <p:stCondLst>
                            <p:cond delay="0"/>
                          </p:stCondLst>
                        </p:cTn>
                        <p:tgtEl>
                          <p:spTgt spid="1049791"/>
                        </p:tgtEl>
                        <p:attrNameLst>
                          <p:attrName>style.visibility</p:attrName>
                        </p:attrNameLst>
                      </p:cBhvr>
                      <p:to>
                        <p:strVal val="visible"/>
                      </p:to>
                    </p:set>
                    <p:anim calcmode="lin" valueType="num">
                      <p:cBhvr additive="base">
                        <p:cTn dur="500" fill="hold"/>
                        <p:tgtEl>
                          <p:spTgt spid="1049791"/>
                        </p:tgtEl>
                        <p:attrNameLst>
                          <p:attrName>ppt_x</p:attrName>
                        </p:attrNameLst>
                      </p:cBhvr>
                      <p:tavLst>
                        <p:tav tm="0">
                          <p:val>
                            <p:strVal val="#ppt_x"/>
                          </p:val>
                        </p:tav>
                        <p:tav tm="100000">
                          <p:val>
                            <p:strVal val="#ppt_x"/>
                          </p:val>
                        </p:tav>
                      </p:tavLst>
                    </p:anim>
                    <p:anim calcmode="lin" valueType="num">
                      <p:cBhvr additive="base">
                        <p:cTn dur="500" fill="hold"/>
                        <p:tgtEl>
                          <p:spTgt spid="1049791"/>
                        </p:tgtEl>
                        <p:attrNameLst>
                          <p:attrName>ppt_y</p:attrName>
                        </p:attrNameLst>
                      </p:cBhvr>
                      <p:tavLst>
                        <p:tav tm="0">
                          <p:val>
                            <p:strVal val="1+#ppt_h/2"/>
                          </p:val>
                        </p:tav>
                        <p:tav tm="100000">
                          <p:val>
                            <p:strVal val="#ppt_y"/>
                          </p:val>
                        </p:tav>
                      </p:tavLst>
                    </p:anim>
                  </p:childTnLst>
                </p:cTn>
              </p:par>
            </p:tnLst>
          </p:tmpl>
        </p:tmplLst>
      </p:bldP>
      <p:bldP spid="1049792" grpId="0" build="p">
        <p:tmplLst>
          <p:tmpl lvl="1">
            <p:tnLst>
              <p:par>
                <p:cTn decel="100000" fill="hold" nodeType="afterEffect" presetClass="entr" presetID="2" presetSubtype="4">
                  <p:stCondLst>
                    <p:cond delay="0"/>
                  </p:stCondLst>
                  <p:childTnLst>
                    <p:set>
                      <p:cBhvr>
                        <p:cTn dur="1" fill="hold">
                          <p:stCondLst>
                            <p:cond delay="0"/>
                          </p:stCondLst>
                        </p:cTn>
                        <p:tgtEl>
                          <p:spTgt spid="1049792"/>
                        </p:tgtEl>
                        <p:attrNameLst>
                          <p:attrName>style.visibility</p:attrName>
                        </p:attrNameLst>
                      </p:cBhvr>
                      <p:to>
                        <p:strVal val="visible"/>
                      </p:to>
                    </p:set>
                    <p:anim calcmode="lin" valueType="num">
                      <p:cBhvr additive="base">
                        <p:cTn dur="500" fill="hold"/>
                        <p:tgtEl>
                          <p:spTgt spid="1049792"/>
                        </p:tgtEl>
                        <p:attrNameLst>
                          <p:attrName>ppt_x</p:attrName>
                        </p:attrNameLst>
                      </p:cBhvr>
                      <p:tavLst>
                        <p:tav tm="0">
                          <p:val>
                            <p:strVal val="#ppt_x"/>
                          </p:val>
                        </p:tav>
                        <p:tav tm="100000">
                          <p:val>
                            <p:strVal val="#ppt_x"/>
                          </p:val>
                        </p:tav>
                      </p:tavLst>
                    </p:anim>
                    <p:anim calcmode="lin" valueType="num">
                      <p:cBhvr additive="base">
                        <p:cTn dur="500" fill="hold"/>
                        <p:tgtEl>
                          <p:spTgt spid="1049792"/>
                        </p:tgtEl>
                        <p:attrNameLst>
                          <p:attrName>ppt_y</p:attrName>
                        </p:attrNameLst>
                      </p:cBhvr>
                      <p:tavLst>
                        <p:tav tm="0">
                          <p:val>
                            <p:strVal val="1+#ppt_h/2"/>
                          </p:val>
                        </p:tav>
                        <p:tav tm="100000">
                          <p:val>
                            <p:strVal val="#ppt_y"/>
                          </p:val>
                        </p:tav>
                      </p:tavLst>
                    </p:anim>
                  </p:childTnLst>
                </p:cTn>
              </p:par>
            </p:tnLst>
          </p:tmpl>
        </p:tmplLst>
      </p:bldP>
      <p:bldP spid="1049793" grpId="0" animBg="1"/>
      <p:bldP spid="1049794" grpId="0" build="p">
        <p:tmplLst>
          <p:tmpl lvl="1">
            <p:tnLst>
              <p:par>
                <p:cTn decel="100000" fill="hold" nodeType="withEffect" presetClass="entr" presetID="2" presetSubtype="4">
                  <p:stCondLst>
                    <p:cond delay="0"/>
                  </p:stCondLst>
                  <p:childTnLst>
                    <p:set>
                      <p:cBhvr>
                        <p:cTn dur="1" fill="hold">
                          <p:stCondLst>
                            <p:cond delay="0"/>
                          </p:stCondLst>
                        </p:cTn>
                        <p:tgtEl>
                          <p:spTgt spid="1049794"/>
                        </p:tgtEl>
                        <p:attrNameLst>
                          <p:attrName>style.visibility</p:attrName>
                        </p:attrNameLst>
                      </p:cBhvr>
                      <p:to>
                        <p:strVal val="visible"/>
                      </p:to>
                    </p:set>
                    <p:anim calcmode="lin" valueType="num">
                      <p:cBhvr additive="base">
                        <p:cTn dur="500" fill="hold"/>
                        <p:tgtEl>
                          <p:spTgt spid="1049794"/>
                        </p:tgtEl>
                        <p:attrNameLst>
                          <p:attrName>ppt_x</p:attrName>
                        </p:attrNameLst>
                      </p:cBhvr>
                      <p:tavLst>
                        <p:tav tm="0">
                          <p:val>
                            <p:strVal val="#ppt_x"/>
                          </p:val>
                        </p:tav>
                        <p:tav tm="100000">
                          <p:val>
                            <p:strVal val="#ppt_x"/>
                          </p:val>
                        </p:tav>
                      </p:tavLst>
                    </p:anim>
                    <p:anim calcmode="lin" valueType="num">
                      <p:cBhvr additive="base">
                        <p:cTn dur="500" fill="hold"/>
                        <p:tgtEl>
                          <p:spTgt spid="1049794"/>
                        </p:tgtEl>
                        <p:attrNameLst>
                          <p:attrName>ppt_y</p:attrName>
                        </p:attrNameLst>
                      </p:cBhvr>
                      <p:tavLst>
                        <p:tav tm="0">
                          <p:val>
                            <p:strVal val="1+#ppt_h/2"/>
                          </p:val>
                        </p:tav>
                        <p:tav tm="100000">
                          <p:val>
                            <p:strVal val="#ppt_y"/>
                          </p:val>
                        </p:tav>
                      </p:tavLst>
                    </p:anim>
                  </p:childTnLst>
                </p:cTn>
              </p:par>
            </p:tnLst>
          </p:tmpl>
        </p:tmplLst>
      </p:bldP>
      <p:bldP spid="1049795" grpId="0" build="p">
        <p:tmplLst>
          <p:tmpl lvl="1">
            <p:tnLst>
              <p:par>
                <p:cTn decel="100000" fill="hold" nodeType="withEffect" presetClass="entr" presetID="2" presetSubtype="1">
                  <p:stCondLst>
                    <p:cond delay="500"/>
                  </p:stCondLst>
                  <p:childTnLst>
                    <p:set>
                      <p:cBhvr>
                        <p:cTn dur="1" fill="hold">
                          <p:stCondLst>
                            <p:cond delay="0"/>
                          </p:stCondLst>
                        </p:cTn>
                        <p:tgtEl>
                          <p:spTgt spid="1049795"/>
                        </p:tgtEl>
                        <p:attrNameLst>
                          <p:attrName>style.visibility</p:attrName>
                        </p:attrNameLst>
                      </p:cBhvr>
                      <p:to>
                        <p:strVal val="visible"/>
                      </p:to>
                    </p:set>
                    <p:anim calcmode="lin" valueType="num">
                      <p:cBhvr additive="base">
                        <p:cTn dur="500" fill="hold"/>
                        <p:tgtEl>
                          <p:spTgt spid="1049795"/>
                        </p:tgtEl>
                        <p:attrNameLst>
                          <p:attrName>ppt_x</p:attrName>
                        </p:attrNameLst>
                      </p:cBhvr>
                      <p:tavLst>
                        <p:tav tm="0">
                          <p:val>
                            <p:strVal val="#ppt_x"/>
                          </p:val>
                        </p:tav>
                        <p:tav tm="100000">
                          <p:val>
                            <p:strVal val="#ppt_x"/>
                          </p:val>
                        </p:tav>
                      </p:tavLst>
                    </p:anim>
                    <p:anim calcmode="lin" valueType="num">
                      <p:cBhvr additive="base">
                        <p:cTn dur="500" fill="hold"/>
                        <p:tgtEl>
                          <p:spTgt spid="1049795"/>
                        </p:tgtEl>
                        <p:attrNameLst>
                          <p:attrName>ppt_y</p:attrName>
                        </p:attrNameLst>
                      </p:cBhvr>
                      <p:tavLst>
                        <p:tav tm="0">
                          <p:val>
                            <p:strVal val="0-#ppt_h/2"/>
                          </p:val>
                        </p:tav>
                        <p:tav tm="100000">
                          <p:val>
                            <p:strVal val="#ppt_y"/>
                          </p:val>
                        </p:tav>
                      </p:tavLst>
                    </p:anim>
                  </p:childTnLst>
                </p:cTn>
              </p:par>
            </p:tnLst>
          </p:tmpl>
        </p:tmplLst>
      </p:bldP>
      <p:bldP spid="1049796" grpId="0" build="p">
        <p:tmplLst>
          <p:tmpl lvl="1">
            <p:tnLst>
              <p:par>
                <p:cTn decel="100000" fill="hold" nodeType="afterEffect" presetClass="entr" presetID="2" presetSubtype="1">
                  <p:stCondLst>
                    <p:cond delay="0"/>
                  </p:stCondLst>
                  <p:childTnLst>
                    <p:set>
                      <p:cBhvr>
                        <p:cTn dur="1" fill="hold">
                          <p:stCondLst>
                            <p:cond delay="0"/>
                          </p:stCondLst>
                        </p:cTn>
                        <p:tgtEl>
                          <p:spTgt spid="1049796"/>
                        </p:tgtEl>
                        <p:attrNameLst>
                          <p:attrName>style.visibility</p:attrName>
                        </p:attrNameLst>
                      </p:cBhvr>
                      <p:to>
                        <p:strVal val="visible"/>
                      </p:to>
                    </p:set>
                    <p:anim calcmode="lin" valueType="num">
                      <p:cBhvr additive="base">
                        <p:cTn dur="500" fill="hold"/>
                        <p:tgtEl>
                          <p:spTgt spid="1049796"/>
                        </p:tgtEl>
                        <p:attrNameLst>
                          <p:attrName>ppt_x</p:attrName>
                        </p:attrNameLst>
                      </p:cBhvr>
                      <p:tavLst>
                        <p:tav tm="0">
                          <p:val>
                            <p:strVal val="#ppt_x"/>
                          </p:val>
                        </p:tav>
                        <p:tav tm="100000">
                          <p:val>
                            <p:strVal val="#ppt_x"/>
                          </p:val>
                        </p:tav>
                      </p:tavLst>
                    </p:anim>
                    <p:anim calcmode="lin" valueType="num">
                      <p:cBhvr additive="base">
                        <p:cTn dur="500" fill="hold"/>
                        <p:tgtEl>
                          <p:spTgt spid="1049796"/>
                        </p:tgtEl>
                        <p:attrNameLst>
                          <p:attrName>ppt_y</p:attrName>
                        </p:attrNameLst>
                      </p:cBhvr>
                      <p:tavLst>
                        <p:tav tm="0">
                          <p:val>
                            <p:strVal val="0-#ppt_h/2"/>
                          </p:val>
                        </p:tav>
                        <p:tav tm="100000">
                          <p:val>
                            <p:strVal val="#ppt_y"/>
                          </p:val>
                        </p:tav>
                      </p:tavLst>
                    </p:anim>
                  </p:childTnLst>
                </p:cTn>
              </p:par>
            </p:tnLst>
          </p:tmpl>
        </p:tmplLst>
      </p:bldP>
      <p:bldP spid="1049797" grpId="0" build="p">
        <p:tmplLst>
          <p:tmpl lvl="1">
            <p:tnLst>
              <p:par>
                <p:cTn decel="100000" fill="hold" nodeType="withEffect" presetClass="entr" presetID="2" presetSubtype="1">
                  <p:stCondLst>
                    <p:cond delay="0"/>
                  </p:stCondLst>
                  <p:childTnLst>
                    <p:set>
                      <p:cBhvr>
                        <p:cTn dur="1" fill="hold">
                          <p:stCondLst>
                            <p:cond delay="0"/>
                          </p:stCondLst>
                        </p:cTn>
                        <p:tgtEl>
                          <p:spTgt spid="1049797"/>
                        </p:tgtEl>
                        <p:attrNameLst>
                          <p:attrName>style.visibility</p:attrName>
                        </p:attrNameLst>
                      </p:cBhvr>
                      <p:to>
                        <p:strVal val="visible"/>
                      </p:to>
                    </p:set>
                    <p:anim calcmode="lin" valueType="num">
                      <p:cBhvr additive="base">
                        <p:cTn dur="500" fill="hold"/>
                        <p:tgtEl>
                          <p:spTgt spid="1049797"/>
                        </p:tgtEl>
                        <p:attrNameLst>
                          <p:attrName>ppt_x</p:attrName>
                        </p:attrNameLst>
                      </p:cBhvr>
                      <p:tavLst>
                        <p:tav tm="0">
                          <p:val>
                            <p:strVal val="#ppt_x"/>
                          </p:val>
                        </p:tav>
                        <p:tav tm="100000">
                          <p:val>
                            <p:strVal val="#ppt_x"/>
                          </p:val>
                        </p:tav>
                      </p:tavLst>
                    </p:anim>
                    <p:anim calcmode="lin" valueType="num">
                      <p:cBhvr additive="base">
                        <p:cTn dur="500" fill="hold"/>
                        <p:tgtEl>
                          <p:spTgt spid="1049797"/>
                        </p:tgtEl>
                        <p:attrNameLst>
                          <p:attrName>ppt_y</p:attrName>
                        </p:attrNameLst>
                      </p:cBhvr>
                      <p:tavLst>
                        <p:tav tm="0">
                          <p:val>
                            <p:strVal val="0-#ppt_h/2"/>
                          </p:val>
                        </p:tav>
                        <p:tav tm="100000">
                          <p:val>
                            <p:strVal val="#ppt_y"/>
                          </p:val>
                        </p:tav>
                      </p:tavLst>
                    </p:anim>
                  </p:childTnLst>
                </p:cTn>
              </p:par>
            </p:tnLst>
          </p:tmpl>
        </p:tmplLst>
      </p:bldP>
      <p:bldP spid="1049798" grpId="0" animBg="1"/>
      <p:bldP spid="1049799" grpId="0" build="p">
        <p:tmplLst>
          <p:tmpl lvl="1">
            <p:tnLst>
              <p:par>
                <p:cTn decel="100000" fill="hold" nodeType="withEffect" presetClass="entr" presetID="2" presetSubtype="4">
                  <p:stCondLst>
                    <p:cond delay="500"/>
                  </p:stCondLst>
                  <p:childTnLst>
                    <p:set>
                      <p:cBhvr>
                        <p:cTn dur="1" fill="hold">
                          <p:stCondLst>
                            <p:cond delay="0"/>
                          </p:stCondLst>
                        </p:cTn>
                        <p:tgtEl>
                          <p:spTgt spid="1049799"/>
                        </p:tgtEl>
                        <p:attrNameLst>
                          <p:attrName>style.visibility</p:attrName>
                        </p:attrNameLst>
                      </p:cBhvr>
                      <p:to>
                        <p:strVal val="visible"/>
                      </p:to>
                    </p:set>
                    <p:anim calcmode="lin" valueType="num">
                      <p:cBhvr additive="base">
                        <p:cTn dur="500" fill="hold"/>
                        <p:tgtEl>
                          <p:spTgt spid="1049799"/>
                        </p:tgtEl>
                        <p:attrNameLst>
                          <p:attrName>ppt_x</p:attrName>
                        </p:attrNameLst>
                      </p:cBhvr>
                      <p:tavLst>
                        <p:tav tm="0">
                          <p:val>
                            <p:strVal val="#ppt_x"/>
                          </p:val>
                        </p:tav>
                        <p:tav tm="100000">
                          <p:val>
                            <p:strVal val="#ppt_x"/>
                          </p:val>
                        </p:tav>
                      </p:tavLst>
                    </p:anim>
                    <p:anim calcmode="lin" valueType="num">
                      <p:cBhvr additive="base">
                        <p:cTn dur="500" fill="hold"/>
                        <p:tgtEl>
                          <p:spTgt spid="1049799"/>
                        </p:tgtEl>
                        <p:attrNameLst>
                          <p:attrName>ppt_y</p:attrName>
                        </p:attrNameLst>
                      </p:cBhvr>
                      <p:tavLst>
                        <p:tav tm="0">
                          <p:val>
                            <p:strVal val="1+#ppt_h/2"/>
                          </p:val>
                        </p:tav>
                        <p:tav tm="100000">
                          <p:val>
                            <p:strVal val="#ppt_y"/>
                          </p:val>
                        </p:tav>
                      </p:tavLst>
                    </p:anim>
                  </p:childTnLst>
                </p:cTn>
              </p:par>
            </p:tnLst>
          </p:tmpl>
        </p:tmplLst>
      </p:bldP>
      <p:bldP spid="1049800" grpId="0" build="p">
        <p:tmplLst>
          <p:tmpl lvl="1">
            <p:tnLst>
              <p:par>
                <p:cTn decel="100000" fill="hold" nodeType="afterEffect" presetClass="entr" presetID="2" presetSubtype="4">
                  <p:stCondLst>
                    <p:cond delay="0"/>
                  </p:stCondLst>
                  <p:childTnLst>
                    <p:set>
                      <p:cBhvr>
                        <p:cTn dur="1" fill="hold">
                          <p:stCondLst>
                            <p:cond delay="0"/>
                          </p:stCondLst>
                        </p:cTn>
                        <p:tgtEl>
                          <p:spTgt spid="1049800"/>
                        </p:tgtEl>
                        <p:attrNameLst>
                          <p:attrName>style.visibility</p:attrName>
                        </p:attrNameLst>
                      </p:cBhvr>
                      <p:to>
                        <p:strVal val="visible"/>
                      </p:to>
                    </p:set>
                    <p:anim calcmode="lin" valueType="num">
                      <p:cBhvr additive="base">
                        <p:cTn dur="500" fill="hold"/>
                        <p:tgtEl>
                          <p:spTgt spid="1049800"/>
                        </p:tgtEl>
                        <p:attrNameLst>
                          <p:attrName>ppt_x</p:attrName>
                        </p:attrNameLst>
                      </p:cBhvr>
                      <p:tavLst>
                        <p:tav tm="0">
                          <p:val>
                            <p:strVal val="#ppt_x"/>
                          </p:val>
                        </p:tav>
                        <p:tav tm="100000">
                          <p:val>
                            <p:strVal val="#ppt_x"/>
                          </p:val>
                        </p:tav>
                      </p:tavLst>
                    </p:anim>
                    <p:anim calcmode="lin" valueType="num">
                      <p:cBhvr additive="base">
                        <p:cTn dur="500" fill="hold"/>
                        <p:tgtEl>
                          <p:spTgt spid="1049800"/>
                        </p:tgtEl>
                        <p:attrNameLst>
                          <p:attrName>ppt_y</p:attrName>
                        </p:attrNameLst>
                      </p:cBhvr>
                      <p:tavLst>
                        <p:tav tm="0">
                          <p:val>
                            <p:strVal val="1+#ppt_h/2"/>
                          </p:val>
                        </p:tav>
                        <p:tav tm="100000">
                          <p:val>
                            <p:strVal val="#ppt_y"/>
                          </p:val>
                        </p:tav>
                      </p:tavLst>
                    </p:anim>
                  </p:childTnLst>
                </p:cTn>
              </p:par>
            </p:tnLst>
          </p:tmpl>
        </p:tmplLst>
      </p:bldP>
      <p:bldP spid="1049801" grpId="0" animBg="1"/>
      <p:bldP spid="1049802" grpId="0" build="p">
        <p:tmplLst>
          <p:tmpl lvl="1">
            <p:tnLst>
              <p:par>
                <p:cTn decel="100000" fill="hold" nodeType="withEffect" presetClass="entr" presetID="2" presetSubtype="4">
                  <p:stCondLst>
                    <p:cond delay="0"/>
                  </p:stCondLst>
                  <p:childTnLst>
                    <p:set>
                      <p:cBhvr>
                        <p:cTn dur="1" fill="hold">
                          <p:stCondLst>
                            <p:cond delay="0"/>
                          </p:stCondLst>
                        </p:cTn>
                        <p:tgtEl>
                          <p:spTgt spid="1049802"/>
                        </p:tgtEl>
                        <p:attrNameLst>
                          <p:attrName>style.visibility</p:attrName>
                        </p:attrNameLst>
                      </p:cBhvr>
                      <p:to>
                        <p:strVal val="visible"/>
                      </p:to>
                    </p:set>
                    <p:anim calcmode="lin" valueType="num">
                      <p:cBhvr additive="base">
                        <p:cTn dur="500" fill="hold"/>
                        <p:tgtEl>
                          <p:spTgt spid="1049802"/>
                        </p:tgtEl>
                        <p:attrNameLst>
                          <p:attrName>ppt_x</p:attrName>
                        </p:attrNameLst>
                      </p:cBhvr>
                      <p:tavLst>
                        <p:tav tm="0">
                          <p:val>
                            <p:strVal val="#ppt_x"/>
                          </p:val>
                        </p:tav>
                        <p:tav tm="100000">
                          <p:val>
                            <p:strVal val="#ppt_x"/>
                          </p:val>
                        </p:tav>
                      </p:tavLst>
                    </p:anim>
                    <p:anim calcmode="lin" valueType="num">
                      <p:cBhvr additive="base">
                        <p:cTn dur="500" fill="hold"/>
                        <p:tgtEl>
                          <p:spTgt spid="104980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History timeline">
    <p:spTree>
      <p:nvGrpSpPr>
        <p:cNvPr id="227" name=""/>
        <p:cNvGrpSpPr/>
        <p:nvPr/>
      </p:nvGrpSpPr>
      <p:grpSpPr>
        <a:xfrm>
          <a:off x="0" y="0"/>
          <a:ext cx="0" cy="0"/>
          <a:chOff x="0" y="0"/>
          <a:chExt cx="0" cy="0"/>
        </a:xfrm>
      </p:grpSpPr>
      <p:sp>
        <p:nvSpPr>
          <p:cNvPr id="1049803" name="タイトル 1"/>
          <p:cNvSpPr>
            <a:spLocks noGrp="1"/>
          </p:cNvSpPr>
          <p:nvPr>
            <p:ph type="title" hasCustomPrompt="1"/>
          </p:nvPr>
        </p:nvSpPr>
        <p:spPr/>
        <p:txBody>
          <a:bodyPr/>
          <a:p>
            <a:r>
              <a:rPr altLang="ja-JP" dirty="0" kumimoji="1" lang="en-US"/>
              <a:t>Slide Title Goes Here</a:t>
            </a:r>
            <a:endParaRPr altLang="en-US" dirty="0" kumimoji="1" lang="ja-JP"/>
          </a:p>
        </p:txBody>
      </p:sp>
      <p:sp>
        <p:nvSpPr>
          <p:cNvPr id="1049804" name="フッター プレースホルダー 2"/>
          <p:cNvSpPr>
            <a:spLocks noGrp="1"/>
          </p:cNvSpPr>
          <p:nvPr>
            <p:ph type="ftr" sz="quarter" idx="10"/>
          </p:nvPr>
        </p:nvSpPr>
        <p:spPr/>
        <p:txBody>
          <a:bodyPr/>
          <a:p>
            <a:r>
              <a:rPr altLang="ja-JP" lang="en-US"/>
              <a:t>The Power of PowerPoint | thepopp.com</a:t>
            </a:r>
            <a:endParaRPr altLang="en-US" dirty="0" lang="ja-JP"/>
          </a:p>
        </p:txBody>
      </p:sp>
      <p:sp>
        <p:nvSpPr>
          <p:cNvPr id="1049805" name="スライド番号プレースホルダー 3"/>
          <p:cNvSpPr>
            <a:spLocks noGrp="1"/>
          </p:cNvSpPr>
          <p:nvPr>
            <p:ph type="sldNum" sz="quarter" idx="11"/>
          </p:nvPr>
        </p:nvSpPr>
        <p:spPr/>
        <p:txBody>
          <a:bodyPr/>
          <a:p>
            <a:fld id="{E6459DFB-86F3-43FA-8567-2EA6E426AE90}" type="slidenum">
              <a:rPr altLang="en-US" lang="ja-JP" smtClean="0"/>
              <a:t>‹#›</a:t>
            </a:fld>
            <a:endParaRPr altLang="en-US" lang="ja-JP"/>
          </a:p>
        </p:txBody>
      </p:sp>
      <p:sp>
        <p:nvSpPr>
          <p:cNvPr id="1049806" name="テキスト プレースホルダー 6"/>
          <p:cNvSpPr>
            <a:spLocks noGrp="1"/>
          </p:cNvSpPr>
          <p:nvPr>
            <p:ph type="body" sz="quarter" idx="13" hasCustomPrompt="1"/>
          </p:nvPr>
        </p:nvSpPr>
        <p:spPr>
          <a:xfrm>
            <a:off x="3166542" y="1543100"/>
            <a:ext cx="14329592" cy="504056"/>
          </a:xfrm>
        </p:spPr>
        <p:txBody>
          <a:bodyPr bIns="81638" lIns="163275" rIns="163275" rtlCol="0" tIns="81638" vert="horz">
            <a:normAutofit/>
          </a:bodyPr>
          <a:lstStyle>
            <a:lvl1pPr>
              <a:defRPr altLang="en-US" dirty="0" i="1" lang="ja-JP">
                <a:solidFill>
                  <a:schemeClr val="tx1">
                    <a:lumMod val="50000"/>
                    <a:lumOff val="50000"/>
                  </a:schemeClr>
                </a:solidFill>
                <a:cs typeface="Open Sans Light" panose="020B0306030504020204" pitchFamily="34" charset="0"/>
              </a:defRPr>
            </a:lvl1pPr>
          </a:lstStyle>
          <a:p>
            <a:pPr lvl="0"/>
            <a:r>
              <a:rPr altLang="ja-JP" dirty="0" kumimoji="1" lang="en-US"/>
              <a:t>Short description goes here</a:t>
            </a:r>
            <a:endParaRPr altLang="en-US" dirty="0" kumimoji="1" lang="ja-JP"/>
          </a:p>
        </p:txBody>
      </p:sp>
      <p:sp>
        <p:nvSpPr>
          <p:cNvPr id="1049807" name="正方形/長方形 7"/>
          <p:cNvSpPr/>
          <p:nvPr userDrawn="1"/>
        </p:nvSpPr>
        <p:spPr>
          <a:xfrm>
            <a:off x="3238550" y="1399084"/>
            <a:ext cx="3240360" cy="7200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808" name="アーチ 4"/>
          <p:cNvSpPr/>
          <p:nvPr userDrawn="1"/>
        </p:nvSpPr>
        <p:spPr>
          <a:xfrm rot="4617169">
            <a:off x="588794" y="5409182"/>
            <a:ext cx="1060678" cy="1079542"/>
          </a:xfrm>
          <a:custGeom>
            <a:avLst/>
            <a:ah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solidFill>
                <a:schemeClr val="tx1"/>
              </a:solidFill>
            </a:endParaRPr>
          </a:p>
        </p:txBody>
      </p:sp>
      <p:sp>
        <p:nvSpPr>
          <p:cNvPr id="1049809" name="正方形/長方形 5"/>
          <p:cNvSpPr/>
          <p:nvPr userDrawn="1"/>
        </p:nvSpPr>
        <p:spPr>
          <a:xfrm>
            <a:off x="0" y="5922288"/>
            <a:ext cx="627360" cy="45719"/>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810" name="正方形/長方形 35"/>
          <p:cNvSpPr/>
          <p:nvPr userDrawn="1"/>
        </p:nvSpPr>
        <p:spPr>
          <a:xfrm rot="5400000">
            <a:off x="188522" y="4473913"/>
            <a:ext cx="1906939" cy="45719"/>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811" name="円/楕円 36"/>
          <p:cNvSpPr/>
          <p:nvPr userDrawn="1"/>
        </p:nvSpPr>
        <p:spPr>
          <a:xfrm>
            <a:off x="1014991" y="3416303"/>
            <a:ext cx="254000" cy="254000"/>
          </a:xfrm>
          <a:prstGeom prst="ellipse"/>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812" name="円/楕円 37"/>
          <p:cNvSpPr/>
          <p:nvPr userDrawn="1"/>
        </p:nvSpPr>
        <p:spPr>
          <a:xfrm flipV="1">
            <a:off x="908574" y="5735600"/>
            <a:ext cx="419097" cy="419097"/>
          </a:xfrm>
          <a:prstGeom prst="ellipse"/>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813" name="正方形/長方形 38"/>
          <p:cNvSpPr/>
          <p:nvPr userDrawn="1"/>
        </p:nvSpPr>
        <p:spPr>
          <a:xfrm flipV="1">
            <a:off x="1327671" y="5922288"/>
            <a:ext cx="2545830" cy="45719"/>
          </a:xfrm>
          <a:prstGeom prst="rect"/>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814" name="アーチ 4"/>
          <p:cNvSpPr/>
          <p:nvPr userDrawn="1"/>
        </p:nvSpPr>
        <p:spPr>
          <a:xfrm rot="16982831" flipV="1">
            <a:off x="3836818" y="5396259"/>
            <a:ext cx="1060678" cy="1079542"/>
          </a:xfrm>
          <a:custGeom>
            <a:avLst/>
            <a:ah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solidFill>
                <a:schemeClr val="tx1"/>
              </a:solidFill>
            </a:endParaRPr>
          </a:p>
        </p:txBody>
      </p:sp>
      <p:sp>
        <p:nvSpPr>
          <p:cNvPr id="1049815" name="正方形/長方形 40"/>
          <p:cNvSpPr/>
          <p:nvPr userDrawn="1"/>
        </p:nvSpPr>
        <p:spPr>
          <a:xfrm rot="16200000" flipV="1">
            <a:off x="3436546" y="7365351"/>
            <a:ext cx="1906939" cy="45719"/>
          </a:xfrm>
          <a:prstGeom prst="rect"/>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816" name="円/楕円 41"/>
          <p:cNvSpPr/>
          <p:nvPr userDrawn="1"/>
        </p:nvSpPr>
        <p:spPr>
          <a:xfrm flipV="1">
            <a:off x="4263015" y="8214680"/>
            <a:ext cx="254000" cy="254000"/>
          </a:xfrm>
          <a:prstGeom prst="ellipse"/>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817" name="円/楕円 47"/>
          <p:cNvSpPr/>
          <p:nvPr userDrawn="1"/>
        </p:nvSpPr>
        <p:spPr>
          <a:xfrm>
            <a:off x="4161415" y="5734608"/>
            <a:ext cx="419097" cy="419097"/>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818" name="正方形/長方形 48"/>
          <p:cNvSpPr/>
          <p:nvPr userDrawn="1"/>
        </p:nvSpPr>
        <p:spPr>
          <a:xfrm>
            <a:off x="4580512" y="5921298"/>
            <a:ext cx="2545830" cy="45719"/>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819" name="アーチ 4"/>
          <p:cNvSpPr/>
          <p:nvPr userDrawn="1"/>
        </p:nvSpPr>
        <p:spPr>
          <a:xfrm rot="4617169">
            <a:off x="7089659" y="5413504"/>
            <a:ext cx="1060678" cy="1079542"/>
          </a:xfrm>
          <a:custGeom>
            <a:avLst/>
            <a:ah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solidFill>
                <a:schemeClr val="tx1"/>
              </a:solidFill>
            </a:endParaRPr>
          </a:p>
        </p:txBody>
      </p:sp>
      <p:sp>
        <p:nvSpPr>
          <p:cNvPr id="1049820" name="正方形/長方形 50"/>
          <p:cNvSpPr/>
          <p:nvPr userDrawn="1"/>
        </p:nvSpPr>
        <p:spPr>
          <a:xfrm rot="5400000">
            <a:off x="6689387" y="4478235"/>
            <a:ext cx="1906939" cy="45719"/>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821" name="円/楕円 51"/>
          <p:cNvSpPr/>
          <p:nvPr userDrawn="1"/>
        </p:nvSpPr>
        <p:spPr>
          <a:xfrm>
            <a:off x="7515856" y="3420625"/>
            <a:ext cx="254000" cy="254000"/>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822" name="円/楕円 53"/>
          <p:cNvSpPr/>
          <p:nvPr userDrawn="1"/>
        </p:nvSpPr>
        <p:spPr>
          <a:xfrm flipV="1">
            <a:off x="7420581" y="5735600"/>
            <a:ext cx="419097" cy="419097"/>
          </a:xfrm>
          <a:prstGeom prst="ellips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823" name="正方形/長方形 54"/>
          <p:cNvSpPr/>
          <p:nvPr userDrawn="1"/>
        </p:nvSpPr>
        <p:spPr>
          <a:xfrm flipV="1">
            <a:off x="7839678" y="5922288"/>
            <a:ext cx="2545830" cy="45719"/>
          </a:xfrm>
          <a:prstGeom prst="rect"/>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824" name="アーチ 4"/>
          <p:cNvSpPr/>
          <p:nvPr userDrawn="1"/>
        </p:nvSpPr>
        <p:spPr>
          <a:xfrm rot="16982831" flipV="1">
            <a:off x="10348825" y="5396259"/>
            <a:ext cx="1060678" cy="1079542"/>
          </a:xfrm>
          <a:custGeom>
            <a:avLst/>
            <a:ah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solidFill>
                <a:schemeClr val="tx1"/>
              </a:solidFill>
            </a:endParaRPr>
          </a:p>
        </p:txBody>
      </p:sp>
      <p:sp>
        <p:nvSpPr>
          <p:cNvPr id="1049825" name="正方形/長方形 56"/>
          <p:cNvSpPr/>
          <p:nvPr userDrawn="1"/>
        </p:nvSpPr>
        <p:spPr>
          <a:xfrm rot="16200000" flipV="1">
            <a:off x="9948553" y="7365351"/>
            <a:ext cx="1906939" cy="45719"/>
          </a:xfrm>
          <a:prstGeom prst="rect"/>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826" name="円/楕円 57"/>
          <p:cNvSpPr/>
          <p:nvPr userDrawn="1"/>
        </p:nvSpPr>
        <p:spPr>
          <a:xfrm flipV="1">
            <a:off x="10775022" y="8214680"/>
            <a:ext cx="254000" cy="254000"/>
          </a:xfrm>
          <a:prstGeom prst="ellips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827" name="円/楕円 59"/>
          <p:cNvSpPr/>
          <p:nvPr userDrawn="1"/>
        </p:nvSpPr>
        <p:spPr>
          <a:xfrm>
            <a:off x="10673422" y="5734608"/>
            <a:ext cx="419097" cy="419097"/>
          </a:xfrm>
          <a:prstGeom prst="ellipse"/>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828" name="正方形/長方形 60"/>
          <p:cNvSpPr/>
          <p:nvPr userDrawn="1"/>
        </p:nvSpPr>
        <p:spPr>
          <a:xfrm>
            <a:off x="11092519" y="5921298"/>
            <a:ext cx="2545830" cy="45719"/>
          </a:xfrm>
          <a:prstGeom prst="rect"/>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829" name="アーチ 4"/>
          <p:cNvSpPr/>
          <p:nvPr userDrawn="1"/>
        </p:nvSpPr>
        <p:spPr>
          <a:xfrm rot="4617169">
            <a:off x="13601666" y="5413504"/>
            <a:ext cx="1060678" cy="1079542"/>
          </a:xfrm>
          <a:custGeom>
            <a:avLst/>
            <a:ah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solidFill>
                <a:schemeClr val="tx1"/>
              </a:solidFill>
            </a:endParaRPr>
          </a:p>
        </p:txBody>
      </p:sp>
      <p:sp>
        <p:nvSpPr>
          <p:cNvPr id="1049830" name="正方形/長方形 62"/>
          <p:cNvSpPr/>
          <p:nvPr userDrawn="1"/>
        </p:nvSpPr>
        <p:spPr>
          <a:xfrm rot="5400000">
            <a:off x="13201394" y="4478235"/>
            <a:ext cx="1906939" cy="45719"/>
          </a:xfrm>
          <a:prstGeom prst="rect"/>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831" name="円/楕円 63"/>
          <p:cNvSpPr/>
          <p:nvPr userDrawn="1"/>
        </p:nvSpPr>
        <p:spPr>
          <a:xfrm>
            <a:off x="14027863" y="3420625"/>
            <a:ext cx="254000" cy="254000"/>
          </a:xfrm>
          <a:prstGeom prst="ellipse"/>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832" name="円/楕円 65"/>
          <p:cNvSpPr/>
          <p:nvPr userDrawn="1"/>
        </p:nvSpPr>
        <p:spPr>
          <a:xfrm flipV="1">
            <a:off x="13928051" y="5735600"/>
            <a:ext cx="419097" cy="419097"/>
          </a:xfrm>
          <a:prstGeom prst="ellipse"/>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solidFill>
                <a:schemeClr val="accent6"/>
              </a:solidFill>
            </a:endParaRPr>
          </a:p>
        </p:txBody>
      </p:sp>
      <p:sp>
        <p:nvSpPr>
          <p:cNvPr id="1049833" name="テキスト プレースホルダー 6"/>
          <p:cNvSpPr>
            <a:spLocks noGrp="1"/>
          </p:cNvSpPr>
          <p:nvPr>
            <p:ph type="body" sz="quarter" idx="21" hasCustomPrompt="1"/>
          </p:nvPr>
        </p:nvSpPr>
        <p:spPr>
          <a:xfrm>
            <a:off x="1327671" y="3270347"/>
            <a:ext cx="3678319" cy="720080"/>
          </a:xfrm>
        </p:spPr>
        <p:txBody>
          <a:bodyPr anchor="b">
            <a:noAutofit/>
          </a:bodyPr>
          <a:lstStyle>
            <a:lvl1pPr algn="l">
              <a:defRPr baseline="0" sz="2800" i="0">
                <a:solidFill>
                  <a:schemeClr val="accent1"/>
                </a:solidFill>
                <a:latin typeface="Route 159 SemiBold" pitchFamily="50" charset="0"/>
              </a:defRPr>
            </a:lvl1pPr>
          </a:lstStyle>
          <a:p>
            <a:pPr lvl="0"/>
            <a:r>
              <a:rPr altLang="ja-JP" dirty="0" kumimoji="1" lang="en-US"/>
              <a:t>Text goes here</a:t>
            </a:r>
            <a:endParaRPr altLang="en-US" dirty="0" kumimoji="1" lang="ja-JP"/>
          </a:p>
        </p:txBody>
      </p:sp>
      <p:sp>
        <p:nvSpPr>
          <p:cNvPr id="1049834" name="テキスト プレースホルダー 6"/>
          <p:cNvSpPr>
            <a:spLocks noGrp="1"/>
          </p:cNvSpPr>
          <p:nvPr>
            <p:ph type="body" sz="quarter" idx="24" hasCustomPrompt="1"/>
          </p:nvPr>
        </p:nvSpPr>
        <p:spPr>
          <a:xfrm>
            <a:off x="1334401" y="4025991"/>
            <a:ext cx="3678319" cy="1234562"/>
          </a:xfrm>
        </p:spPr>
        <p:txBody>
          <a:bodyPr anchor="t">
            <a:noAutofit/>
          </a:bodyPr>
          <a:lstStyle>
            <a:lvl1pPr algn="l">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9835" name="正方形/長方形 72"/>
          <p:cNvSpPr/>
          <p:nvPr userDrawn="1"/>
        </p:nvSpPr>
        <p:spPr>
          <a:xfrm>
            <a:off x="1477604" y="3928583"/>
            <a:ext cx="3240360" cy="7200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836" name="テキスト プレースホルダー 6"/>
          <p:cNvSpPr>
            <a:spLocks noGrp="1"/>
          </p:cNvSpPr>
          <p:nvPr>
            <p:ph type="body" sz="quarter" idx="20" hasCustomPrompt="1"/>
          </p:nvPr>
        </p:nvSpPr>
        <p:spPr>
          <a:xfrm>
            <a:off x="291646" y="2688817"/>
            <a:ext cx="1746409" cy="720080"/>
          </a:xfrm>
        </p:spPr>
        <p:txBody>
          <a:bodyPr anchor="t">
            <a:noAutofit/>
          </a:bodyPr>
          <a:lstStyle>
            <a:lvl1pPr algn="ctr">
              <a:defRPr baseline="0" sz="3200" i="1">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altLang="ja-JP" dirty="0" kumimoji="1" lang="en-US"/>
              <a:t>9999</a:t>
            </a:r>
            <a:endParaRPr altLang="en-US" dirty="0" kumimoji="1" lang="ja-JP"/>
          </a:p>
        </p:txBody>
      </p:sp>
      <p:sp>
        <p:nvSpPr>
          <p:cNvPr id="1049837" name="テキスト プレースホルダー 6"/>
          <p:cNvSpPr>
            <a:spLocks noGrp="1"/>
          </p:cNvSpPr>
          <p:nvPr>
            <p:ph type="body" sz="quarter" idx="25" hasCustomPrompt="1"/>
          </p:nvPr>
        </p:nvSpPr>
        <p:spPr>
          <a:xfrm>
            <a:off x="7814278" y="3270347"/>
            <a:ext cx="3678319" cy="720080"/>
          </a:xfrm>
        </p:spPr>
        <p:txBody>
          <a:bodyPr anchor="b">
            <a:noAutofit/>
          </a:bodyPr>
          <a:lstStyle>
            <a:lvl1pPr algn="l">
              <a:defRPr baseline="0" sz="2800" i="0">
                <a:solidFill>
                  <a:schemeClr val="accent2"/>
                </a:solidFill>
                <a:latin typeface="Route 159 SemiBold" pitchFamily="50" charset="0"/>
              </a:defRPr>
            </a:lvl1pPr>
          </a:lstStyle>
          <a:p>
            <a:pPr lvl="0"/>
            <a:r>
              <a:rPr altLang="ja-JP" dirty="0" kumimoji="1" lang="en-US"/>
              <a:t>Text goes here</a:t>
            </a:r>
            <a:endParaRPr altLang="en-US" dirty="0" kumimoji="1" lang="ja-JP"/>
          </a:p>
        </p:txBody>
      </p:sp>
      <p:sp>
        <p:nvSpPr>
          <p:cNvPr id="1049838" name="テキスト プレースホルダー 6"/>
          <p:cNvSpPr>
            <a:spLocks noGrp="1"/>
          </p:cNvSpPr>
          <p:nvPr>
            <p:ph type="body" sz="quarter" idx="26" hasCustomPrompt="1"/>
          </p:nvPr>
        </p:nvSpPr>
        <p:spPr>
          <a:xfrm>
            <a:off x="7821008" y="4025991"/>
            <a:ext cx="3678319" cy="1234562"/>
          </a:xfrm>
        </p:spPr>
        <p:txBody>
          <a:bodyPr anchor="t">
            <a:noAutofit/>
          </a:bodyPr>
          <a:lstStyle>
            <a:lvl1pPr algn="l">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9839" name="正方形/長方形 76"/>
          <p:cNvSpPr/>
          <p:nvPr userDrawn="1"/>
        </p:nvSpPr>
        <p:spPr>
          <a:xfrm>
            <a:off x="7964211" y="3928583"/>
            <a:ext cx="3240360" cy="72008"/>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840" name="テキスト プレースホルダー 6"/>
          <p:cNvSpPr>
            <a:spLocks noGrp="1"/>
          </p:cNvSpPr>
          <p:nvPr>
            <p:ph type="body" sz="quarter" idx="27" hasCustomPrompt="1"/>
          </p:nvPr>
        </p:nvSpPr>
        <p:spPr>
          <a:xfrm>
            <a:off x="6778253" y="2688817"/>
            <a:ext cx="1746409" cy="720080"/>
          </a:xfrm>
        </p:spPr>
        <p:txBody>
          <a:bodyPr anchor="t">
            <a:noAutofit/>
          </a:bodyPr>
          <a:lstStyle>
            <a:lvl1pPr algn="ctr">
              <a:defRPr baseline="0" sz="3200" i="1">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altLang="ja-JP" dirty="0" kumimoji="1" lang="en-US"/>
              <a:t>9999</a:t>
            </a:r>
            <a:endParaRPr altLang="en-US" dirty="0" kumimoji="1" lang="ja-JP"/>
          </a:p>
        </p:txBody>
      </p:sp>
      <p:sp>
        <p:nvSpPr>
          <p:cNvPr id="1049841" name="テキスト プレースホルダー 6"/>
          <p:cNvSpPr>
            <a:spLocks noGrp="1"/>
          </p:cNvSpPr>
          <p:nvPr>
            <p:ph type="body" sz="quarter" idx="28" hasCustomPrompt="1"/>
          </p:nvPr>
        </p:nvSpPr>
        <p:spPr>
          <a:xfrm>
            <a:off x="14324839" y="3270347"/>
            <a:ext cx="3678319" cy="720080"/>
          </a:xfrm>
        </p:spPr>
        <p:txBody>
          <a:bodyPr anchor="b">
            <a:noAutofit/>
          </a:bodyPr>
          <a:lstStyle>
            <a:lvl1pPr algn="l">
              <a:defRPr baseline="0" sz="2800" i="0">
                <a:solidFill>
                  <a:schemeClr val="accent5"/>
                </a:solidFill>
                <a:latin typeface="Route 159 SemiBold" pitchFamily="50" charset="0"/>
              </a:defRPr>
            </a:lvl1pPr>
          </a:lstStyle>
          <a:p>
            <a:pPr lvl="0"/>
            <a:r>
              <a:rPr altLang="ja-JP" dirty="0" kumimoji="1" lang="en-US"/>
              <a:t>Text goes here</a:t>
            </a:r>
            <a:endParaRPr altLang="en-US" dirty="0" kumimoji="1" lang="ja-JP"/>
          </a:p>
        </p:txBody>
      </p:sp>
      <p:sp>
        <p:nvSpPr>
          <p:cNvPr id="1049842" name="テキスト プレースホルダー 6"/>
          <p:cNvSpPr>
            <a:spLocks noGrp="1"/>
          </p:cNvSpPr>
          <p:nvPr>
            <p:ph type="body" sz="quarter" idx="29" hasCustomPrompt="1"/>
          </p:nvPr>
        </p:nvSpPr>
        <p:spPr>
          <a:xfrm>
            <a:off x="14331569" y="4025991"/>
            <a:ext cx="3678319" cy="1234562"/>
          </a:xfrm>
        </p:spPr>
        <p:txBody>
          <a:bodyPr anchor="t">
            <a:noAutofit/>
          </a:bodyPr>
          <a:lstStyle>
            <a:lvl1pPr algn="l">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9843" name="正方形/長方形 80"/>
          <p:cNvSpPr/>
          <p:nvPr userDrawn="1"/>
        </p:nvSpPr>
        <p:spPr>
          <a:xfrm>
            <a:off x="14474772" y="3928583"/>
            <a:ext cx="3240360" cy="72008"/>
          </a:xfrm>
          <a:prstGeom prst="rect"/>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844" name="テキスト プレースホルダー 6"/>
          <p:cNvSpPr>
            <a:spLocks noGrp="1"/>
          </p:cNvSpPr>
          <p:nvPr>
            <p:ph type="body" sz="quarter" idx="30" hasCustomPrompt="1"/>
          </p:nvPr>
        </p:nvSpPr>
        <p:spPr>
          <a:xfrm>
            <a:off x="13288814" y="2688817"/>
            <a:ext cx="1746409" cy="720080"/>
          </a:xfrm>
        </p:spPr>
        <p:txBody>
          <a:bodyPr anchor="t">
            <a:noAutofit/>
          </a:bodyPr>
          <a:lstStyle>
            <a:lvl1pPr algn="ctr">
              <a:defRPr baseline="0" sz="3200" i="1">
                <a:solidFill>
                  <a:schemeClr val="accent5">
                    <a:lumMod val="50000"/>
                  </a:schemeClr>
                </a:solidFill>
                <a:latin typeface="Open Sans Semibold" panose="020B0706030804020204" pitchFamily="34" charset="0"/>
                <a:cs typeface="Open Sans Semibold" panose="020B0706030804020204" pitchFamily="34" charset="0"/>
              </a:defRPr>
            </a:lvl1pPr>
          </a:lstStyle>
          <a:p>
            <a:pPr lvl="0"/>
            <a:r>
              <a:rPr altLang="ja-JP" dirty="0" kumimoji="1" lang="en-US"/>
              <a:t>9999</a:t>
            </a:r>
            <a:endParaRPr altLang="en-US" dirty="0" kumimoji="1" lang="ja-JP"/>
          </a:p>
        </p:txBody>
      </p:sp>
      <p:sp>
        <p:nvSpPr>
          <p:cNvPr id="1049845" name="テキスト プレースホルダー 6"/>
          <p:cNvSpPr>
            <a:spLocks noGrp="1"/>
          </p:cNvSpPr>
          <p:nvPr>
            <p:ph type="body" sz="quarter" idx="31" hasCustomPrompt="1"/>
          </p:nvPr>
        </p:nvSpPr>
        <p:spPr>
          <a:xfrm>
            <a:off x="4580512" y="6632566"/>
            <a:ext cx="3678319" cy="720080"/>
          </a:xfrm>
        </p:spPr>
        <p:txBody>
          <a:bodyPr anchor="b">
            <a:noAutofit/>
          </a:bodyPr>
          <a:lstStyle>
            <a:lvl1pPr algn="l">
              <a:defRPr baseline="0" sz="2800" i="0">
                <a:solidFill>
                  <a:schemeClr val="accent3"/>
                </a:solidFill>
                <a:latin typeface="Route 159 SemiBold" pitchFamily="50" charset="0"/>
              </a:defRPr>
            </a:lvl1pPr>
          </a:lstStyle>
          <a:p>
            <a:pPr lvl="0"/>
            <a:r>
              <a:rPr altLang="ja-JP" dirty="0" kumimoji="1" lang="en-US"/>
              <a:t>Text goes here</a:t>
            </a:r>
            <a:endParaRPr altLang="en-US" dirty="0" kumimoji="1" lang="ja-JP"/>
          </a:p>
        </p:txBody>
      </p:sp>
      <p:sp>
        <p:nvSpPr>
          <p:cNvPr id="1049846" name="テキスト プレースホルダー 6"/>
          <p:cNvSpPr>
            <a:spLocks noGrp="1"/>
          </p:cNvSpPr>
          <p:nvPr>
            <p:ph type="body" sz="quarter" idx="32" hasCustomPrompt="1"/>
          </p:nvPr>
        </p:nvSpPr>
        <p:spPr>
          <a:xfrm>
            <a:off x="4587242" y="7388210"/>
            <a:ext cx="3678319" cy="1234562"/>
          </a:xfrm>
        </p:spPr>
        <p:txBody>
          <a:bodyPr anchor="t">
            <a:noAutofit/>
          </a:bodyPr>
          <a:lstStyle>
            <a:lvl1pPr algn="l">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9847" name="正方形/長方形 84"/>
          <p:cNvSpPr/>
          <p:nvPr userDrawn="1"/>
        </p:nvSpPr>
        <p:spPr>
          <a:xfrm>
            <a:off x="4730445" y="7290802"/>
            <a:ext cx="3240360" cy="72008"/>
          </a:xfrm>
          <a:prstGeom prst="rect"/>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848" name="テキスト プレースホルダー 6"/>
          <p:cNvSpPr>
            <a:spLocks noGrp="1"/>
          </p:cNvSpPr>
          <p:nvPr>
            <p:ph type="body" sz="quarter" idx="33" hasCustomPrompt="1"/>
          </p:nvPr>
        </p:nvSpPr>
        <p:spPr>
          <a:xfrm>
            <a:off x="3519087" y="8462885"/>
            <a:ext cx="1746409" cy="720080"/>
          </a:xfrm>
        </p:spPr>
        <p:txBody>
          <a:bodyPr anchor="t">
            <a:noAutofit/>
          </a:bodyPr>
          <a:lstStyle>
            <a:lvl1pPr algn="ctr">
              <a:defRPr baseline="0" sz="3200" i="1">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altLang="ja-JP" dirty="0" kumimoji="1" lang="en-US"/>
              <a:t>9999</a:t>
            </a:r>
            <a:endParaRPr altLang="en-US" dirty="0" kumimoji="1" lang="ja-JP"/>
          </a:p>
        </p:txBody>
      </p:sp>
      <p:sp>
        <p:nvSpPr>
          <p:cNvPr id="1049849" name="テキスト プレースホルダー 6"/>
          <p:cNvSpPr>
            <a:spLocks noGrp="1"/>
          </p:cNvSpPr>
          <p:nvPr>
            <p:ph type="body" sz="quarter" idx="34" hasCustomPrompt="1"/>
          </p:nvPr>
        </p:nvSpPr>
        <p:spPr>
          <a:xfrm>
            <a:off x="11096241" y="6632566"/>
            <a:ext cx="3678319" cy="720080"/>
          </a:xfrm>
        </p:spPr>
        <p:txBody>
          <a:bodyPr anchor="b">
            <a:noAutofit/>
          </a:bodyPr>
          <a:lstStyle>
            <a:lvl1pPr algn="l">
              <a:defRPr baseline="0" sz="2800" i="0">
                <a:solidFill>
                  <a:schemeClr val="accent4"/>
                </a:solidFill>
                <a:latin typeface="Route 159 SemiBold" pitchFamily="50" charset="0"/>
              </a:defRPr>
            </a:lvl1pPr>
          </a:lstStyle>
          <a:p>
            <a:pPr lvl="0"/>
            <a:r>
              <a:rPr altLang="ja-JP" dirty="0" kumimoji="1" lang="en-US"/>
              <a:t>Text goes here</a:t>
            </a:r>
            <a:endParaRPr altLang="en-US" dirty="0" kumimoji="1" lang="ja-JP"/>
          </a:p>
        </p:txBody>
      </p:sp>
      <p:sp>
        <p:nvSpPr>
          <p:cNvPr id="1049850" name="テキスト プレースホルダー 6"/>
          <p:cNvSpPr>
            <a:spLocks noGrp="1"/>
          </p:cNvSpPr>
          <p:nvPr>
            <p:ph type="body" sz="quarter" idx="35" hasCustomPrompt="1"/>
          </p:nvPr>
        </p:nvSpPr>
        <p:spPr>
          <a:xfrm>
            <a:off x="11102971" y="7388210"/>
            <a:ext cx="3678319" cy="1234562"/>
          </a:xfrm>
        </p:spPr>
        <p:txBody>
          <a:bodyPr anchor="t">
            <a:noAutofit/>
          </a:bodyPr>
          <a:lstStyle>
            <a:lvl1pPr algn="l">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9851" name="正方形/長方形 88"/>
          <p:cNvSpPr/>
          <p:nvPr userDrawn="1"/>
        </p:nvSpPr>
        <p:spPr>
          <a:xfrm>
            <a:off x="11246174" y="7290802"/>
            <a:ext cx="3240360" cy="72008"/>
          </a:xfrm>
          <a:prstGeom prst="rect"/>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852" name="テキスト プレースホルダー 6"/>
          <p:cNvSpPr>
            <a:spLocks noGrp="1"/>
          </p:cNvSpPr>
          <p:nvPr>
            <p:ph type="body" sz="quarter" idx="36" hasCustomPrompt="1"/>
          </p:nvPr>
        </p:nvSpPr>
        <p:spPr>
          <a:xfrm>
            <a:off x="10034816" y="8462885"/>
            <a:ext cx="1746409" cy="720080"/>
          </a:xfrm>
        </p:spPr>
        <p:txBody>
          <a:bodyPr anchor="t">
            <a:noAutofit/>
          </a:bodyPr>
          <a:lstStyle>
            <a:lvl1pPr algn="ctr">
              <a:defRPr baseline="0" sz="3200" i="1">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altLang="ja-JP" dirty="0" kumimoji="1" lang="en-US"/>
              <a:t>9999</a:t>
            </a:r>
            <a:endParaRPr altLang="en-US" dirty="0" kumimoji="1" lang="ja-JP"/>
          </a:p>
        </p:txBody>
      </p:sp>
      <p:sp>
        <p:nvSpPr>
          <p:cNvPr id="1049853" name="正方形/長方形 66"/>
          <p:cNvSpPr/>
          <p:nvPr userDrawn="1"/>
        </p:nvSpPr>
        <p:spPr>
          <a:xfrm flipV="1">
            <a:off x="14347147" y="5922286"/>
            <a:ext cx="3939266" cy="45720"/>
          </a:xfrm>
          <a:prstGeom prst="rect"/>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solidFill>
                <a:schemeClr val="accent6"/>
              </a:solidFill>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afterEffect" presetClass="entr" presetID="2" presetSubtype="2">
                                  <p:stCondLst>
                                    <p:cond delay="0"/>
                                  </p:stCondLst>
                                  <p:childTnLst>
                                    <p:set>
                                      <p:cBhvr>
                                        <p:cTn dur="1" fill="hold" id="6">
                                          <p:stCondLst>
                                            <p:cond delay="0"/>
                                          </p:stCondLst>
                                        </p:cTn>
                                        <p:tgtEl>
                                          <p:spTgt spid="1049807"/>
                                        </p:tgtEl>
                                        <p:attrNameLst>
                                          <p:attrName>style.visibility</p:attrName>
                                        </p:attrNameLst>
                                      </p:cBhvr>
                                      <p:to>
                                        <p:strVal val="visible"/>
                                      </p:to>
                                    </p:set>
                                    <p:anim calcmode="lin" valueType="num">
                                      <p:cBhvr additive="base">
                                        <p:cTn dur="500" fill="hold" id="7"/>
                                        <p:tgtEl>
                                          <p:spTgt spid="1049807"/>
                                        </p:tgtEl>
                                        <p:attrNameLst>
                                          <p:attrName>ppt_x</p:attrName>
                                        </p:attrNameLst>
                                      </p:cBhvr>
                                      <p:tavLst>
                                        <p:tav tm="0">
                                          <p:val>
                                            <p:strVal val="1+#ppt_w/2"/>
                                          </p:val>
                                        </p:tav>
                                        <p:tav tm="100000">
                                          <p:val>
                                            <p:strVal val="#ppt_x"/>
                                          </p:val>
                                        </p:tav>
                                      </p:tavLst>
                                    </p:anim>
                                    <p:anim calcmode="lin" valueType="num">
                                      <p:cBhvr additive="base">
                                        <p:cTn dur="500" fill="hold" id="8"/>
                                        <p:tgtEl>
                                          <p:spTgt spid="1049807"/>
                                        </p:tgtEl>
                                        <p:attrNameLst>
                                          <p:attrName>ppt_y</p:attrName>
                                        </p:attrNameLst>
                                      </p:cBhvr>
                                      <p:tavLst>
                                        <p:tav tm="0">
                                          <p:val>
                                            <p:strVal val="#ppt_y"/>
                                          </p:val>
                                        </p:tav>
                                        <p:tav tm="100000">
                                          <p:val>
                                            <p:strVal val="#ppt_y"/>
                                          </p:val>
                                        </p:tav>
                                      </p:tavLst>
                                    </p:anim>
                                  </p:childTnLst>
                                </p:cTn>
                              </p:par>
                              <p:par>
                                <p:cTn fill="hold" grpId="0" id="9" nodeType="withEffect" presetClass="entr" presetID="22" presetSubtype="8">
                                  <p:stCondLst>
                                    <p:cond delay="0"/>
                                  </p:stCondLst>
                                  <p:childTnLst>
                                    <p:set>
                                      <p:cBhvr>
                                        <p:cTn dur="1" fill="hold" id="10">
                                          <p:stCondLst>
                                            <p:cond delay="0"/>
                                          </p:stCondLst>
                                        </p:cTn>
                                        <p:tgtEl>
                                          <p:spTgt spid="1049806">
                                            <p:txEl>
                                              <p:pRg st="0" end="0"/>
                                            </p:txEl>
                                          </p:spTgt>
                                        </p:tgtEl>
                                        <p:attrNameLst>
                                          <p:attrName>style.visibility</p:attrName>
                                        </p:attrNameLst>
                                      </p:cBhvr>
                                      <p:to>
                                        <p:strVal val="visible"/>
                                      </p:to>
                                    </p:set>
                                    <p:animEffect transition="in" filter="wipe(left)">
                                      <p:cBhvr>
                                        <p:cTn dur="500" id="11"/>
                                        <p:tgtEl>
                                          <p:spTgt spid="1049806">
                                            <p:txEl>
                                              <p:pRg st="0" end="0"/>
                                            </p:txEl>
                                          </p:spTgt>
                                        </p:tgtEl>
                                      </p:cBhvr>
                                    </p:animEffect>
                                  </p:childTnLst>
                                </p:cTn>
                              </p:par>
                            </p:childTnLst>
                          </p:cTn>
                        </p:par>
                        <p:par>
                          <p:cTn fill="hold" id="12">
                            <p:stCondLst>
                              <p:cond delay="500"/>
                            </p:stCondLst>
                            <p:childTnLst>
                              <p:par>
                                <p:cTn fill="hold" grpId="0" id="13" nodeType="afterEffect" presetClass="entr" presetID="22" presetSubtype="8">
                                  <p:stCondLst>
                                    <p:cond delay="0"/>
                                  </p:stCondLst>
                                  <p:childTnLst>
                                    <p:set>
                                      <p:cBhvr>
                                        <p:cTn dur="1" fill="hold" id="14">
                                          <p:stCondLst>
                                            <p:cond delay="0"/>
                                          </p:stCondLst>
                                        </p:cTn>
                                        <p:tgtEl>
                                          <p:spTgt spid="1049809"/>
                                        </p:tgtEl>
                                        <p:attrNameLst>
                                          <p:attrName>style.visibility</p:attrName>
                                        </p:attrNameLst>
                                      </p:cBhvr>
                                      <p:to>
                                        <p:strVal val="visible"/>
                                      </p:to>
                                    </p:set>
                                    <p:animEffect transition="in" filter="wipe(left)">
                                      <p:cBhvr>
                                        <p:cTn dur="500" id="15"/>
                                        <p:tgtEl>
                                          <p:spTgt spid="1049809"/>
                                        </p:tgtEl>
                                      </p:cBhvr>
                                    </p:animEffect>
                                  </p:childTnLst>
                                </p:cTn>
                              </p:par>
                            </p:childTnLst>
                          </p:cTn>
                        </p:par>
                        <p:par>
                          <p:cTn fill="hold" id="16">
                            <p:stCondLst>
                              <p:cond delay="1000"/>
                            </p:stCondLst>
                            <p:childTnLst>
                              <p:par>
                                <p:cTn decel="100000" fill="hold" grpId="0" id="17" nodeType="afterEffect" presetClass="entr" presetID="49" presetSubtype="0">
                                  <p:stCondLst>
                                    <p:cond delay="0"/>
                                  </p:stCondLst>
                                  <p:childTnLst>
                                    <p:set>
                                      <p:cBhvr>
                                        <p:cTn dur="1" fill="hold" id="18">
                                          <p:stCondLst>
                                            <p:cond delay="0"/>
                                          </p:stCondLst>
                                        </p:cTn>
                                        <p:tgtEl>
                                          <p:spTgt spid="1049808"/>
                                        </p:tgtEl>
                                        <p:attrNameLst>
                                          <p:attrName>style.visibility</p:attrName>
                                        </p:attrNameLst>
                                      </p:cBhvr>
                                      <p:to>
                                        <p:strVal val="visible"/>
                                      </p:to>
                                    </p:set>
                                    <p:anim calcmode="lin" valueType="num">
                                      <p:cBhvr>
                                        <p:cTn dur="500" fill="hold" id="19"/>
                                        <p:tgtEl>
                                          <p:spTgt spid="1049808"/>
                                        </p:tgtEl>
                                        <p:attrNameLst>
                                          <p:attrName>ppt_w</p:attrName>
                                        </p:attrNameLst>
                                      </p:cBhvr>
                                      <p:tavLst>
                                        <p:tav tm="0">
                                          <p:val>
                                            <p:fltVal val="0.0"/>
                                          </p:val>
                                        </p:tav>
                                        <p:tav tm="100000">
                                          <p:val>
                                            <p:strVal val="#ppt_w"/>
                                          </p:val>
                                        </p:tav>
                                      </p:tavLst>
                                    </p:anim>
                                    <p:anim calcmode="lin" valueType="num">
                                      <p:cBhvr>
                                        <p:cTn dur="500" fill="hold" id="20"/>
                                        <p:tgtEl>
                                          <p:spTgt spid="1049808"/>
                                        </p:tgtEl>
                                        <p:attrNameLst>
                                          <p:attrName>ppt_h</p:attrName>
                                        </p:attrNameLst>
                                      </p:cBhvr>
                                      <p:tavLst>
                                        <p:tav tm="0">
                                          <p:val>
                                            <p:fltVal val="0.0"/>
                                          </p:val>
                                        </p:tav>
                                        <p:tav tm="100000">
                                          <p:val>
                                            <p:strVal val="#ppt_h"/>
                                          </p:val>
                                        </p:tav>
                                      </p:tavLst>
                                    </p:anim>
                                    <p:anim calcmode="lin" valueType="num">
                                      <p:cBhvr>
                                        <p:cTn dur="500" fill="hold" id="21"/>
                                        <p:tgtEl>
                                          <p:spTgt spid="1049808"/>
                                        </p:tgtEl>
                                        <p:attrNameLst>
                                          <p:attrName>style.rotation</p:attrName>
                                        </p:attrNameLst>
                                      </p:cBhvr>
                                      <p:tavLst>
                                        <p:tav tm="0">
                                          <p:val>
                                            <p:fltVal val="360.0"/>
                                          </p:val>
                                        </p:tav>
                                        <p:tav tm="100000">
                                          <p:val>
                                            <p:fltVal val="0.0"/>
                                          </p:val>
                                        </p:tav>
                                      </p:tavLst>
                                    </p:anim>
                                    <p:animEffect transition="in" filter="fade">
                                      <p:cBhvr>
                                        <p:cTn dur="500" id="22"/>
                                        <p:tgtEl>
                                          <p:spTgt spid="1049808"/>
                                        </p:tgtEl>
                                      </p:cBhvr>
                                    </p:animEffect>
                                  </p:childTnLst>
                                </p:cTn>
                              </p:par>
                            </p:childTnLst>
                          </p:cTn>
                        </p:par>
                        <p:par>
                          <p:cTn fill="hold" id="23">
                            <p:stCondLst>
                              <p:cond delay="1500"/>
                            </p:stCondLst>
                            <p:childTnLst>
                              <p:par>
                                <p:cTn fill="hold" grpId="0" id="24" nodeType="afterEffect" presetClass="entr" presetID="22" presetSubtype="4">
                                  <p:stCondLst>
                                    <p:cond delay="0"/>
                                  </p:stCondLst>
                                  <p:childTnLst>
                                    <p:set>
                                      <p:cBhvr>
                                        <p:cTn dur="1" fill="hold" id="25">
                                          <p:stCondLst>
                                            <p:cond delay="0"/>
                                          </p:stCondLst>
                                        </p:cTn>
                                        <p:tgtEl>
                                          <p:spTgt spid="1049810"/>
                                        </p:tgtEl>
                                        <p:attrNameLst>
                                          <p:attrName>style.visibility</p:attrName>
                                        </p:attrNameLst>
                                      </p:cBhvr>
                                      <p:to>
                                        <p:strVal val="visible"/>
                                      </p:to>
                                    </p:set>
                                    <p:animEffect transition="in" filter="wipe(down)">
                                      <p:cBhvr>
                                        <p:cTn dur="500" id="26"/>
                                        <p:tgtEl>
                                          <p:spTgt spid="1049810"/>
                                        </p:tgtEl>
                                      </p:cBhvr>
                                    </p:animEffect>
                                  </p:childTnLst>
                                </p:cTn>
                              </p:par>
                            </p:childTnLst>
                          </p:cTn>
                        </p:par>
                        <p:par>
                          <p:cTn fill="hold" id="27">
                            <p:stCondLst>
                              <p:cond delay="2000"/>
                            </p:stCondLst>
                            <p:childTnLst>
                              <p:par>
                                <p:cTn fill="hold" grpId="0" id="28" nodeType="afterEffect" presetClass="entr" presetID="10" presetSubtype="0">
                                  <p:stCondLst>
                                    <p:cond delay="0"/>
                                  </p:stCondLst>
                                  <p:childTnLst>
                                    <p:set>
                                      <p:cBhvr>
                                        <p:cTn dur="1" fill="hold" id="29">
                                          <p:stCondLst>
                                            <p:cond delay="0"/>
                                          </p:stCondLst>
                                        </p:cTn>
                                        <p:tgtEl>
                                          <p:spTgt spid="1049811"/>
                                        </p:tgtEl>
                                        <p:attrNameLst>
                                          <p:attrName>style.visibility</p:attrName>
                                        </p:attrNameLst>
                                      </p:cBhvr>
                                      <p:to>
                                        <p:strVal val="visible"/>
                                      </p:to>
                                    </p:set>
                                    <p:animEffect transition="in" filter="fade">
                                      <p:cBhvr>
                                        <p:cTn dur="500" id="30"/>
                                        <p:tgtEl>
                                          <p:spTgt spid="1049811"/>
                                        </p:tgtEl>
                                      </p:cBhvr>
                                    </p:animEffect>
                                  </p:childTnLst>
                                </p:cTn>
                              </p:par>
                            </p:childTnLst>
                          </p:cTn>
                        </p:par>
                        <p:par>
                          <p:cTn fill="hold" id="31">
                            <p:stCondLst>
                              <p:cond delay="2500"/>
                            </p:stCondLst>
                            <p:childTnLst>
                              <p:par>
                                <p:cTn fill="hold" grpId="0" id="32" nodeType="afterEffect" presetClass="entr" presetID="22" presetSubtype="8">
                                  <p:stCondLst>
                                    <p:cond delay="0"/>
                                  </p:stCondLst>
                                  <p:iterate type="lt">
                                    <p:tmPct val="10000"/>
                                  </p:iterate>
                                  <p:childTnLst>
                                    <p:set>
                                      <p:cBhvr>
                                        <p:cTn dur="1" fill="hold" id="33">
                                          <p:stCondLst>
                                            <p:cond delay="0"/>
                                          </p:stCondLst>
                                        </p:cTn>
                                        <p:tgtEl>
                                          <p:spTgt spid="1049836">
                                            <p:txEl>
                                              <p:pRg st="0" end="0"/>
                                            </p:txEl>
                                          </p:spTgt>
                                        </p:tgtEl>
                                        <p:attrNameLst>
                                          <p:attrName>style.visibility</p:attrName>
                                        </p:attrNameLst>
                                      </p:cBhvr>
                                      <p:to>
                                        <p:strVal val="visible"/>
                                      </p:to>
                                    </p:set>
                                    <p:animEffect transition="in" filter="wipe(left)">
                                      <p:cBhvr>
                                        <p:cTn dur="500" id="34"/>
                                        <p:tgtEl>
                                          <p:spTgt spid="1049836">
                                            <p:txEl>
                                              <p:pRg st="0" end="0"/>
                                            </p:txEl>
                                          </p:spTgt>
                                        </p:tgtEl>
                                      </p:cBhvr>
                                    </p:animEffect>
                                  </p:childTnLst>
                                </p:cTn>
                              </p:par>
                            </p:childTnLst>
                          </p:cTn>
                        </p:par>
                        <p:par>
                          <p:cTn fill="hold" id="35">
                            <p:stCondLst>
                              <p:cond delay="3150"/>
                            </p:stCondLst>
                            <p:childTnLst>
                              <p:par>
                                <p:cTn decel="100000" fill="hold" grpId="0" id="36" nodeType="afterEffect" presetClass="entr" presetID="2" presetSubtype="2">
                                  <p:stCondLst>
                                    <p:cond delay="0"/>
                                  </p:stCondLst>
                                  <p:childTnLst>
                                    <p:set>
                                      <p:cBhvr>
                                        <p:cTn dur="1" fill="hold" id="37">
                                          <p:stCondLst>
                                            <p:cond delay="0"/>
                                          </p:stCondLst>
                                        </p:cTn>
                                        <p:tgtEl>
                                          <p:spTgt spid="1049833">
                                            <p:txEl>
                                              <p:pRg st="0" end="0"/>
                                            </p:txEl>
                                          </p:spTgt>
                                        </p:tgtEl>
                                        <p:attrNameLst>
                                          <p:attrName>style.visibility</p:attrName>
                                        </p:attrNameLst>
                                      </p:cBhvr>
                                      <p:to>
                                        <p:strVal val="visible"/>
                                      </p:to>
                                    </p:set>
                                    <p:anim calcmode="lin" valueType="num">
                                      <p:cBhvr additive="base">
                                        <p:cTn dur="750" fill="hold" id="38"/>
                                        <p:tgtEl>
                                          <p:spTgt spid="1049833">
                                            <p:txEl>
                                              <p:pRg st="0" end="0"/>
                                            </p:txEl>
                                          </p:spTgt>
                                        </p:tgtEl>
                                        <p:attrNameLst>
                                          <p:attrName>ppt_x</p:attrName>
                                        </p:attrNameLst>
                                      </p:cBhvr>
                                      <p:tavLst>
                                        <p:tav tm="0">
                                          <p:val>
                                            <p:strVal val="1+#ppt_w/2"/>
                                          </p:val>
                                        </p:tav>
                                        <p:tav tm="100000">
                                          <p:val>
                                            <p:strVal val="#ppt_x"/>
                                          </p:val>
                                        </p:tav>
                                      </p:tavLst>
                                    </p:anim>
                                    <p:anim calcmode="lin" valueType="num">
                                      <p:cBhvr additive="base">
                                        <p:cTn dur="750" fill="hold" id="39"/>
                                        <p:tgtEl>
                                          <p:spTgt spid="1049833">
                                            <p:txEl>
                                              <p:pRg st="0" end="0"/>
                                            </p:txEl>
                                          </p:spTgt>
                                        </p:tgtEl>
                                        <p:attrNameLst>
                                          <p:attrName>ppt_y</p:attrName>
                                        </p:attrNameLst>
                                      </p:cBhvr>
                                      <p:tavLst>
                                        <p:tav tm="0">
                                          <p:val>
                                            <p:strVal val="#ppt_y"/>
                                          </p:val>
                                        </p:tav>
                                        <p:tav tm="100000">
                                          <p:val>
                                            <p:strVal val="#ppt_y"/>
                                          </p:val>
                                        </p:tav>
                                      </p:tavLst>
                                    </p:anim>
                                  </p:childTnLst>
                                </p:cTn>
                              </p:par>
                              <p:par>
                                <p:cTn decel="100000" fill="hold" grpId="0" id="40" nodeType="withEffect" presetClass="entr" presetID="2" presetSubtype="2">
                                  <p:stCondLst>
                                    <p:cond delay="0"/>
                                  </p:stCondLst>
                                  <p:childTnLst>
                                    <p:set>
                                      <p:cBhvr>
                                        <p:cTn dur="1" fill="hold" id="41">
                                          <p:stCondLst>
                                            <p:cond delay="0"/>
                                          </p:stCondLst>
                                        </p:cTn>
                                        <p:tgtEl>
                                          <p:spTgt spid="1049835"/>
                                        </p:tgtEl>
                                        <p:attrNameLst>
                                          <p:attrName>style.visibility</p:attrName>
                                        </p:attrNameLst>
                                      </p:cBhvr>
                                      <p:to>
                                        <p:strVal val="visible"/>
                                      </p:to>
                                    </p:set>
                                    <p:anim calcmode="lin" valueType="num">
                                      <p:cBhvr additive="base">
                                        <p:cTn dur="750" fill="hold" id="42"/>
                                        <p:tgtEl>
                                          <p:spTgt spid="1049835"/>
                                        </p:tgtEl>
                                        <p:attrNameLst>
                                          <p:attrName>ppt_x</p:attrName>
                                        </p:attrNameLst>
                                      </p:cBhvr>
                                      <p:tavLst>
                                        <p:tav tm="0">
                                          <p:val>
                                            <p:strVal val="1+#ppt_w/2"/>
                                          </p:val>
                                        </p:tav>
                                        <p:tav tm="100000">
                                          <p:val>
                                            <p:strVal val="#ppt_x"/>
                                          </p:val>
                                        </p:tav>
                                      </p:tavLst>
                                    </p:anim>
                                    <p:anim calcmode="lin" valueType="num">
                                      <p:cBhvr additive="base">
                                        <p:cTn dur="750" fill="hold" id="43"/>
                                        <p:tgtEl>
                                          <p:spTgt spid="1049835"/>
                                        </p:tgtEl>
                                        <p:attrNameLst>
                                          <p:attrName>ppt_y</p:attrName>
                                        </p:attrNameLst>
                                      </p:cBhvr>
                                      <p:tavLst>
                                        <p:tav tm="0">
                                          <p:val>
                                            <p:strVal val="#ppt_y"/>
                                          </p:val>
                                        </p:tav>
                                        <p:tav tm="100000">
                                          <p:val>
                                            <p:strVal val="#ppt_y"/>
                                          </p:val>
                                        </p:tav>
                                      </p:tavLst>
                                    </p:anim>
                                  </p:childTnLst>
                                </p:cTn>
                              </p:par>
                            </p:childTnLst>
                          </p:cTn>
                        </p:par>
                        <p:par>
                          <p:cTn fill="hold" id="44">
                            <p:stCondLst>
                              <p:cond delay="3900"/>
                            </p:stCondLst>
                            <p:childTnLst>
                              <p:par>
                                <p:cTn fill="hold" grpId="0" id="45" nodeType="afterEffect" presetClass="entr" presetID="22" presetSubtype="8">
                                  <p:stCondLst>
                                    <p:cond delay="0"/>
                                  </p:stCondLst>
                                  <p:childTnLst>
                                    <p:set>
                                      <p:cBhvr>
                                        <p:cTn dur="1" fill="hold" id="46">
                                          <p:stCondLst>
                                            <p:cond delay="0"/>
                                          </p:stCondLst>
                                        </p:cTn>
                                        <p:tgtEl>
                                          <p:spTgt spid="1049834">
                                            <p:txEl>
                                              <p:pRg st="0" end="0"/>
                                            </p:txEl>
                                          </p:spTgt>
                                        </p:tgtEl>
                                        <p:attrNameLst>
                                          <p:attrName>style.visibility</p:attrName>
                                        </p:attrNameLst>
                                      </p:cBhvr>
                                      <p:to>
                                        <p:strVal val="visible"/>
                                      </p:to>
                                    </p:set>
                                    <p:animEffect transition="in" filter="wipe(left)">
                                      <p:cBhvr>
                                        <p:cTn dur="500" id="47"/>
                                        <p:tgtEl>
                                          <p:spTgt spid="1049834">
                                            <p:txEl>
                                              <p:pRg st="0" end="0"/>
                                            </p:txEl>
                                          </p:spTgt>
                                        </p:tgtEl>
                                      </p:cBhvr>
                                    </p:animEffect>
                                  </p:childTnLst>
                                </p:cTn>
                              </p:par>
                            </p:childTnLst>
                          </p:cTn>
                        </p:par>
                        <p:par>
                          <p:cTn fill="hold" id="48">
                            <p:stCondLst>
                              <p:cond delay="4400"/>
                            </p:stCondLst>
                            <p:childTnLst>
                              <p:par>
                                <p:cTn fill="hold" grpId="0" id="49" nodeType="afterEffect" presetClass="entr" presetID="10" presetSubtype="0">
                                  <p:stCondLst>
                                    <p:cond delay="0"/>
                                  </p:stCondLst>
                                  <p:childTnLst>
                                    <p:set>
                                      <p:cBhvr>
                                        <p:cTn dur="1" fill="hold" id="50">
                                          <p:stCondLst>
                                            <p:cond delay="0"/>
                                          </p:stCondLst>
                                        </p:cTn>
                                        <p:tgtEl>
                                          <p:spTgt spid="1049812"/>
                                        </p:tgtEl>
                                        <p:attrNameLst>
                                          <p:attrName>style.visibility</p:attrName>
                                        </p:attrNameLst>
                                      </p:cBhvr>
                                      <p:to>
                                        <p:strVal val="visible"/>
                                      </p:to>
                                    </p:set>
                                    <p:animEffect transition="in" filter="fade">
                                      <p:cBhvr>
                                        <p:cTn dur="500" id="51"/>
                                        <p:tgtEl>
                                          <p:spTgt spid="1049812"/>
                                        </p:tgtEl>
                                      </p:cBhvr>
                                    </p:animEffect>
                                  </p:childTnLst>
                                </p:cTn>
                              </p:par>
                            </p:childTnLst>
                          </p:cTn>
                        </p:par>
                        <p:par>
                          <p:cTn fill="hold" id="52">
                            <p:stCondLst>
                              <p:cond delay="4900"/>
                            </p:stCondLst>
                            <p:childTnLst>
                              <p:par>
                                <p:cTn fill="hold" grpId="0" id="53" nodeType="afterEffect" presetClass="entr" presetID="22" presetSubtype="8">
                                  <p:stCondLst>
                                    <p:cond delay="0"/>
                                  </p:stCondLst>
                                  <p:childTnLst>
                                    <p:set>
                                      <p:cBhvr>
                                        <p:cTn dur="1" fill="hold" id="54">
                                          <p:stCondLst>
                                            <p:cond delay="0"/>
                                          </p:stCondLst>
                                        </p:cTn>
                                        <p:tgtEl>
                                          <p:spTgt spid="1049813"/>
                                        </p:tgtEl>
                                        <p:attrNameLst>
                                          <p:attrName>style.visibility</p:attrName>
                                        </p:attrNameLst>
                                      </p:cBhvr>
                                      <p:to>
                                        <p:strVal val="visible"/>
                                      </p:to>
                                    </p:set>
                                    <p:animEffect transition="in" filter="wipe(left)">
                                      <p:cBhvr>
                                        <p:cTn dur="500" id="55"/>
                                        <p:tgtEl>
                                          <p:spTgt spid="1049813"/>
                                        </p:tgtEl>
                                      </p:cBhvr>
                                    </p:animEffect>
                                  </p:childTnLst>
                                </p:cTn>
                              </p:par>
                            </p:childTnLst>
                          </p:cTn>
                        </p:par>
                        <p:par>
                          <p:cTn fill="hold" id="56">
                            <p:stCondLst>
                              <p:cond delay="5400"/>
                            </p:stCondLst>
                            <p:childTnLst>
                              <p:par>
                                <p:cTn decel="100000" fill="hold" grpId="0" id="57" nodeType="afterEffect" presetClass="entr" presetID="49" presetSubtype="0">
                                  <p:stCondLst>
                                    <p:cond delay="0"/>
                                  </p:stCondLst>
                                  <p:childTnLst>
                                    <p:set>
                                      <p:cBhvr>
                                        <p:cTn dur="1" fill="hold" id="58">
                                          <p:stCondLst>
                                            <p:cond delay="0"/>
                                          </p:stCondLst>
                                        </p:cTn>
                                        <p:tgtEl>
                                          <p:spTgt spid="1049814"/>
                                        </p:tgtEl>
                                        <p:attrNameLst>
                                          <p:attrName>style.visibility</p:attrName>
                                        </p:attrNameLst>
                                      </p:cBhvr>
                                      <p:to>
                                        <p:strVal val="visible"/>
                                      </p:to>
                                    </p:set>
                                    <p:anim calcmode="lin" valueType="num">
                                      <p:cBhvr>
                                        <p:cTn dur="500" fill="hold" id="59"/>
                                        <p:tgtEl>
                                          <p:spTgt spid="1049814"/>
                                        </p:tgtEl>
                                        <p:attrNameLst>
                                          <p:attrName>ppt_w</p:attrName>
                                        </p:attrNameLst>
                                      </p:cBhvr>
                                      <p:tavLst>
                                        <p:tav tm="0">
                                          <p:val>
                                            <p:fltVal val="0.0"/>
                                          </p:val>
                                        </p:tav>
                                        <p:tav tm="100000">
                                          <p:val>
                                            <p:strVal val="#ppt_w"/>
                                          </p:val>
                                        </p:tav>
                                      </p:tavLst>
                                    </p:anim>
                                    <p:anim calcmode="lin" valueType="num">
                                      <p:cBhvr>
                                        <p:cTn dur="500" fill="hold" id="60"/>
                                        <p:tgtEl>
                                          <p:spTgt spid="1049814"/>
                                        </p:tgtEl>
                                        <p:attrNameLst>
                                          <p:attrName>ppt_h</p:attrName>
                                        </p:attrNameLst>
                                      </p:cBhvr>
                                      <p:tavLst>
                                        <p:tav tm="0">
                                          <p:val>
                                            <p:fltVal val="0.0"/>
                                          </p:val>
                                        </p:tav>
                                        <p:tav tm="100000">
                                          <p:val>
                                            <p:strVal val="#ppt_h"/>
                                          </p:val>
                                        </p:tav>
                                      </p:tavLst>
                                    </p:anim>
                                    <p:anim calcmode="lin" valueType="num">
                                      <p:cBhvr>
                                        <p:cTn dur="500" fill="hold" id="61"/>
                                        <p:tgtEl>
                                          <p:spTgt spid="1049814"/>
                                        </p:tgtEl>
                                        <p:attrNameLst>
                                          <p:attrName>style.rotation</p:attrName>
                                        </p:attrNameLst>
                                      </p:cBhvr>
                                      <p:tavLst>
                                        <p:tav tm="0">
                                          <p:val>
                                            <p:fltVal val="360.0"/>
                                          </p:val>
                                        </p:tav>
                                        <p:tav tm="100000">
                                          <p:val>
                                            <p:fltVal val="0.0"/>
                                          </p:val>
                                        </p:tav>
                                      </p:tavLst>
                                    </p:anim>
                                    <p:animEffect transition="in" filter="fade">
                                      <p:cBhvr>
                                        <p:cTn dur="500" id="62"/>
                                        <p:tgtEl>
                                          <p:spTgt spid="1049814"/>
                                        </p:tgtEl>
                                      </p:cBhvr>
                                    </p:animEffect>
                                  </p:childTnLst>
                                </p:cTn>
                              </p:par>
                            </p:childTnLst>
                          </p:cTn>
                        </p:par>
                        <p:par>
                          <p:cTn fill="hold" id="63">
                            <p:stCondLst>
                              <p:cond delay="5900"/>
                            </p:stCondLst>
                            <p:childTnLst>
                              <p:par>
                                <p:cTn fill="hold" grpId="0" id="64" nodeType="afterEffect" presetClass="entr" presetID="22" presetSubtype="1">
                                  <p:stCondLst>
                                    <p:cond delay="0"/>
                                  </p:stCondLst>
                                  <p:childTnLst>
                                    <p:set>
                                      <p:cBhvr>
                                        <p:cTn dur="1" fill="hold" id="65">
                                          <p:stCondLst>
                                            <p:cond delay="0"/>
                                          </p:stCondLst>
                                        </p:cTn>
                                        <p:tgtEl>
                                          <p:spTgt spid="1049815"/>
                                        </p:tgtEl>
                                        <p:attrNameLst>
                                          <p:attrName>style.visibility</p:attrName>
                                        </p:attrNameLst>
                                      </p:cBhvr>
                                      <p:to>
                                        <p:strVal val="visible"/>
                                      </p:to>
                                    </p:set>
                                    <p:animEffect transition="in" filter="wipe(up)">
                                      <p:cBhvr>
                                        <p:cTn dur="500" id="66"/>
                                        <p:tgtEl>
                                          <p:spTgt spid="1049815"/>
                                        </p:tgtEl>
                                      </p:cBhvr>
                                    </p:animEffect>
                                  </p:childTnLst>
                                </p:cTn>
                              </p:par>
                            </p:childTnLst>
                          </p:cTn>
                        </p:par>
                        <p:par>
                          <p:cTn fill="hold" id="67">
                            <p:stCondLst>
                              <p:cond delay="6400"/>
                            </p:stCondLst>
                            <p:childTnLst>
                              <p:par>
                                <p:cTn fill="hold" grpId="0" id="68" nodeType="afterEffect" presetClass="entr" presetID="10" presetSubtype="0">
                                  <p:stCondLst>
                                    <p:cond delay="0"/>
                                  </p:stCondLst>
                                  <p:childTnLst>
                                    <p:set>
                                      <p:cBhvr>
                                        <p:cTn dur="1" fill="hold" id="69">
                                          <p:stCondLst>
                                            <p:cond delay="0"/>
                                          </p:stCondLst>
                                        </p:cTn>
                                        <p:tgtEl>
                                          <p:spTgt spid="1049816"/>
                                        </p:tgtEl>
                                        <p:attrNameLst>
                                          <p:attrName>style.visibility</p:attrName>
                                        </p:attrNameLst>
                                      </p:cBhvr>
                                      <p:to>
                                        <p:strVal val="visible"/>
                                      </p:to>
                                    </p:set>
                                    <p:animEffect transition="in" filter="fade">
                                      <p:cBhvr>
                                        <p:cTn dur="500" id="70"/>
                                        <p:tgtEl>
                                          <p:spTgt spid="1049816"/>
                                        </p:tgtEl>
                                      </p:cBhvr>
                                    </p:animEffect>
                                  </p:childTnLst>
                                </p:cTn>
                              </p:par>
                            </p:childTnLst>
                          </p:cTn>
                        </p:par>
                        <p:par>
                          <p:cTn fill="hold" id="71">
                            <p:stCondLst>
                              <p:cond delay="6900"/>
                            </p:stCondLst>
                            <p:childTnLst>
                              <p:par>
                                <p:cTn fill="hold" grpId="0" id="72" nodeType="afterEffect" presetClass="entr" presetID="22" presetSubtype="4">
                                  <p:stCondLst>
                                    <p:cond delay="0"/>
                                  </p:stCondLst>
                                  <p:iterate type="lt">
                                    <p:tmPct val="10000"/>
                                  </p:iterate>
                                  <p:childTnLst>
                                    <p:set>
                                      <p:cBhvr>
                                        <p:cTn dur="1" fill="hold" id="73">
                                          <p:stCondLst>
                                            <p:cond delay="0"/>
                                          </p:stCondLst>
                                        </p:cTn>
                                        <p:tgtEl>
                                          <p:spTgt spid="1049848">
                                            <p:txEl>
                                              <p:pRg st="0" end="0"/>
                                            </p:txEl>
                                          </p:spTgt>
                                        </p:tgtEl>
                                        <p:attrNameLst>
                                          <p:attrName>style.visibility</p:attrName>
                                        </p:attrNameLst>
                                      </p:cBhvr>
                                      <p:to>
                                        <p:strVal val="visible"/>
                                      </p:to>
                                    </p:set>
                                    <p:animEffect transition="in" filter="wipe(down)">
                                      <p:cBhvr>
                                        <p:cTn dur="500" id="74"/>
                                        <p:tgtEl>
                                          <p:spTgt spid="1049848">
                                            <p:txEl>
                                              <p:pRg st="0" end="0"/>
                                            </p:txEl>
                                          </p:spTgt>
                                        </p:tgtEl>
                                      </p:cBhvr>
                                    </p:animEffect>
                                  </p:childTnLst>
                                </p:cTn>
                              </p:par>
                            </p:childTnLst>
                          </p:cTn>
                        </p:par>
                        <p:par>
                          <p:cTn fill="hold" id="75">
                            <p:stCondLst>
                              <p:cond delay="7550"/>
                            </p:stCondLst>
                            <p:childTnLst>
                              <p:par>
                                <p:cTn decel="98000" fill="hold" grpId="0" id="76" nodeType="afterEffect" presetClass="entr" presetID="2" presetSubtype="2">
                                  <p:stCondLst>
                                    <p:cond delay="0"/>
                                  </p:stCondLst>
                                  <p:childTnLst>
                                    <p:set>
                                      <p:cBhvr>
                                        <p:cTn dur="1" fill="hold" id="77">
                                          <p:stCondLst>
                                            <p:cond delay="0"/>
                                          </p:stCondLst>
                                        </p:cTn>
                                        <p:tgtEl>
                                          <p:spTgt spid="1049845">
                                            <p:txEl>
                                              <p:pRg st="0" end="0"/>
                                            </p:txEl>
                                          </p:spTgt>
                                        </p:tgtEl>
                                        <p:attrNameLst>
                                          <p:attrName>style.visibility</p:attrName>
                                        </p:attrNameLst>
                                      </p:cBhvr>
                                      <p:to>
                                        <p:strVal val="visible"/>
                                      </p:to>
                                    </p:set>
                                    <p:anim calcmode="lin" valueType="num">
                                      <p:cBhvr additive="base">
                                        <p:cTn dur="750" fill="hold" id="78"/>
                                        <p:tgtEl>
                                          <p:spTgt spid="1049845">
                                            <p:txEl>
                                              <p:pRg st="0" end="0"/>
                                            </p:txEl>
                                          </p:spTgt>
                                        </p:tgtEl>
                                        <p:attrNameLst>
                                          <p:attrName>ppt_x</p:attrName>
                                        </p:attrNameLst>
                                      </p:cBhvr>
                                      <p:tavLst>
                                        <p:tav tm="0">
                                          <p:val>
                                            <p:strVal val="1+#ppt_w/2"/>
                                          </p:val>
                                        </p:tav>
                                        <p:tav tm="100000">
                                          <p:val>
                                            <p:strVal val="#ppt_x"/>
                                          </p:val>
                                        </p:tav>
                                      </p:tavLst>
                                    </p:anim>
                                    <p:anim calcmode="lin" valueType="num">
                                      <p:cBhvr additive="base">
                                        <p:cTn dur="750" fill="hold" id="79"/>
                                        <p:tgtEl>
                                          <p:spTgt spid="1049845">
                                            <p:txEl>
                                              <p:pRg st="0" end="0"/>
                                            </p:txEl>
                                          </p:spTgt>
                                        </p:tgtEl>
                                        <p:attrNameLst>
                                          <p:attrName>ppt_y</p:attrName>
                                        </p:attrNameLst>
                                      </p:cBhvr>
                                      <p:tavLst>
                                        <p:tav tm="0">
                                          <p:val>
                                            <p:strVal val="#ppt_y"/>
                                          </p:val>
                                        </p:tav>
                                        <p:tav tm="100000">
                                          <p:val>
                                            <p:strVal val="#ppt_y"/>
                                          </p:val>
                                        </p:tav>
                                      </p:tavLst>
                                    </p:anim>
                                  </p:childTnLst>
                                </p:cTn>
                              </p:par>
                              <p:par>
                                <p:cTn decel="98000" fill="hold" grpId="0" id="80" nodeType="withEffect" presetClass="entr" presetID="2" presetSubtype="2">
                                  <p:stCondLst>
                                    <p:cond delay="0"/>
                                  </p:stCondLst>
                                  <p:childTnLst>
                                    <p:set>
                                      <p:cBhvr>
                                        <p:cTn dur="1" fill="hold" id="81">
                                          <p:stCondLst>
                                            <p:cond delay="0"/>
                                          </p:stCondLst>
                                        </p:cTn>
                                        <p:tgtEl>
                                          <p:spTgt spid="1049847"/>
                                        </p:tgtEl>
                                        <p:attrNameLst>
                                          <p:attrName>style.visibility</p:attrName>
                                        </p:attrNameLst>
                                      </p:cBhvr>
                                      <p:to>
                                        <p:strVal val="visible"/>
                                      </p:to>
                                    </p:set>
                                    <p:anim calcmode="lin" valueType="num">
                                      <p:cBhvr additive="base">
                                        <p:cTn dur="750" fill="hold" id="82"/>
                                        <p:tgtEl>
                                          <p:spTgt spid="1049847"/>
                                        </p:tgtEl>
                                        <p:attrNameLst>
                                          <p:attrName>ppt_x</p:attrName>
                                        </p:attrNameLst>
                                      </p:cBhvr>
                                      <p:tavLst>
                                        <p:tav tm="0">
                                          <p:val>
                                            <p:strVal val="1+#ppt_w/2"/>
                                          </p:val>
                                        </p:tav>
                                        <p:tav tm="100000">
                                          <p:val>
                                            <p:strVal val="#ppt_x"/>
                                          </p:val>
                                        </p:tav>
                                      </p:tavLst>
                                    </p:anim>
                                    <p:anim calcmode="lin" valueType="num">
                                      <p:cBhvr additive="base">
                                        <p:cTn dur="750" fill="hold" id="83"/>
                                        <p:tgtEl>
                                          <p:spTgt spid="1049847"/>
                                        </p:tgtEl>
                                        <p:attrNameLst>
                                          <p:attrName>ppt_y</p:attrName>
                                        </p:attrNameLst>
                                      </p:cBhvr>
                                      <p:tavLst>
                                        <p:tav tm="0">
                                          <p:val>
                                            <p:strVal val="#ppt_y"/>
                                          </p:val>
                                        </p:tav>
                                        <p:tav tm="100000">
                                          <p:val>
                                            <p:strVal val="#ppt_y"/>
                                          </p:val>
                                        </p:tav>
                                      </p:tavLst>
                                    </p:anim>
                                  </p:childTnLst>
                                </p:cTn>
                              </p:par>
                            </p:childTnLst>
                          </p:cTn>
                        </p:par>
                        <p:par>
                          <p:cTn fill="hold" id="84">
                            <p:stCondLst>
                              <p:cond delay="8300"/>
                            </p:stCondLst>
                            <p:childTnLst>
                              <p:par>
                                <p:cTn fill="hold" grpId="0" id="85" nodeType="afterEffect" presetClass="entr" presetID="22" presetSubtype="8">
                                  <p:stCondLst>
                                    <p:cond delay="0"/>
                                  </p:stCondLst>
                                  <p:childTnLst>
                                    <p:set>
                                      <p:cBhvr>
                                        <p:cTn dur="1" fill="hold" id="86">
                                          <p:stCondLst>
                                            <p:cond delay="0"/>
                                          </p:stCondLst>
                                        </p:cTn>
                                        <p:tgtEl>
                                          <p:spTgt spid="1049846">
                                            <p:txEl>
                                              <p:pRg st="0" end="0"/>
                                            </p:txEl>
                                          </p:spTgt>
                                        </p:tgtEl>
                                        <p:attrNameLst>
                                          <p:attrName>style.visibility</p:attrName>
                                        </p:attrNameLst>
                                      </p:cBhvr>
                                      <p:to>
                                        <p:strVal val="visible"/>
                                      </p:to>
                                    </p:set>
                                    <p:animEffect transition="in" filter="wipe(left)">
                                      <p:cBhvr>
                                        <p:cTn dur="500" id="87"/>
                                        <p:tgtEl>
                                          <p:spTgt spid="1049846">
                                            <p:txEl>
                                              <p:pRg st="0" end="0"/>
                                            </p:txEl>
                                          </p:spTgt>
                                        </p:tgtEl>
                                      </p:cBhvr>
                                    </p:animEffect>
                                  </p:childTnLst>
                                </p:cTn>
                              </p:par>
                            </p:childTnLst>
                          </p:cTn>
                        </p:par>
                        <p:par>
                          <p:cTn fill="hold" id="88">
                            <p:stCondLst>
                              <p:cond delay="8800"/>
                            </p:stCondLst>
                            <p:childTnLst>
                              <p:par>
                                <p:cTn fill="hold" grpId="0" id="89" nodeType="afterEffect" presetClass="entr" presetID="10" presetSubtype="0">
                                  <p:stCondLst>
                                    <p:cond delay="0"/>
                                  </p:stCondLst>
                                  <p:childTnLst>
                                    <p:set>
                                      <p:cBhvr>
                                        <p:cTn dur="1" fill="hold" id="90">
                                          <p:stCondLst>
                                            <p:cond delay="0"/>
                                          </p:stCondLst>
                                        </p:cTn>
                                        <p:tgtEl>
                                          <p:spTgt spid="1049817"/>
                                        </p:tgtEl>
                                        <p:attrNameLst>
                                          <p:attrName>style.visibility</p:attrName>
                                        </p:attrNameLst>
                                      </p:cBhvr>
                                      <p:to>
                                        <p:strVal val="visible"/>
                                      </p:to>
                                    </p:set>
                                    <p:animEffect transition="in" filter="fade">
                                      <p:cBhvr>
                                        <p:cTn dur="500" id="91"/>
                                        <p:tgtEl>
                                          <p:spTgt spid="1049817"/>
                                        </p:tgtEl>
                                      </p:cBhvr>
                                    </p:animEffect>
                                  </p:childTnLst>
                                </p:cTn>
                              </p:par>
                            </p:childTnLst>
                          </p:cTn>
                        </p:par>
                        <p:par>
                          <p:cTn fill="hold" id="92">
                            <p:stCondLst>
                              <p:cond delay="9300"/>
                            </p:stCondLst>
                            <p:childTnLst>
                              <p:par>
                                <p:cTn fill="hold" grpId="0" id="93" nodeType="afterEffect" presetClass="entr" presetID="22" presetSubtype="8">
                                  <p:stCondLst>
                                    <p:cond delay="0"/>
                                  </p:stCondLst>
                                  <p:childTnLst>
                                    <p:set>
                                      <p:cBhvr>
                                        <p:cTn dur="1" fill="hold" id="94">
                                          <p:stCondLst>
                                            <p:cond delay="0"/>
                                          </p:stCondLst>
                                        </p:cTn>
                                        <p:tgtEl>
                                          <p:spTgt spid="1049818"/>
                                        </p:tgtEl>
                                        <p:attrNameLst>
                                          <p:attrName>style.visibility</p:attrName>
                                        </p:attrNameLst>
                                      </p:cBhvr>
                                      <p:to>
                                        <p:strVal val="visible"/>
                                      </p:to>
                                    </p:set>
                                    <p:animEffect transition="in" filter="wipe(left)">
                                      <p:cBhvr>
                                        <p:cTn dur="500" id="95"/>
                                        <p:tgtEl>
                                          <p:spTgt spid="1049818"/>
                                        </p:tgtEl>
                                      </p:cBhvr>
                                    </p:animEffect>
                                  </p:childTnLst>
                                </p:cTn>
                              </p:par>
                            </p:childTnLst>
                          </p:cTn>
                        </p:par>
                        <p:par>
                          <p:cTn fill="hold" id="96">
                            <p:stCondLst>
                              <p:cond delay="9800"/>
                            </p:stCondLst>
                            <p:childTnLst>
                              <p:par>
                                <p:cTn decel="100000" fill="hold" grpId="0" id="97" nodeType="afterEffect" presetClass="entr" presetID="49" presetSubtype="0">
                                  <p:stCondLst>
                                    <p:cond delay="0"/>
                                  </p:stCondLst>
                                  <p:childTnLst>
                                    <p:set>
                                      <p:cBhvr>
                                        <p:cTn dur="1" fill="hold" id="98">
                                          <p:stCondLst>
                                            <p:cond delay="0"/>
                                          </p:stCondLst>
                                        </p:cTn>
                                        <p:tgtEl>
                                          <p:spTgt spid="1049819"/>
                                        </p:tgtEl>
                                        <p:attrNameLst>
                                          <p:attrName>style.visibility</p:attrName>
                                        </p:attrNameLst>
                                      </p:cBhvr>
                                      <p:to>
                                        <p:strVal val="visible"/>
                                      </p:to>
                                    </p:set>
                                    <p:anim calcmode="lin" valueType="num">
                                      <p:cBhvr>
                                        <p:cTn dur="500" fill="hold" id="99"/>
                                        <p:tgtEl>
                                          <p:spTgt spid="1049819"/>
                                        </p:tgtEl>
                                        <p:attrNameLst>
                                          <p:attrName>ppt_w</p:attrName>
                                        </p:attrNameLst>
                                      </p:cBhvr>
                                      <p:tavLst>
                                        <p:tav tm="0">
                                          <p:val>
                                            <p:fltVal val="0.0"/>
                                          </p:val>
                                        </p:tav>
                                        <p:tav tm="100000">
                                          <p:val>
                                            <p:strVal val="#ppt_w"/>
                                          </p:val>
                                        </p:tav>
                                      </p:tavLst>
                                    </p:anim>
                                    <p:anim calcmode="lin" valueType="num">
                                      <p:cBhvr>
                                        <p:cTn dur="500" fill="hold" id="100"/>
                                        <p:tgtEl>
                                          <p:spTgt spid="1049819"/>
                                        </p:tgtEl>
                                        <p:attrNameLst>
                                          <p:attrName>ppt_h</p:attrName>
                                        </p:attrNameLst>
                                      </p:cBhvr>
                                      <p:tavLst>
                                        <p:tav tm="0">
                                          <p:val>
                                            <p:fltVal val="0.0"/>
                                          </p:val>
                                        </p:tav>
                                        <p:tav tm="100000">
                                          <p:val>
                                            <p:strVal val="#ppt_h"/>
                                          </p:val>
                                        </p:tav>
                                      </p:tavLst>
                                    </p:anim>
                                    <p:anim calcmode="lin" valueType="num">
                                      <p:cBhvr>
                                        <p:cTn dur="500" fill="hold" id="101"/>
                                        <p:tgtEl>
                                          <p:spTgt spid="1049819"/>
                                        </p:tgtEl>
                                        <p:attrNameLst>
                                          <p:attrName>style.rotation</p:attrName>
                                        </p:attrNameLst>
                                      </p:cBhvr>
                                      <p:tavLst>
                                        <p:tav tm="0">
                                          <p:val>
                                            <p:fltVal val="360.0"/>
                                          </p:val>
                                        </p:tav>
                                        <p:tav tm="100000">
                                          <p:val>
                                            <p:fltVal val="0.0"/>
                                          </p:val>
                                        </p:tav>
                                      </p:tavLst>
                                    </p:anim>
                                    <p:animEffect transition="in" filter="fade">
                                      <p:cBhvr>
                                        <p:cTn dur="500" id="102"/>
                                        <p:tgtEl>
                                          <p:spTgt spid="1049819"/>
                                        </p:tgtEl>
                                      </p:cBhvr>
                                    </p:animEffect>
                                  </p:childTnLst>
                                </p:cTn>
                              </p:par>
                            </p:childTnLst>
                          </p:cTn>
                        </p:par>
                        <p:par>
                          <p:cTn fill="hold" id="103">
                            <p:stCondLst>
                              <p:cond delay="10300"/>
                            </p:stCondLst>
                            <p:childTnLst>
                              <p:par>
                                <p:cTn fill="hold" grpId="0" id="104" nodeType="afterEffect" presetClass="entr" presetID="22" presetSubtype="4">
                                  <p:stCondLst>
                                    <p:cond delay="0"/>
                                  </p:stCondLst>
                                  <p:childTnLst>
                                    <p:set>
                                      <p:cBhvr>
                                        <p:cTn dur="1" fill="hold" id="105">
                                          <p:stCondLst>
                                            <p:cond delay="0"/>
                                          </p:stCondLst>
                                        </p:cTn>
                                        <p:tgtEl>
                                          <p:spTgt spid="1049820"/>
                                        </p:tgtEl>
                                        <p:attrNameLst>
                                          <p:attrName>style.visibility</p:attrName>
                                        </p:attrNameLst>
                                      </p:cBhvr>
                                      <p:to>
                                        <p:strVal val="visible"/>
                                      </p:to>
                                    </p:set>
                                    <p:animEffect transition="in" filter="wipe(down)">
                                      <p:cBhvr>
                                        <p:cTn dur="500" id="106"/>
                                        <p:tgtEl>
                                          <p:spTgt spid="1049820"/>
                                        </p:tgtEl>
                                      </p:cBhvr>
                                    </p:animEffect>
                                  </p:childTnLst>
                                </p:cTn>
                              </p:par>
                            </p:childTnLst>
                          </p:cTn>
                        </p:par>
                        <p:par>
                          <p:cTn fill="hold" id="107">
                            <p:stCondLst>
                              <p:cond delay="10800"/>
                            </p:stCondLst>
                            <p:childTnLst>
                              <p:par>
                                <p:cTn fill="hold" grpId="0" id="108" nodeType="afterEffect" presetClass="entr" presetID="10" presetSubtype="0">
                                  <p:stCondLst>
                                    <p:cond delay="0"/>
                                  </p:stCondLst>
                                  <p:childTnLst>
                                    <p:set>
                                      <p:cBhvr>
                                        <p:cTn dur="1" fill="hold" id="109">
                                          <p:stCondLst>
                                            <p:cond delay="0"/>
                                          </p:stCondLst>
                                        </p:cTn>
                                        <p:tgtEl>
                                          <p:spTgt spid="1049821"/>
                                        </p:tgtEl>
                                        <p:attrNameLst>
                                          <p:attrName>style.visibility</p:attrName>
                                        </p:attrNameLst>
                                      </p:cBhvr>
                                      <p:to>
                                        <p:strVal val="visible"/>
                                      </p:to>
                                    </p:set>
                                    <p:animEffect transition="in" filter="fade">
                                      <p:cBhvr>
                                        <p:cTn dur="500" id="110"/>
                                        <p:tgtEl>
                                          <p:spTgt spid="1049821"/>
                                        </p:tgtEl>
                                      </p:cBhvr>
                                    </p:animEffect>
                                  </p:childTnLst>
                                </p:cTn>
                              </p:par>
                            </p:childTnLst>
                          </p:cTn>
                        </p:par>
                        <p:par>
                          <p:cTn fill="hold" id="111">
                            <p:stCondLst>
                              <p:cond delay="11300"/>
                            </p:stCondLst>
                            <p:childTnLst>
                              <p:par>
                                <p:cTn fill="hold" grpId="0" id="112" nodeType="afterEffect" presetClass="entr" presetID="22" presetSubtype="4">
                                  <p:stCondLst>
                                    <p:cond delay="0"/>
                                  </p:stCondLst>
                                  <p:iterate type="lt">
                                    <p:tmPct val="10000"/>
                                  </p:iterate>
                                  <p:childTnLst>
                                    <p:set>
                                      <p:cBhvr>
                                        <p:cTn dur="1" fill="hold" id="113">
                                          <p:stCondLst>
                                            <p:cond delay="0"/>
                                          </p:stCondLst>
                                        </p:cTn>
                                        <p:tgtEl>
                                          <p:spTgt spid="1049840">
                                            <p:txEl>
                                              <p:pRg st="0" end="0"/>
                                            </p:txEl>
                                          </p:spTgt>
                                        </p:tgtEl>
                                        <p:attrNameLst>
                                          <p:attrName>style.visibility</p:attrName>
                                        </p:attrNameLst>
                                      </p:cBhvr>
                                      <p:to>
                                        <p:strVal val="visible"/>
                                      </p:to>
                                    </p:set>
                                    <p:animEffect transition="in" filter="wipe(down)">
                                      <p:cBhvr>
                                        <p:cTn dur="500" id="114"/>
                                        <p:tgtEl>
                                          <p:spTgt spid="1049840">
                                            <p:txEl>
                                              <p:pRg st="0" end="0"/>
                                            </p:txEl>
                                          </p:spTgt>
                                        </p:tgtEl>
                                      </p:cBhvr>
                                    </p:animEffect>
                                  </p:childTnLst>
                                </p:cTn>
                              </p:par>
                            </p:childTnLst>
                          </p:cTn>
                        </p:par>
                        <p:par>
                          <p:cTn fill="hold" id="115">
                            <p:stCondLst>
                              <p:cond delay="11950"/>
                            </p:stCondLst>
                            <p:childTnLst>
                              <p:par>
                                <p:cTn decel="98000" fill="hold" grpId="0" id="116" nodeType="afterEffect" presetClass="entr" presetID="2" presetSubtype="2">
                                  <p:stCondLst>
                                    <p:cond delay="0"/>
                                  </p:stCondLst>
                                  <p:childTnLst>
                                    <p:set>
                                      <p:cBhvr>
                                        <p:cTn dur="1" fill="hold" id="117">
                                          <p:stCondLst>
                                            <p:cond delay="0"/>
                                          </p:stCondLst>
                                        </p:cTn>
                                        <p:tgtEl>
                                          <p:spTgt spid="1049837">
                                            <p:txEl>
                                              <p:pRg st="0" end="0"/>
                                            </p:txEl>
                                          </p:spTgt>
                                        </p:tgtEl>
                                        <p:attrNameLst>
                                          <p:attrName>style.visibility</p:attrName>
                                        </p:attrNameLst>
                                      </p:cBhvr>
                                      <p:to>
                                        <p:strVal val="visible"/>
                                      </p:to>
                                    </p:set>
                                    <p:anim calcmode="lin" valueType="num">
                                      <p:cBhvr additive="base">
                                        <p:cTn dur="750" fill="hold" id="118"/>
                                        <p:tgtEl>
                                          <p:spTgt spid="1049837">
                                            <p:txEl>
                                              <p:pRg st="0" end="0"/>
                                            </p:txEl>
                                          </p:spTgt>
                                        </p:tgtEl>
                                        <p:attrNameLst>
                                          <p:attrName>ppt_x</p:attrName>
                                        </p:attrNameLst>
                                      </p:cBhvr>
                                      <p:tavLst>
                                        <p:tav tm="0">
                                          <p:val>
                                            <p:strVal val="1+#ppt_w/2"/>
                                          </p:val>
                                        </p:tav>
                                        <p:tav tm="100000">
                                          <p:val>
                                            <p:strVal val="#ppt_x"/>
                                          </p:val>
                                        </p:tav>
                                      </p:tavLst>
                                    </p:anim>
                                    <p:anim calcmode="lin" valueType="num">
                                      <p:cBhvr additive="base">
                                        <p:cTn dur="750" fill="hold" id="119"/>
                                        <p:tgtEl>
                                          <p:spTgt spid="1049837">
                                            <p:txEl>
                                              <p:pRg st="0" end="0"/>
                                            </p:txEl>
                                          </p:spTgt>
                                        </p:tgtEl>
                                        <p:attrNameLst>
                                          <p:attrName>ppt_y</p:attrName>
                                        </p:attrNameLst>
                                      </p:cBhvr>
                                      <p:tavLst>
                                        <p:tav tm="0">
                                          <p:val>
                                            <p:strVal val="#ppt_y"/>
                                          </p:val>
                                        </p:tav>
                                        <p:tav tm="100000">
                                          <p:val>
                                            <p:strVal val="#ppt_y"/>
                                          </p:val>
                                        </p:tav>
                                      </p:tavLst>
                                    </p:anim>
                                  </p:childTnLst>
                                </p:cTn>
                              </p:par>
                              <p:par>
                                <p:cTn decel="98000" fill="hold" grpId="0" id="120" nodeType="withEffect" presetClass="entr" presetID="2" presetSubtype="2">
                                  <p:stCondLst>
                                    <p:cond delay="0"/>
                                  </p:stCondLst>
                                  <p:childTnLst>
                                    <p:set>
                                      <p:cBhvr>
                                        <p:cTn dur="1" fill="hold" id="121">
                                          <p:stCondLst>
                                            <p:cond delay="0"/>
                                          </p:stCondLst>
                                        </p:cTn>
                                        <p:tgtEl>
                                          <p:spTgt spid="1049839"/>
                                        </p:tgtEl>
                                        <p:attrNameLst>
                                          <p:attrName>style.visibility</p:attrName>
                                        </p:attrNameLst>
                                      </p:cBhvr>
                                      <p:to>
                                        <p:strVal val="visible"/>
                                      </p:to>
                                    </p:set>
                                    <p:anim calcmode="lin" valueType="num">
                                      <p:cBhvr additive="base">
                                        <p:cTn dur="750" fill="hold" id="122"/>
                                        <p:tgtEl>
                                          <p:spTgt spid="1049839"/>
                                        </p:tgtEl>
                                        <p:attrNameLst>
                                          <p:attrName>ppt_x</p:attrName>
                                        </p:attrNameLst>
                                      </p:cBhvr>
                                      <p:tavLst>
                                        <p:tav tm="0">
                                          <p:val>
                                            <p:strVal val="1+#ppt_w/2"/>
                                          </p:val>
                                        </p:tav>
                                        <p:tav tm="100000">
                                          <p:val>
                                            <p:strVal val="#ppt_x"/>
                                          </p:val>
                                        </p:tav>
                                      </p:tavLst>
                                    </p:anim>
                                    <p:anim calcmode="lin" valueType="num">
                                      <p:cBhvr additive="base">
                                        <p:cTn dur="750" fill="hold" id="123"/>
                                        <p:tgtEl>
                                          <p:spTgt spid="1049839"/>
                                        </p:tgtEl>
                                        <p:attrNameLst>
                                          <p:attrName>ppt_y</p:attrName>
                                        </p:attrNameLst>
                                      </p:cBhvr>
                                      <p:tavLst>
                                        <p:tav tm="0">
                                          <p:val>
                                            <p:strVal val="#ppt_y"/>
                                          </p:val>
                                        </p:tav>
                                        <p:tav tm="100000">
                                          <p:val>
                                            <p:strVal val="#ppt_y"/>
                                          </p:val>
                                        </p:tav>
                                      </p:tavLst>
                                    </p:anim>
                                  </p:childTnLst>
                                </p:cTn>
                              </p:par>
                            </p:childTnLst>
                          </p:cTn>
                        </p:par>
                        <p:par>
                          <p:cTn fill="hold" id="124">
                            <p:stCondLst>
                              <p:cond delay="12700"/>
                            </p:stCondLst>
                            <p:childTnLst>
                              <p:par>
                                <p:cTn fill="hold" grpId="0" id="125" nodeType="afterEffect" presetClass="entr" presetID="22" presetSubtype="8">
                                  <p:stCondLst>
                                    <p:cond delay="0"/>
                                  </p:stCondLst>
                                  <p:childTnLst>
                                    <p:set>
                                      <p:cBhvr>
                                        <p:cTn dur="1" fill="hold" id="126">
                                          <p:stCondLst>
                                            <p:cond delay="0"/>
                                          </p:stCondLst>
                                        </p:cTn>
                                        <p:tgtEl>
                                          <p:spTgt spid="1049838">
                                            <p:txEl>
                                              <p:pRg st="0" end="0"/>
                                            </p:txEl>
                                          </p:spTgt>
                                        </p:tgtEl>
                                        <p:attrNameLst>
                                          <p:attrName>style.visibility</p:attrName>
                                        </p:attrNameLst>
                                      </p:cBhvr>
                                      <p:to>
                                        <p:strVal val="visible"/>
                                      </p:to>
                                    </p:set>
                                    <p:animEffect transition="in" filter="wipe(left)">
                                      <p:cBhvr>
                                        <p:cTn dur="500" id="127"/>
                                        <p:tgtEl>
                                          <p:spTgt spid="1049838">
                                            <p:txEl>
                                              <p:pRg st="0" end="0"/>
                                            </p:txEl>
                                          </p:spTgt>
                                        </p:tgtEl>
                                      </p:cBhvr>
                                    </p:animEffect>
                                  </p:childTnLst>
                                </p:cTn>
                              </p:par>
                            </p:childTnLst>
                          </p:cTn>
                        </p:par>
                        <p:par>
                          <p:cTn fill="hold" id="128">
                            <p:stCondLst>
                              <p:cond delay="13200"/>
                            </p:stCondLst>
                            <p:childTnLst>
                              <p:par>
                                <p:cTn fill="hold" grpId="0" id="129" nodeType="afterEffect" presetClass="entr" presetID="10" presetSubtype="0">
                                  <p:stCondLst>
                                    <p:cond delay="0"/>
                                  </p:stCondLst>
                                  <p:childTnLst>
                                    <p:set>
                                      <p:cBhvr>
                                        <p:cTn dur="1" fill="hold" id="130">
                                          <p:stCondLst>
                                            <p:cond delay="0"/>
                                          </p:stCondLst>
                                        </p:cTn>
                                        <p:tgtEl>
                                          <p:spTgt spid="1049822"/>
                                        </p:tgtEl>
                                        <p:attrNameLst>
                                          <p:attrName>style.visibility</p:attrName>
                                        </p:attrNameLst>
                                      </p:cBhvr>
                                      <p:to>
                                        <p:strVal val="visible"/>
                                      </p:to>
                                    </p:set>
                                    <p:animEffect transition="in" filter="fade">
                                      <p:cBhvr>
                                        <p:cTn dur="500" id="131"/>
                                        <p:tgtEl>
                                          <p:spTgt spid="1049822"/>
                                        </p:tgtEl>
                                      </p:cBhvr>
                                    </p:animEffect>
                                  </p:childTnLst>
                                </p:cTn>
                              </p:par>
                            </p:childTnLst>
                          </p:cTn>
                        </p:par>
                        <p:par>
                          <p:cTn fill="hold" id="132">
                            <p:stCondLst>
                              <p:cond delay="13700"/>
                            </p:stCondLst>
                            <p:childTnLst>
                              <p:par>
                                <p:cTn fill="hold" grpId="0" id="133" nodeType="afterEffect" presetClass="entr" presetID="22" presetSubtype="8">
                                  <p:stCondLst>
                                    <p:cond delay="0"/>
                                  </p:stCondLst>
                                  <p:childTnLst>
                                    <p:set>
                                      <p:cBhvr>
                                        <p:cTn dur="1" fill="hold" id="134">
                                          <p:stCondLst>
                                            <p:cond delay="0"/>
                                          </p:stCondLst>
                                        </p:cTn>
                                        <p:tgtEl>
                                          <p:spTgt spid="1049823"/>
                                        </p:tgtEl>
                                        <p:attrNameLst>
                                          <p:attrName>style.visibility</p:attrName>
                                        </p:attrNameLst>
                                      </p:cBhvr>
                                      <p:to>
                                        <p:strVal val="visible"/>
                                      </p:to>
                                    </p:set>
                                    <p:animEffect transition="in" filter="wipe(left)">
                                      <p:cBhvr>
                                        <p:cTn dur="500" id="135"/>
                                        <p:tgtEl>
                                          <p:spTgt spid="1049823"/>
                                        </p:tgtEl>
                                      </p:cBhvr>
                                    </p:animEffect>
                                  </p:childTnLst>
                                </p:cTn>
                              </p:par>
                            </p:childTnLst>
                          </p:cTn>
                        </p:par>
                        <p:par>
                          <p:cTn fill="hold" id="136">
                            <p:stCondLst>
                              <p:cond delay="14200"/>
                            </p:stCondLst>
                            <p:childTnLst>
                              <p:par>
                                <p:cTn decel="100000" fill="hold" grpId="0" id="137" nodeType="afterEffect" presetClass="entr" presetID="49" presetSubtype="0">
                                  <p:stCondLst>
                                    <p:cond delay="0"/>
                                  </p:stCondLst>
                                  <p:childTnLst>
                                    <p:set>
                                      <p:cBhvr>
                                        <p:cTn dur="1" fill="hold" id="138">
                                          <p:stCondLst>
                                            <p:cond delay="0"/>
                                          </p:stCondLst>
                                        </p:cTn>
                                        <p:tgtEl>
                                          <p:spTgt spid="1049824"/>
                                        </p:tgtEl>
                                        <p:attrNameLst>
                                          <p:attrName>style.visibility</p:attrName>
                                        </p:attrNameLst>
                                      </p:cBhvr>
                                      <p:to>
                                        <p:strVal val="visible"/>
                                      </p:to>
                                    </p:set>
                                    <p:anim calcmode="lin" valueType="num">
                                      <p:cBhvr>
                                        <p:cTn dur="500" fill="hold" id="139"/>
                                        <p:tgtEl>
                                          <p:spTgt spid="1049824"/>
                                        </p:tgtEl>
                                        <p:attrNameLst>
                                          <p:attrName>ppt_w</p:attrName>
                                        </p:attrNameLst>
                                      </p:cBhvr>
                                      <p:tavLst>
                                        <p:tav tm="0">
                                          <p:val>
                                            <p:fltVal val="0.0"/>
                                          </p:val>
                                        </p:tav>
                                        <p:tav tm="100000">
                                          <p:val>
                                            <p:strVal val="#ppt_w"/>
                                          </p:val>
                                        </p:tav>
                                      </p:tavLst>
                                    </p:anim>
                                    <p:anim calcmode="lin" valueType="num">
                                      <p:cBhvr>
                                        <p:cTn dur="500" fill="hold" id="140"/>
                                        <p:tgtEl>
                                          <p:spTgt spid="1049824"/>
                                        </p:tgtEl>
                                        <p:attrNameLst>
                                          <p:attrName>ppt_h</p:attrName>
                                        </p:attrNameLst>
                                      </p:cBhvr>
                                      <p:tavLst>
                                        <p:tav tm="0">
                                          <p:val>
                                            <p:fltVal val="0.0"/>
                                          </p:val>
                                        </p:tav>
                                        <p:tav tm="100000">
                                          <p:val>
                                            <p:strVal val="#ppt_h"/>
                                          </p:val>
                                        </p:tav>
                                      </p:tavLst>
                                    </p:anim>
                                    <p:anim calcmode="lin" valueType="num">
                                      <p:cBhvr>
                                        <p:cTn dur="500" fill="hold" id="141"/>
                                        <p:tgtEl>
                                          <p:spTgt spid="1049824"/>
                                        </p:tgtEl>
                                        <p:attrNameLst>
                                          <p:attrName>style.rotation</p:attrName>
                                        </p:attrNameLst>
                                      </p:cBhvr>
                                      <p:tavLst>
                                        <p:tav tm="0">
                                          <p:val>
                                            <p:fltVal val="360.0"/>
                                          </p:val>
                                        </p:tav>
                                        <p:tav tm="100000">
                                          <p:val>
                                            <p:fltVal val="0.0"/>
                                          </p:val>
                                        </p:tav>
                                      </p:tavLst>
                                    </p:anim>
                                    <p:animEffect transition="in" filter="fade">
                                      <p:cBhvr>
                                        <p:cTn dur="500" id="142"/>
                                        <p:tgtEl>
                                          <p:spTgt spid="1049824"/>
                                        </p:tgtEl>
                                      </p:cBhvr>
                                    </p:animEffect>
                                  </p:childTnLst>
                                </p:cTn>
                              </p:par>
                            </p:childTnLst>
                          </p:cTn>
                        </p:par>
                        <p:par>
                          <p:cTn fill="hold" id="143">
                            <p:stCondLst>
                              <p:cond delay="14700"/>
                            </p:stCondLst>
                            <p:childTnLst>
                              <p:par>
                                <p:cTn fill="hold" grpId="0" id="144" nodeType="afterEffect" presetClass="entr" presetID="22" presetSubtype="1">
                                  <p:stCondLst>
                                    <p:cond delay="0"/>
                                  </p:stCondLst>
                                  <p:childTnLst>
                                    <p:set>
                                      <p:cBhvr>
                                        <p:cTn dur="1" fill="hold" id="145">
                                          <p:stCondLst>
                                            <p:cond delay="0"/>
                                          </p:stCondLst>
                                        </p:cTn>
                                        <p:tgtEl>
                                          <p:spTgt spid="1049825"/>
                                        </p:tgtEl>
                                        <p:attrNameLst>
                                          <p:attrName>style.visibility</p:attrName>
                                        </p:attrNameLst>
                                      </p:cBhvr>
                                      <p:to>
                                        <p:strVal val="visible"/>
                                      </p:to>
                                    </p:set>
                                    <p:animEffect transition="in" filter="wipe(up)">
                                      <p:cBhvr>
                                        <p:cTn dur="500" id="146"/>
                                        <p:tgtEl>
                                          <p:spTgt spid="1049825"/>
                                        </p:tgtEl>
                                      </p:cBhvr>
                                    </p:animEffect>
                                  </p:childTnLst>
                                </p:cTn>
                              </p:par>
                            </p:childTnLst>
                          </p:cTn>
                        </p:par>
                        <p:par>
                          <p:cTn fill="hold" id="147">
                            <p:stCondLst>
                              <p:cond delay="15200"/>
                            </p:stCondLst>
                            <p:childTnLst>
                              <p:par>
                                <p:cTn fill="hold" grpId="0" id="148" nodeType="afterEffect" presetClass="entr" presetID="10" presetSubtype="0">
                                  <p:stCondLst>
                                    <p:cond delay="0"/>
                                  </p:stCondLst>
                                  <p:childTnLst>
                                    <p:set>
                                      <p:cBhvr>
                                        <p:cTn dur="1" fill="hold" id="149">
                                          <p:stCondLst>
                                            <p:cond delay="0"/>
                                          </p:stCondLst>
                                        </p:cTn>
                                        <p:tgtEl>
                                          <p:spTgt spid="1049826"/>
                                        </p:tgtEl>
                                        <p:attrNameLst>
                                          <p:attrName>style.visibility</p:attrName>
                                        </p:attrNameLst>
                                      </p:cBhvr>
                                      <p:to>
                                        <p:strVal val="visible"/>
                                      </p:to>
                                    </p:set>
                                    <p:animEffect transition="in" filter="fade">
                                      <p:cBhvr>
                                        <p:cTn dur="500" id="150"/>
                                        <p:tgtEl>
                                          <p:spTgt spid="1049826"/>
                                        </p:tgtEl>
                                      </p:cBhvr>
                                    </p:animEffect>
                                  </p:childTnLst>
                                </p:cTn>
                              </p:par>
                            </p:childTnLst>
                          </p:cTn>
                        </p:par>
                        <p:par>
                          <p:cTn fill="hold" id="151">
                            <p:stCondLst>
                              <p:cond delay="15700"/>
                            </p:stCondLst>
                            <p:childTnLst>
                              <p:par>
                                <p:cTn fill="hold" grpId="0" id="152" nodeType="afterEffect" presetClass="entr" presetID="22" presetSubtype="4">
                                  <p:stCondLst>
                                    <p:cond delay="0"/>
                                  </p:stCondLst>
                                  <p:iterate type="lt">
                                    <p:tmPct val="10000"/>
                                  </p:iterate>
                                  <p:childTnLst>
                                    <p:set>
                                      <p:cBhvr>
                                        <p:cTn dur="1" fill="hold" id="153">
                                          <p:stCondLst>
                                            <p:cond delay="0"/>
                                          </p:stCondLst>
                                        </p:cTn>
                                        <p:tgtEl>
                                          <p:spTgt spid="1049852">
                                            <p:txEl>
                                              <p:pRg st="0" end="0"/>
                                            </p:txEl>
                                          </p:spTgt>
                                        </p:tgtEl>
                                        <p:attrNameLst>
                                          <p:attrName>style.visibility</p:attrName>
                                        </p:attrNameLst>
                                      </p:cBhvr>
                                      <p:to>
                                        <p:strVal val="visible"/>
                                      </p:to>
                                    </p:set>
                                    <p:animEffect transition="in" filter="wipe(down)">
                                      <p:cBhvr>
                                        <p:cTn dur="500" id="154"/>
                                        <p:tgtEl>
                                          <p:spTgt spid="1049852">
                                            <p:txEl>
                                              <p:pRg st="0" end="0"/>
                                            </p:txEl>
                                          </p:spTgt>
                                        </p:tgtEl>
                                      </p:cBhvr>
                                    </p:animEffect>
                                  </p:childTnLst>
                                </p:cTn>
                              </p:par>
                            </p:childTnLst>
                          </p:cTn>
                        </p:par>
                        <p:par>
                          <p:cTn fill="hold" id="155">
                            <p:stCondLst>
                              <p:cond delay="16350"/>
                            </p:stCondLst>
                            <p:childTnLst>
                              <p:par>
                                <p:cTn decel="98000" fill="hold" grpId="0" id="156" nodeType="afterEffect" presetClass="entr" presetID="2" presetSubtype="2">
                                  <p:stCondLst>
                                    <p:cond delay="0"/>
                                  </p:stCondLst>
                                  <p:childTnLst>
                                    <p:set>
                                      <p:cBhvr>
                                        <p:cTn dur="1" fill="hold" id="157">
                                          <p:stCondLst>
                                            <p:cond delay="0"/>
                                          </p:stCondLst>
                                        </p:cTn>
                                        <p:tgtEl>
                                          <p:spTgt spid="1049849">
                                            <p:txEl>
                                              <p:pRg st="0" end="0"/>
                                            </p:txEl>
                                          </p:spTgt>
                                        </p:tgtEl>
                                        <p:attrNameLst>
                                          <p:attrName>style.visibility</p:attrName>
                                        </p:attrNameLst>
                                      </p:cBhvr>
                                      <p:to>
                                        <p:strVal val="visible"/>
                                      </p:to>
                                    </p:set>
                                    <p:anim calcmode="lin" valueType="num">
                                      <p:cBhvr additive="base">
                                        <p:cTn dur="750" fill="hold" id="158"/>
                                        <p:tgtEl>
                                          <p:spTgt spid="1049849">
                                            <p:txEl>
                                              <p:pRg st="0" end="0"/>
                                            </p:txEl>
                                          </p:spTgt>
                                        </p:tgtEl>
                                        <p:attrNameLst>
                                          <p:attrName>ppt_x</p:attrName>
                                        </p:attrNameLst>
                                      </p:cBhvr>
                                      <p:tavLst>
                                        <p:tav tm="0">
                                          <p:val>
                                            <p:strVal val="1+#ppt_w/2"/>
                                          </p:val>
                                        </p:tav>
                                        <p:tav tm="100000">
                                          <p:val>
                                            <p:strVal val="#ppt_x"/>
                                          </p:val>
                                        </p:tav>
                                      </p:tavLst>
                                    </p:anim>
                                    <p:anim calcmode="lin" valueType="num">
                                      <p:cBhvr additive="base">
                                        <p:cTn dur="750" fill="hold" id="159"/>
                                        <p:tgtEl>
                                          <p:spTgt spid="1049849">
                                            <p:txEl>
                                              <p:pRg st="0" end="0"/>
                                            </p:txEl>
                                          </p:spTgt>
                                        </p:tgtEl>
                                        <p:attrNameLst>
                                          <p:attrName>ppt_y</p:attrName>
                                        </p:attrNameLst>
                                      </p:cBhvr>
                                      <p:tavLst>
                                        <p:tav tm="0">
                                          <p:val>
                                            <p:strVal val="#ppt_y"/>
                                          </p:val>
                                        </p:tav>
                                        <p:tav tm="100000">
                                          <p:val>
                                            <p:strVal val="#ppt_y"/>
                                          </p:val>
                                        </p:tav>
                                      </p:tavLst>
                                    </p:anim>
                                  </p:childTnLst>
                                </p:cTn>
                              </p:par>
                              <p:par>
                                <p:cTn decel="98000" fill="hold" grpId="0" id="160" nodeType="withEffect" presetClass="entr" presetID="2" presetSubtype="2">
                                  <p:stCondLst>
                                    <p:cond delay="0"/>
                                  </p:stCondLst>
                                  <p:childTnLst>
                                    <p:set>
                                      <p:cBhvr>
                                        <p:cTn dur="1" fill="hold" id="161">
                                          <p:stCondLst>
                                            <p:cond delay="0"/>
                                          </p:stCondLst>
                                        </p:cTn>
                                        <p:tgtEl>
                                          <p:spTgt spid="1049851"/>
                                        </p:tgtEl>
                                        <p:attrNameLst>
                                          <p:attrName>style.visibility</p:attrName>
                                        </p:attrNameLst>
                                      </p:cBhvr>
                                      <p:to>
                                        <p:strVal val="visible"/>
                                      </p:to>
                                    </p:set>
                                    <p:anim calcmode="lin" valueType="num">
                                      <p:cBhvr additive="base">
                                        <p:cTn dur="750" fill="hold" id="162"/>
                                        <p:tgtEl>
                                          <p:spTgt spid="1049851"/>
                                        </p:tgtEl>
                                        <p:attrNameLst>
                                          <p:attrName>ppt_x</p:attrName>
                                        </p:attrNameLst>
                                      </p:cBhvr>
                                      <p:tavLst>
                                        <p:tav tm="0">
                                          <p:val>
                                            <p:strVal val="1+#ppt_w/2"/>
                                          </p:val>
                                        </p:tav>
                                        <p:tav tm="100000">
                                          <p:val>
                                            <p:strVal val="#ppt_x"/>
                                          </p:val>
                                        </p:tav>
                                      </p:tavLst>
                                    </p:anim>
                                    <p:anim calcmode="lin" valueType="num">
                                      <p:cBhvr additive="base">
                                        <p:cTn dur="750" fill="hold" id="163"/>
                                        <p:tgtEl>
                                          <p:spTgt spid="1049851"/>
                                        </p:tgtEl>
                                        <p:attrNameLst>
                                          <p:attrName>ppt_y</p:attrName>
                                        </p:attrNameLst>
                                      </p:cBhvr>
                                      <p:tavLst>
                                        <p:tav tm="0">
                                          <p:val>
                                            <p:strVal val="#ppt_y"/>
                                          </p:val>
                                        </p:tav>
                                        <p:tav tm="100000">
                                          <p:val>
                                            <p:strVal val="#ppt_y"/>
                                          </p:val>
                                        </p:tav>
                                      </p:tavLst>
                                    </p:anim>
                                  </p:childTnLst>
                                </p:cTn>
                              </p:par>
                            </p:childTnLst>
                          </p:cTn>
                        </p:par>
                        <p:par>
                          <p:cTn fill="hold" id="164">
                            <p:stCondLst>
                              <p:cond delay="17100"/>
                            </p:stCondLst>
                            <p:childTnLst>
                              <p:par>
                                <p:cTn fill="hold" grpId="0" id="165" nodeType="afterEffect" presetClass="entr" presetID="22" presetSubtype="8">
                                  <p:stCondLst>
                                    <p:cond delay="0"/>
                                  </p:stCondLst>
                                  <p:childTnLst>
                                    <p:set>
                                      <p:cBhvr>
                                        <p:cTn dur="1" fill="hold" id="166">
                                          <p:stCondLst>
                                            <p:cond delay="0"/>
                                          </p:stCondLst>
                                        </p:cTn>
                                        <p:tgtEl>
                                          <p:spTgt spid="1049850">
                                            <p:txEl>
                                              <p:pRg st="0" end="0"/>
                                            </p:txEl>
                                          </p:spTgt>
                                        </p:tgtEl>
                                        <p:attrNameLst>
                                          <p:attrName>style.visibility</p:attrName>
                                        </p:attrNameLst>
                                      </p:cBhvr>
                                      <p:to>
                                        <p:strVal val="visible"/>
                                      </p:to>
                                    </p:set>
                                    <p:animEffect transition="in" filter="wipe(left)">
                                      <p:cBhvr>
                                        <p:cTn dur="500" id="167"/>
                                        <p:tgtEl>
                                          <p:spTgt spid="1049850">
                                            <p:txEl>
                                              <p:pRg st="0" end="0"/>
                                            </p:txEl>
                                          </p:spTgt>
                                        </p:tgtEl>
                                      </p:cBhvr>
                                    </p:animEffect>
                                  </p:childTnLst>
                                </p:cTn>
                              </p:par>
                            </p:childTnLst>
                          </p:cTn>
                        </p:par>
                        <p:par>
                          <p:cTn fill="hold" id="168">
                            <p:stCondLst>
                              <p:cond delay="17600"/>
                            </p:stCondLst>
                            <p:childTnLst>
                              <p:par>
                                <p:cTn fill="hold" grpId="0" id="169" nodeType="afterEffect" presetClass="entr" presetID="10" presetSubtype="0">
                                  <p:stCondLst>
                                    <p:cond delay="0"/>
                                  </p:stCondLst>
                                  <p:childTnLst>
                                    <p:set>
                                      <p:cBhvr>
                                        <p:cTn dur="1" fill="hold" id="170">
                                          <p:stCondLst>
                                            <p:cond delay="0"/>
                                          </p:stCondLst>
                                        </p:cTn>
                                        <p:tgtEl>
                                          <p:spTgt spid="1049827"/>
                                        </p:tgtEl>
                                        <p:attrNameLst>
                                          <p:attrName>style.visibility</p:attrName>
                                        </p:attrNameLst>
                                      </p:cBhvr>
                                      <p:to>
                                        <p:strVal val="visible"/>
                                      </p:to>
                                    </p:set>
                                    <p:animEffect transition="in" filter="fade">
                                      <p:cBhvr>
                                        <p:cTn dur="500" id="171"/>
                                        <p:tgtEl>
                                          <p:spTgt spid="1049827"/>
                                        </p:tgtEl>
                                      </p:cBhvr>
                                    </p:animEffect>
                                  </p:childTnLst>
                                </p:cTn>
                              </p:par>
                            </p:childTnLst>
                          </p:cTn>
                        </p:par>
                        <p:par>
                          <p:cTn fill="hold" id="172">
                            <p:stCondLst>
                              <p:cond delay="18100"/>
                            </p:stCondLst>
                            <p:childTnLst>
                              <p:par>
                                <p:cTn fill="hold" grpId="0" id="173" nodeType="afterEffect" presetClass="entr" presetID="22" presetSubtype="8">
                                  <p:stCondLst>
                                    <p:cond delay="0"/>
                                  </p:stCondLst>
                                  <p:childTnLst>
                                    <p:set>
                                      <p:cBhvr>
                                        <p:cTn dur="1" fill="hold" id="174">
                                          <p:stCondLst>
                                            <p:cond delay="0"/>
                                          </p:stCondLst>
                                        </p:cTn>
                                        <p:tgtEl>
                                          <p:spTgt spid="1049828"/>
                                        </p:tgtEl>
                                        <p:attrNameLst>
                                          <p:attrName>style.visibility</p:attrName>
                                        </p:attrNameLst>
                                      </p:cBhvr>
                                      <p:to>
                                        <p:strVal val="visible"/>
                                      </p:to>
                                    </p:set>
                                    <p:animEffect transition="in" filter="wipe(left)">
                                      <p:cBhvr>
                                        <p:cTn dur="500" id="175"/>
                                        <p:tgtEl>
                                          <p:spTgt spid="1049828"/>
                                        </p:tgtEl>
                                      </p:cBhvr>
                                    </p:animEffect>
                                  </p:childTnLst>
                                </p:cTn>
                              </p:par>
                            </p:childTnLst>
                          </p:cTn>
                        </p:par>
                        <p:par>
                          <p:cTn fill="hold" id="176">
                            <p:stCondLst>
                              <p:cond delay="18600"/>
                            </p:stCondLst>
                            <p:childTnLst>
                              <p:par>
                                <p:cTn decel="100000" fill="hold" grpId="0" id="177" nodeType="afterEffect" presetClass="entr" presetID="49" presetSubtype="0">
                                  <p:stCondLst>
                                    <p:cond delay="0"/>
                                  </p:stCondLst>
                                  <p:childTnLst>
                                    <p:set>
                                      <p:cBhvr>
                                        <p:cTn dur="1" fill="hold" id="178">
                                          <p:stCondLst>
                                            <p:cond delay="0"/>
                                          </p:stCondLst>
                                        </p:cTn>
                                        <p:tgtEl>
                                          <p:spTgt spid="1049829"/>
                                        </p:tgtEl>
                                        <p:attrNameLst>
                                          <p:attrName>style.visibility</p:attrName>
                                        </p:attrNameLst>
                                      </p:cBhvr>
                                      <p:to>
                                        <p:strVal val="visible"/>
                                      </p:to>
                                    </p:set>
                                    <p:anim calcmode="lin" valueType="num">
                                      <p:cBhvr>
                                        <p:cTn dur="500" fill="hold" id="179"/>
                                        <p:tgtEl>
                                          <p:spTgt spid="1049829"/>
                                        </p:tgtEl>
                                        <p:attrNameLst>
                                          <p:attrName>ppt_w</p:attrName>
                                        </p:attrNameLst>
                                      </p:cBhvr>
                                      <p:tavLst>
                                        <p:tav tm="0">
                                          <p:val>
                                            <p:fltVal val="0.0"/>
                                          </p:val>
                                        </p:tav>
                                        <p:tav tm="100000">
                                          <p:val>
                                            <p:strVal val="#ppt_w"/>
                                          </p:val>
                                        </p:tav>
                                      </p:tavLst>
                                    </p:anim>
                                    <p:anim calcmode="lin" valueType="num">
                                      <p:cBhvr>
                                        <p:cTn dur="500" fill="hold" id="180"/>
                                        <p:tgtEl>
                                          <p:spTgt spid="1049829"/>
                                        </p:tgtEl>
                                        <p:attrNameLst>
                                          <p:attrName>ppt_h</p:attrName>
                                        </p:attrNameLst>
                                      </p:cBhvr>
                                      <p:tavLst>
                                        <p:tav tm="0">
                                          <p:val>
                                            <p:fltVal val="0.0"/>
                                          </p:val>
                                        </p:tav>
                                        <p:tav tm="100000">
                                          <p:val>
                                            <p:strVal val="#ppt_h"/>
                                          </p:val>
                                        </p:tav>
                                      </p:tavLst>
                                    </p:anim>
                                    <p:anim calcmode="lin" valueType="num">
                                      <p:cBhvr>
                                        <p:cTn dur="500" fill="hold" id="181"/>
                                        <p:tgtEl>
                                          <p:spTgt spid="1049829"/>
                                        </p:tgtEl>
                                        <p:attrNameLst>
                                          <p:attrName>style.rotation</p:attrName>
                                        </p:attrNameLst>
                                      </p:cBhvr>
                                      <p:tavLst>
                                        <p:tav tm="0">
                                          <p:val>
                                            <p:fltVal val="360.0"/>
                                          </p:val>
                                        </p:tav>
                                        <p:tav tm="100000">
                                          <p:val>
                                            <p:fltVal val="0.0"/>
                                          </p:val>
                                        </p:tav>
                                      </p:tavLst>
                                    </p:anim>
                                    <p:animEffect transition="in" filter="fade">
                                      <p:cBhvr>
                                        <p:cTn dur="500" id="182"/>
                                        <p:tgtEl>
                                          <p:spTgt spid="1049829"/>
                                        </p:tgtEl>
                                      </p:cBhvr>
                                    </p:animEffect>
                                  </p:childTnLst>
                                </p:cTn>
                              </p:par>
                            </p:childTnLst>
                          </p:cTn>
                        </p:par>
                        <p:par>
                          <p:cTn fill="hold" id="183">
                            <p:stCondLst>
                              <p:cond delay="19100"/>
                            </p:stCondLst>
                            <p:childTnLst>
                              <p:par>
                                <p:cTn fill="hold" grpId="0" id="184" nodeType="afterEffect" presetClass="entr" presetID="22" presetSubtype="4">
                                  <p:stCondLst>
                                    <p:cond delay="0"/>
                                  </p:stCondLst>
                                  <p:childTnLst>
                                    <p:set>
                                      <p:cBhvr>
                                        <p:cTn dur="1" fill="hold" id="185">
                                          <p:stCondLst>
                                            <p:cond delay="0"/>
                                          </p:stCondLst>
                                        </p:cTn>
                                        <p:tgtEl>
                                          <p:spTgt spid="1049830"/>
                                        </p:tgtEl>
                                        <p:attrNameLst>
                                          <p:attrName>style.visibility</p:attrName>
                                        </p:attrNameLst>
                                      </p:cBhvr>
                                      <p:to>
                                        <p:strVal val="visible"/>
                                      </p:to>
                                    </p:set>
                                    <p:animEffect transition="in" filter="wipe(down)">
                                      <p:cBhvr>
                                        <p:cTn dur="500" id="186"/>
                                        <p:tgtEl>
                                          <p:spTgt spid="1049830"/>
                                        </p:tgtEl>
                                      </p:cBhvr>
                                    </p:animEffect>
                                  </p:childTnLst>
                                </p:cTn>
                              </p:par>
                            </p:childTnLst>
                          </p:cTn>
                        </p:par>
                        <p:par>
                          <p:cTn fill="hold" id="187">
                            <p:stCondLst>
                              <p:cond delay="19600"/>
                            </p:stCondLst>
                            <p:childTnLst>
                              <p:par>
                                <p:cTn fill="hold" grpId="0" id="188" nodeType="afterEffect" presetClass="entr" presetID="10" presetSubtype="0">
                                  <p:stCondLst>
                                    <p:cond delay="0"/>
                                  </p:stCondLst>
                                  <p:childTnLst>
                                    <p:set>
                                      <p:cBhvr>
                                        <p:cTn dur="1" fill="hold" id="189">
                                          <p:stCondLst>
                                            <p:cond delay="0"/>
                                          </p:stCondLst>
                                        </p:cTn>
                                        <p:tgtEl>
                                          <p:spTgt spid="1049831"/>
                                        </p:tgtEl>
                                        <p:attrNameLst>
                                          <p:attrName>style.visibility</p:attrName>
                                        </p:attrNameLst>
                                      </p:cBhvr>
                                      <p:to>
                                        <p:strVal val="visible"/>
                                      </p:to>
                                    </p:set>
                                    <p:animEffect transition="in" filter="fade">
                                      <p:cBhvr>
                                        <p:cTn dur="500" id="190"/>
                                        <p:tgtEl>
                                          <p:spTgt spid="1049831"/>
                                        </p:tgtEl>
                                      </p:cBhvr>
                                    </p:animEffect>
                                  </p:childTnLst>
                                </p:cTn>
                              </p:par>
                            </p:childTnLst>
                          </p:cTn>
                        </p:par>
                        <p:par>
                          <p:cTn fill="hold" id="191">
                            <p:stCondLst>
                              <p:cond delay="20100"/>
                            </p:stCondLst>
                            <p:childTnLst>
                              <p:par>
                                <p:cTn fill="hold" grpId="0" id="192" nodeType="afterEffect" presetClass="entr" presetID="22" presetSubtype="4">
                                  <p:stCondLst>
                                    <p:cond delay="0"/>
                                  </p:stCondLst>
                                  <p:iterate type="lt">
                                    <p:tmPct val="10000"/>
                                  </p:iterate>
                                  <p:childTnLst>
                                    <p:set>
                                      <p:cBhvr>
                                        <p:cTn dur="1" fill="hold" id="193">
                                          <p:stCondLst>
                                            <p:cond delay="0"/>
                                          </p:stCondLst>
                                        </p:cTn>
                                        <p:tgtEl>
                                          <p:spTgt spid="1049844">
                                            <p:txEl>
                                              <p:pRg st="0" end="0"/>
                                            </p:txEl>
                                          </p:spTgt>
                                        </p:tgtEl>
                                        <p:attrNameLst>
                                          <p:attrName>style.visibility</p:attrName>
                                        </p:attrNameLst>
                                      </p:cBhvr>
                                      <p:to>
                                        <p:strVal val="visible"/>
                                      </p:to>
                                    </p:set>
                                    <p:animEffect transition="in" filter="wipe(down)">
                                      <p:cBhvr>
                                        <p:cTn dur="500" id="194"/>
                                        <p:tgtEl>
                                          <p:spTgt spid="1049844">
                                            <p:txEl>
                                              <p:pRg st="0" end="0"/>
                                            </p:txEl>
                                          </p:spTgt>
                                        </p:tgtEl>
                                      </p:cBhvr>
                                    </p:animEffect>
                                  </p:childTnLst>
                                </p:cTn>
                              </p:par>
                            </p:childTnLst>
                          </p:cTn>
                        </p:par>
                        <p:par>
                          <p:cTn fill="hold" id="195">
                            <p:stCondLst>
                              <p:cond delay="20750"/>
                            </p:stCondLst>
                            <p:childTnLst>
                              <p:par>
                                <p:cTn decel="98000" fill="hold" grpId="0" id="196" nodeType="afterEffect" presetClass="entr" presetID="2" presetSubtype="2">
                                  <p:stCondLst>
                                    <p:cond delay="0"/>
                                  </p:stCondLst>
                                  <p:childTnLst>
                                    <p:set>
                                      <p:cBhvr>
                                        <p:cTn dur="1" fill="hold" id="197">
                                          <p:stCondLst>
                                            <p:cond delay="0"/>
                                          </p:stCondLst>
                                        </p:cTn>
                                        <p:tgtEl>
                                          <p:spTgt spid="1049841">
                                            <p:txEl>
                                              <p:pRg st="0" end="0"/>
                                            </p:txEl>
                                          </p:spTgt>
                                        </p:tgtEl>
                                        <p:attrNameLst>
                                          <p:attrName>style.visibility</p:attrName>
                                        </p:attrNameLst>
                                      </p:cBhvr>
                                      <p:to>
                                        <p:strVal val="visible"/>
                                      </p:to>
                                    </p:set>
                                    <p:anim calcmode="lin" valueType="num">
                                      <p:cBhvr additive="base">
                                        <p:cTn dur="750" fill="hold" id="198"/>
                                        <p:tgtEl>
                                          <p:spTgt spid="1049841">
                                            <p:txEl>
                                              <p:pRg st="0" end="0"/>
                                            </p:txEl>
                                          </p:spTgt>
                                        </p:tgtEl>
                                        <p:attrNameLst>
                                          <p:attrName>ppt_x</p:attrName>
                                        </p:attrNameLst>
                                      </p:cBhvr>
                                      <p:tavLst>
                                        <p:tav tm="0">
                                          <p:val>
                                            <p:strVal val="1+#ppt_w/2"/>
                                          </p:val>
                                        </p:tav>
                                        <p:tav tm="100000">
                                          <p:val>
                                            <p:strVal val="#ppt_x"/>
                                          </p:val>
                                        </p:tav>
                                      </p:tavLst>
                                    </p:anim>
                                    <p:anim calcmode="lin" valueType="num">
                                      <p:cBhvr additive="base">
                                        <p:cTn dur="750" fill="hold" id="199"/>
                                        <p:tgtEl>
                                          <p:spTgt spid="1049841">
                                            <p:txEl>
                                              <p:pRg st="0" end="0"/>
                                            </p:txEl>
                                          </p:spTgt>
                                        </p:tgtEl>
                                        <p:attrNameLst>
                                          <p:attrName>ppt_y</p:attrName>
                                        </p:attrNameLst>
                                      </p:cBhvr>
                                      <p:tavLst>
                                        <p:tav tm="0">
                                          <p:val>
                                            <p:strVal val="#ppt_y"/>
                                          </p:val>
                                        </p:tav>
                                        <p:tav tm="100000">
                                          <p:val>
                                            <p:strVal val="#ppt_y"/>
                                          </p:val>
                                        </p:tav>
                                      </p:tavLst>
                                    </p:anim>
                                  </p:childTnLst>
                                </p:cTn>
                              </p:par>
                              <p:par>
                                <p:cTn decel="98000" fill="hold" grpId="0" id="200" nodeType="withEffect" presetClass="entr" presetID="2" presetSubtype="2">
                                  <p:stCondLst>
                                    <p:cond delay="0"/>
                                  </p:stCondLst>
                                  <p:childTnLst>
                                    <p:set>
                                      <p:cBhvr>
                                        <p:cTn dur="1" fill="hold" id="201">
                                          <p:stCondLst>
                                            <p:cond delay="0"/>
                                          </p:stCondLst>
                                        </p:cTn>
                                        <p:tgtEl>
                                          <p:spTgt spid="1049843"/>
                                        </p:tgtEl>
                                        <p:attrNameLst>
                                          <p:attrName>style.visibility</p:attrName>
                                        </p:attrNameLst>
                                      </p:cBhvr>
                                      <p:to>
                                        <p:strVal val="visible"/>
                                      </p:to>
                                    </p:set>
                                    <p:anim calcmode="lin" valueType="num">
                                      <p:cBhvr additive="base">
                                        <p:cTn dur="750" fill="hold" id="202"/>
                                        <p:tgtEl>
                                          <p:spTgt spid="1049843"/>
                                        </p:tgtEl>
                                        <p:attrNameLst>
                                          <p:attrName>ppt_x</p:attrName>
                                        </p:attrNameLst>
                                      </p:cBhvr>
                                      <p:tavLst>
                                        <p:tav tm="0">
                                          <p:val>
                                            <p:strVal val="1+#ppt_w/2"/>
                                          </p:val>
                                        </p:tav>
                                        <p:tav tm="100000">
                                          <p:val>
                                            <p:strVal val="#ppt_x"/>
                                          </p:val>
                                        </p:tav>
                                      </p:tavLst>
                                    </p:anim>
                                    <p:anim calcmode="lin" valueType="num">
                                      <p:cBhvr additive="base">
                                        <p:cTn dur="750" fill="hold" id="203"/>
                                        <p:tgtEl>
                                          <p:spTgt spid="1049843"/>
                                        </p:tgtEl>
                                        <p:attrNameLst>
                                          <p:attrName>ppt_y</p:attrName>
                                        </p:attrNameLst>
                                      </p:cBhvr>
                                      <p:tavLst>
                                        <p:tav tm="0">
                                          <p:val>
                                            <p:strVal val="#ppt_y"/>
                                          </p:val>
                                        </p:tav>
                                        <p:tav tm="100000">
                                          <p:val>
                                            <p:strVal val="#ppt_y"/>
                                          </p:val>
                                        </p:tav>
                                      </p:tavLst>
                                    </p:anim>
                                  </p:childTnLst>
                                </p:cTn>
                              </p:par>
                            </p:childTnLst>
                          </p:cTn>
                        </p:par>
                        <p:par>
                          <p:cTn fill="hold" id="204">
                            <p:stCondLst>
                              <p:cond delay="21500"/>
                            </p:stCondLst>
                            <p:childTnLst>
                              <p:par>
                                <p:cTn fill="hold" grpId="0" id="205" nodeType="afterEffect" presetClass="entr" presetID="22" presetSubtype="8">
                                  <p:stCondLst>
                                    <p:cond delay="0"/>
                                  </p:stCondLst>
                                  <p:childTnLst>
                                    <p:set>
                                      <p:cBhvr>
                                        <p:cTn dur="1" fill="hold" id="206">
                                          <p:stCondLst>
                                            <p:cond delay="0"/>
                                          </p:stCondLst>
                                        </p:cTn>
                                        <p:tgtEl>
                                          <p:spTgt spid="1049842">
                                            <p:txEl>
                                              <p:pRg st="0" end="0"/>
                                            </p:txEl>
                                          </p:spTgt>
                                        </p:tgtEl>
                                        <p:attrNameLst>
                                          <p:attrName>style.visibility</p:attrName>
                                        </p:attrNameLst>
                                      </p:cBhvr>
                                      <p:to>
                                        <p:strVal val="visible"/>
                                      </p:to>
                                    </p:set>
                                    <p:animEffect transition="in" filter="wipe(left)">
                                      <p:cBhvr>
                                        <p:cTn dur="500" id="207"/>
                                        <p:tgtEl>
                                          <p:spTgt spid="1049842">
                                            <p:txEl>
                                              <p:pRg st="0" end="0"/>
                                            </p:txEl>
                                          </p:spTgt>
                                        </p:tgtEl>
                                      </p:cBhvr>
                                    </p:animEffect>
                                  </p:childTnLst>
                                </p:cTn>
                              </p:par>
                            </p:childTnLst>
                          </p:cTn>
                        </p:par>
                        <p:par>
                          <p:cTn fill="hold" id="208">
                            <p:stCondLst>
                              <p:cond delay="22000"/>
                            </p:stCondLst>
                            <p:childTnLst>
                              <p:par>
                                <p:cTn fill="hold" grpId="0" id="209" nodeType="afterEffect" presetClass="entr" presetID="10" presetSubtype="0">
                                  <p:stCondLst>
                                    <p:cond delay="0"/>
                                  </p:stCondLst>
                                  <p:childTnLst>
                                    <p:set>
                                      <p:cBhvr>
                                        <p:cTn dur="1" fill="hold" id="210">
                                          <p:stCondLst>
                                            <p:cond delay="0"/>
                                          </p:stCondLst>
                                        </p:cTn>
                                        <p:tgtEl>
                                          <p:spTgt spid="1049832"/>
                                        </p:tgtEl>
                                        <p:attrNameLst>
                                          <p:attrName>style.visibility</p:attrName>
                                        </p:attrNameLst>
                                      </p:cBhvr>
                                      <p:to>
                                        <p:strVal val="visible"/>
                                      </p:to>
                                    </p:set>
                                    <p:animEffect transition="in" filter="fade">
                                      <p:cBhvr>
                                        <p:cTn dur="500" id="211"/>
                                        <p:tgtEl>
                                          <p:spTgt spid="1049832"/>
                                        </p:tgtEl>
                                      </p:cBhvr>
                                    </p:animEffect>
                                  </p:childTnLst>
                                </p:cTn>
                              </p:par>
                            </p:childTnLst>
                          </p:cTn>
                        </p:par>
                        <p:par>
                          <p:cTn fill="hold" id="212">
                            <p:stCondLst>
                              <p:cond delay="22500"/>
                            </p:stCondLst>
                            <p:childTnLst>
                              <p:par>
                                <p:cTn fill="hold" grpId="0" id="213" nodeType="afterEffect" presetClass="entr" presetID="22" presetSubtype="8">
                                  <p:stCondLst>
                                    <p:cond delay="0"/>
                                  </p:stCondLst>
                                  <p:childTnLst>
                                    <p:set>
                                      <p:cBhvr>
                                        <p:cTn dur="1" fill="hold" id="214">
                                          <p:stCondLst>
                                            <p:cond delay="0"/>
                                          </p:stCondLst>
                                        </p:cTn>
                                        <p:tgtEl>
                                          <p:spTgt spid="1049853"/>
                                        </p:tgtEl>
                                        <p:attrNameLst>
                                          <p:attrName>style.visibility</p:attrName>
                                        </p:attrNameLst>
                                      </p:cBhvr>
                                      <p:to>
                                        <p:strVal val="visible"/>
                                      </p:to>
                                    </p:set>
                                    <p:animEffect transition="in" filter="wipe(left)">
                                      <p:cBhvr>
                                        <p:cTn dur="500" id="215"/>
                                        <p:tgtEl>
                                          <p:spTgt spid="1049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806" grpId="0" build="p">
        <p:tmplLst>
          <p:tmpl lvl="1">
            <p:tnLst>
              <p:par>
                <p:cTn fill="hold" nodeType="withEffect" presetClass="entr" presetID="22" presetSubtype="8">
                  <p:stCondLst>
                    <p:cond delay="0"/>
                  </p:stCondLst>
                  <p:childTnLst>
                    <p:set>
                      <p:cBhvr>
                        <p:cTn dur="1" fill="hold">
                          <p:stCondLst>
                            <p:cond delay="0"/>
                          </p:stCondLst>
                        </p:cTn>
                        <p:tgtEl>
                          <p:spTgt spid="1049806"/>
                        </p:tgtEl>
                        <p:attrNameLst>
                          <p:attrName>style.visibility</p:attrName>
                        </p:attrNameLst>
                      </p:cBhvr>
                      <p:to>
                        <p:strVal val="visible"/>
                      </p:to>
                    </p:set>
                    <p:animEffect transition="in" filter="wipe(left)">
                      <p:cBhvr>
                        <p:cTn dur="500"/>
                        <p:tgtEl>
                          <p:spTgt spid="1049806"/>
                        </p:tgtEl>
                      </p:cBhvr>
                    </p:animEffect>
                  </p:childTnLst>
                </p:cTn>
              </p:par>
            </p:tnLst>
          </p:tmpl>
        </p:tmplLst>
      </p:bldP>
      <p:bldP spid="1049807" grpId="0" animBg="1"/>
      <p:bldP spid="1049808" grpId="0" animBg="1"/>
      <p:bldP spid="1049809" grpId="0" animBg="1"/>
      <p:bldP spid="1049810" grpId="0" animBg="1"/>
      <p:bldP spid="1049811" grpId="0" animBg="1"/>
      <p:bldP spid="1049812" grpId="0" animBg="1"/>
      <p:bldP spid="1049813" grpId="0" animBg="1"/>
      <p:bldP spid="1049814" grpId="0" animBg="1"/>
      <p:bldP spid="1049815" grpId="0" animBg="1"/>
      <p:bldP spid="1049816" grpId="0" animBg="1"/>
      <p:bldP spid="1049817" grpId="0" animBg="1"/>
      <p:bldP spid="1049818" grpId="0" animBg="1"/>
      <p:bldP spid="1049819" grpId="0" animBg="1"/>
      <p:bldP spid="1049820" grpId="0" animBg="1"/>
      <p:bldP spid="1049821" grpId="0" animBg="1"/>
      <p:bldP spid="1049822" grpId="0" animBg="1"/>
      <p:bldP spid="1049823" grpId="0" animBg="1"/>
      <p:bldP spid="1049824" grpId="0" animBg="1"/>
      <p:bldP spid="1049825" grpId="0" animBg="1"/>
      <p:bldP spid="1049826" grpId="0" animBg="1"/>
      <p:bldP spid="1049827" grpId="0" animBg="1"/>
      <p:bldP spid="1049828" grpId="0" animBg="1"/>
      <p:bldP spid="1049829" grpId="0" animBg="1"/>
      <p:bldP spid="1049830" grpId="0" animBg="1"/>
      <p:bldP spid="1049831" grpId="0" animBg="1"/>
      <p:bldP spid="1049832" grpId="0" animBg="1"/>
      <p:bldP spid="1049833" grpId="0" build="p">
        <p:tmplLst>
          <p:tmpl lvl="1">
            <p:tnLst>
              <p:par>
                <p:cTn decel="100000" fill="hold" nodeType="afterEffect" presetClass="entr" presetID="2" presetSubtype="2">
                  <p:stCondLst>
                    <p:cond delay="0"/>
                  </p:stCondLst>
                  <p:childTnLst>
                    <p:set>
                      <p:cBhvr>
                        <p:cTn dur="1" fill="hold">
                          <p:stCondLst>
                            <p:cond delay="0"/>
                          </p:stCondLst>
                        </p:cTn>
                        <p:tgtEl>
                          <p:spTgt spid="1049833"/>
                        </p:tgtEl>
                        <p:attrNameLst>
                          <p:attrName>style.visibility</p:attrName>
                        </p:attrNameLst>
                      </p:cBhvr>
                      <p:to>
                        <p:strVal val="visible"/>
                      </p:to>
                    </p:set>
                    <p:anim calcmode="lin" valueType="num">
                      <p:cBhvr additive="base">
                        <p:cTn dur="750" fill="hold"/>
                        <p:tgtEl>
                          <p:spTgt spid="1049833"/>
                        </p:tgtEl>
                        <p:attrNameLst>
                          <p:attrName>ppt_x</p:attrName>
                        </p:attrNameLst>
                      </p:cBhvr>
                      <p:tavLst>
                        <p:tav tm="0">
                          <p:val>
                            <p:strVal val="1+#ppt_w/2"/>
                          </p:val>
                        </p:tav>
                        <p:tav tm="100000">
                          <p:val>
                            <p:strVal val="#ppt_x"/>
                          </p:val>
                        </p:tav>
                      </p:tavLst>
                    </p:anim>
                    <p:anim calcmode="lin" valueType="num">
                      <p:cBhvr additive="base">
                        <p:cTn dur="750" fill="hold"/>
                        <p:tgtEl>
                          <p:spTgt spid="1049833"/>
                        </p:tgtEl>
                        <p:attrNameLst>
                          <p:attrName>ppt_y</p:attrName>
                        </p:attrNameLst>
                      </p:cBhvr>
                      <p:tavLst>
                        <p:tav tm="0">
                          <p:val>
                            <p:strVal val="#ppt_y"/>
                          </p:val>
                        </p:tav>
                        <p:tav tm="100000">
                          <p:val>
                            <p:strVal val="#ppt_y"/>
                          </p:val>
                        </p:tav>
                      </p:tavLst>
                    </p:anim>
                  </p:childTnLst>
                </p:cTn>
              </p:par>
            </p:tnLst>
          </p:tmpl>
        </p:tmplLst>
      </p:bldP>
      <p:bldP spid="1049834" grpId="0" build="p">
        <p:tmplLst>
          <p:tmpl lvl="1">
            <p:tnLst>
              <p:par>
                <p:cTn fill="hold" nodeType="afterEffect" presetClass="entr" presetID="22" presetSubtype="8">
                  <p:stCondLst>
                    <p:cond delay="0"/>
                  </p:stCondLst>
                  <p:childTnLst>
                    <p:set>
                      <p:cBhvr>
                        <p:cTn dur="1" fill="hold">
                          <p:stCondLst>
                            <p:cond delay="0"/>
                          </p:stCondLst>
                        </p:cTn>
                        <p:tgtEl>
                          <p:spTgt spid="1049834"/>
                        </p:tgtEl>
                        <p:attrNameLst>
                          <p:attrName>style.visibility</p:attrName>
                        </p:attrNameLst>
                      </p:cBhvr>
                      <p:to>
                        <p:strVal val="visible"/>
                      </p:to>
                    </p:set>
                    <p:animEffect transition="in" filter="wipe(left)">
                      <p:cBhvr>
                        <p:cTn dur="500"/>
                        <p:tgtEl>
                          <p:spTgt spid="1049834"/>
                        </p:tgtEl>
                      </p:cBhvr>
                    </p:animEffect>
                  </p:childTnLst>
                </p:cTn>
              </p:par>
            </p:tnLst>
          </p:tmpl>
        </p:tmplLst>
      </p:bldP>
      <p:bldP spid="1049835" grpId="0" animBg="1"/>
      <p:bldP spid="1049836" grpId="0" build="p">
        <p:tmplLst>
          <p:tmpl lvl="1">
            <p:tnLst>
              <p:par>
                <p:cTn fill="hold" nodeType="afterEffect" presetClass="entr" presetID="22" presetSubtype="8">
                  <p:stCondLst>
                    <p:cond delay="0"/>
                  </p:stCondLst>
                  <p:iterate type="lt">
                    <p:tmPct val="10000"/>
                  </p:iterate>
                  <p:childTnLst>
                    <p:set>
                      <p:cBhvr>
                        <p:cTn dur="1" fill="hold">
                          <p:stCondLst>
                            <p:cond delay="0"/>
                          </p:stCondLst>
                        </p:cTn>
                        <p:tgtEl>
                          <p:spTgt spid="1049836"/>
                        </p:tgtEl>
                        <p:attrNameLst>
                          <p:attrName>style.visibility</p:attrName>
                        </p:attrNameLst>
                      </p:cBhvr>
                      <p:to>
                        <p:strVal val="visible"/>
                      </p:to>
                    </p:set>
                    <p:animEffect transition="in" filter="wipe(left)">
                      <p:cBhvr>
                        <p:cTn dur="500"/>
                        <p:tgtEl>
                          <p:spTgt spid="1049836"/>
                        </p:tgtEl>
                      </p:cBhvr>
                    </p:animEffect>
                  </p:childTnLst>
                </p:cTn>
              </p:par>
            </p:tnLst>
          </p:tmpl>
        </p:tmplLst>
      </p:bldP>
      <p:bldP spid="1049837" grpId="0" build="p">
        <p:tmplLst>
          <p:tmpl lvl="1">
            <p:tnLst>
              <p:par>
                <p:cTn decel="98000" fill="hold" nodeType="afterEffect" presetClass="entr" presetID="2" presetSubtype="2">
                  <p:stCondLst>
                    <p:cond delay="0"/>
                  </p:stCondLst>
                  <p:childTnLst>
                    <p:set>
                      <p:cBhvr>
                        <p:cTn dur="1" fill="hold">
                          <p:stCondLst>
                            <p:cond delay="0"/>
                          </p:stCondLst>
                        </p:cTn>
                        <p:tgtEl>
                          <p:spTgt spid="1049837"/>
                        </p:tgtEl>
                        <p:attrNameLst>
                          <p:attrName>style.visibility</p:attrName>
                        </p:attrNameLst>
                      </p:cBhvr>
                      <p:to>
                        <p:strVal val="visible"/>
                      </p:to>
                    </p:set>
                    <p:anim calcmode="lin" valueType="num">
                      <p:cBhvr additive="base">
                        <p:cTn dur="750" fill="hold"/>
                        <p:tgtEl>
                          <p:spTgt spid="1049837"/>
                        </p:tgtEl>
                        <p:attrNameLst>
                          <p:attrName>ppt_x</p:attrName>
                        </p:attrNameLst>
                      </p:cBhvr>
                      <p:tavLst>
                        <p:tav tm="0">
                          <p:val>
                            <p:strVal val="1+#ppt_w/2"/>
                          </p:val>
                        </p:tav>
                        <p:tav tm="100000">
                          <p:val>
                            <p:strVal val="#ppt_x"/>
                          </p:val>
                        </p:tav>
                      </p:tavLst>
                    </p:anim>
                    <p:anim calcmode="lin" valueType="num">
                      <p:cBhvr additive="base">
                        <p:cTn dur="750" fill="hold"/>
                        <p:tgtEl>
                          <p:spTgt spid="1049837"/>
                        </p:tgtEl>
                        <p:attrNameLst>
                          <p:attrName>ppt_y</p:attrName>
                        </p:attrNameLst>
                      </p:cBhvr>
                      <p:tavLst>
                        <p:tav tm="0">
                          <p:val>
                            <p:strVal val="#ppt_y"/>
                          </p:val>
                        </p:tav>
                        <p:tav tm="100000">
                          <p:val>
                            <p:strVal val="#ppt_y"/>
                          </p:val>
                        </p:tav>
                      </p:tavLst>
                    </p:anim>
                  </p:childTnLst>
                </p:cTn>
              </p:par>
            </p:tnLst>
          </p:tmpl>
        </p:tmplLst>
      </p:bldP>
      <p:bldP spid="1049838" grpId="0" build="p">
        <p:tmplLst>
          <p:tmpl lvl="1">
            <p:tnLst>
              <p:par>
                <p:cTn fill="hold" nodeType="afterEffect" presetClass="entr" presetID="22" presetSubtype="8">
                  <p:stCondLst>
                    <p:cond delay="0"/>
                  </p:stCondLst>
                  <p:childTnLst>
                    <p:set>
                      <p:cBhvr>
                        <p:cTn dur="1" fill="hold">
                          <p:stCondLst>
                            <p:cond delay="0"/>
                          </p:stCondLst>
                        </p:cTn>
                        <p:tgtEl>
                          <p:spTgt spid="1049838"/>
                        </p:tgtEl>
                        <p:attrNameLst>
                          <p:attrName>style.visibility</p:attrName>
                        </p:attrNameLst>
                      </p:cBhvr>
                      <p:to>
                        <p:strVal val="visible"/>
                      </p:to>
                    </p:set>
                    <p:animEffect transition="in" filter="wipe(left)">
                      <p:cBhvr>
                        <p:cTn dur="500"/>
                        <p:tgtEl>
                          <p:spTgt spid="1049838"/>
                        </p:tgtEl>
                      </p:cBhvr>
                    </p:animEffect>
                  </p:childTnLst>
                </p:cTn>
              </p:par>
            </p:tnLst>
          </p:tmpl>
        </p:tmplLst>
      </p:bldP>
      <p:bldP spid="1049839" grpId="0" animBg="1"/>
      <p:bldP spid="1049840" grpId="0" build="p">
        <p:tmplLst>
          <p:tmpl lvl="1">
            <p:tnLst>
              <p:par>
                <p:cTn fill="hold" nodeType="afterEffect" presetClass="entr" presetID="22" presetSubtype="4">
                  <p:stCondLst>
                    <p:cond delay="0"/>
                  </p:stCondLst>
                  <p:iterate type="lt">
                    <p:tmPct val="10000"/>
                  </p:iterate>
                  <p:childTnLst>
                    <p:set>
                      <p:cBhvr>
                        <p:cTn dur="1" fill="hold">
                          <p:stCondLst>
                            <p:cond delay="0"/>
                          </p:stCondLst>
                        </p:cTn>
                        <p:tgtEl>
                          <p:spTgt spid="1049840"/>
                        </p:tgtEl>
                        <p:attrNameLst>
                          <p:attrName>style.visibility</p:attrName>
                        </p:attrNameLst>
                      </p:cBhvr>
                      <p:to>
                        <p:strVal val="visible"/>
                      </p:to>
                    </p:set>
                    <p:animEffect transition="in" filter="wipe(down)">
                      <p:cBhvr>
                        <p:cTn dur="500"/>
                        <p:tgtEl>
                          <p:spTgt spid="1049840"/>
                        </p:tgtEl>
                      </p:cBhvr>
                    </p:animEffect>
                  </p:childTnLst>
                </p:cTn>
              </p:par>
            </p:tnLst>
          </p:tmpl>
        </p:tmplLst>
      </p:bldP>
      <p:bldP spid="1049841" grpId="0" build="p">
        <p:tmplLst>
          <p:tmpl lvl="1">
            <p:tnLst>
              <p:par>
                <p:cTn decel="98000" fill="hold" nodeType="afterEffect" presetClass="entr" presetID="2" presetSubtype="2">
                  <p:stCondLst>
                    <p:cond delay="0"/>
                  </p:stCondLst>
                  <p:childTnLst>
                    <p:set>
                      <p:cBhvr>
                        <p:cTn dur="1" fill="hold">
                          <p:stCondLst>
                            <p:cond delay="0"/>
                          </p:stCondLst>
                        </p:cTn>
                        <p:tgtEl>
                          <p:spTgt spid="1049841"/>
                        </p:tgtEl>
                        <p:attrNameLst>
                          <p:attrName>style.visibility</p:attrName>
                        </p:attrNameLst>
                      </p:cBhvr>
                      <p:to>
                        <p:strVal val="visible"/>
                      </p:to>
                    </p:set>
                    <p:anim calcmode="lin" valueType="num">
                      <p:cBhvr additive="base">
                        <p:cTn dur="750" fill="hold"/>
                        <p:tgtEl>
                          <p:spTgt spid="1049841"/>
                        </p:tgtEl>
                        <p:attrNameLst>
                          <p:attrName>ppt_x</p:attrName>
                        </p:attrNameLst>
                      </p:cBhvr>
                      <p:tavLst>
                        <p:tav tm="0">
                          <p:val>
                            <p:strVal val="1+#ppt_w/2"/>
                          </p:val>
                        </p:tav>
                        <p:tav tm="100000">
                          <p:val>
                            <p:strVal val="#ppt_x"/>
                          </p:val>
                        </p:tav>
                      </p:tavLst>
                    </p:anim>
                    <p:anim calcmode="lin" valueType="num">
                      <p:cBhvr additive="base">
                        <p:cTn dur="750" fill="hold"/>
                        <p:tgtEl>
                          <p:spTgt spid="1049841"/>
                        </p:tgtEl>
                        <p:attrNameLst>
                          <p:attrName>ppt_y</p:attrName>
                        </p:attrNameLst>
                      </p:cBhvr>
                      <p:tavLst>
                        <p:tav tm="0">
                          <p:val>
                            <p:strVal val="#ppt_y"/>
                          </p:val>
                        </p:tav>
                        <p:tav tm="100000">
                          <p:val>
                            <p:strVal val="#ppt_y"/>
                          </p:val>
                        </p:tav>
                      </p:tavLst>
                    </p:anim>
                  </p:childTnLst>
                </p:cTn>
              </p:par>
            </p:tnLst>
          </p:tmpl>
        </p:tmplLst>
      </p:bldP>
      <p:bldP spid="1049842" grpId="0" build="p">
        <p:tmplLst>
          <p:tmpl lvl="1">
            <p:tnLst>
              <p:par>
                <p:cTn fill="hold" nodeType="afterEffect" presetClass="entr" presetID="22" presetSubtype="8">
                  <p:stCondLst>
                    <p:cond delay="0"/>
                  </p:stCondLst>
                  <p:childTnLst>
                    <p:set>
                      <p:cBhvr>
                        <p:cTn dur="1" fill="hold">
                          <p:stCondLst>
                            <p:cond delay="0"/>
                          </p:stCondLst>
                        </p:cTn>
                        <p:tgtEl>
                          <p:spTgt spid="1049842"/>
                        </p:tgtEl>
                        <p:attrNameLst>
                          <p:attrName>style.visibility</p:attrName>
                        </p:attrNameLst>
                      </p:cBhvr>
                      <p:to>
                        <p:strVal val="visible"/>
                      </p:to>
                    </p:set>
                    <p:animEffect transition="in" filter="wipe(left)">
                      <p:cBhvr>
                        <p:cTn dur="500"/>
                        <p:tgtEl>
                          <p:spTgt spid="1049842"/>
                        </p:tgtEl>
                      </p:cBhvr>
                    </p:animEffect>
                  </p:childTnLst>
                </p:cTn>
              </p:par>
            </p:tnLst>
          </p:tmpl>
        </p:tmplLst>
      </p:bldP>
      <p:bldP spid="1049843" grpId="0" animBg="1"/>
      <p:bldP spid="1049844" grpId="0" build="p">
        <p:tmplLst>
          <p:tmpl lvl="1">
            <p:tnLst>
              <p:par>
                <p:cTn fill="hold" nodeType="afterEffect" presetClass="entr" presetID="22" presetSubtype="4">
                  <p:stCondLst>
                    <p:cond delay="0"/>
                  </p:stCondLst>
                  <p:iterate type="lt">
                    <p:tmPct val="10000"/>
                  </p:iterate>
                  <p:childTnLst>
                    <p:set>
                      <p:cBhvr>
                        <p:cTn dur="1" fill="hold">
                          <p:stCondLst>
                            <p:cond delay="0"/>
                          </p:stCondLst>
                        </p:cTn>
                        <p:tgtEl>
                          <p:spTgt spid="1049844"/>
                        </p:tgtEl>
                        <p:attrNameLst>
                          <p:attrName>style.visibility</p:attrName>
                        </p:attrNameLst>
                      </p:cBhvr>
                      <p:to>
                        <p:strVal val="visible"/>
                      </p:to>
                    </p:set>
                    <p:animEffect transition="in" filter="wipe(down)">
                      <p:cBhvr>
                        <p:cTn dur="500"/>
                        <p:tgtEl>
                          <p:spTgt spid="1049844"/>
                        </p:tgtEl>
                      </p:cBhvr>
                    </p:animEffect>
                  </p:childTnLst>
                </p:cTn>
              </p:par>
            </p:tnLst>
          </p:tmpl>
        </p:tmplLst>
      </p:bldP>
      <p:bldP spid="1049845" grpId="0" build="p">
        <p:tmplLst>
          <p:tmpl lvl="1">
            <p:tnLst>
              <p:par>
                <p:cTn decel="98000" fill="hold" nodeType="afterEffect" presetClass="entr" presetID="2" presetSubtype="2">
                  <p:stCondLst>
                    <p:cond delay="0"/>
                  </p:stCondLst>
                  <p:childTnLst>
                    <p:set>
                      <p:cBhvr>
                        <p:cTn dur="1" fill="hold">
                          <p:stCondLst>
                            <p:cond delay="0"/>
                          </p:stCondLst>
                        </p:cTn>
                        <p:tgtEl>
                          <p:spTgt spid="1049845"/>
                        </p:tgtEl>
                        <p:attrNameLst>
                          <p:attrName>style.visibility</p:attrName>
                        </p:attrNameLst>
                      </p:cBhvr>
                      <p:to>
                        <p:strVal val="visible"/>
                      </p:to>
                    </p:set>
                    <p:anim calcmode="lin" valueType="num">
                      <p:cBhvr additive="base">
                        <p:cTn dur="750" fill="hold"/>
                        <p:tgtEl>
                          <p:spTgt spid="1049845"/>
                        </p:tgtEl>
                        <p:attrNameLst>
                          <p:attrName>ppt_x</p:attrName>
                        </p:attrNameLst>
                      </p:cBhvr>
                      <p:tavLst>
                        <p:tav tm="0">
                          <p:val>
                            <p:strVal val="1+#ppt_w/2"/>
                          </p:val>
                        </p:tav>
                        <p:tav tm="100000">
                          <p:val>
                            <p:strVal val="#ppt_x"/>
                          </p:val>
                        </p:tav>
                      </p:tavLst>
                    </p:anim>
                    <p:anim calcmode="lin" valueType="num">
                      <p:cBhvr additive="base">
                        <p:cTn dur="750" fill="hold"/>
                        <p:tgtEl>
                          <p:spTgt spid="1049845"/>
                        </p:tgtEl>
                        <p:attrNameLst>
                          <p:attrName>ppt_y</p:attrName>
                        </p:attrNameLst>
                      </p:cBhvr>
                      <p:tavLst>
                        <p:tav tm="0">
                          <p:val>
                            <p:strVal val="#ppt_y"/>
                          </p:val>
                        </p:tav>
                        <p:tav tm="100000">
                          <p:val>
                            <p:strVal val="#ppt_y"/>
                          </p:val>
                        </p:tav>
                      </p:tavLst>
                    </p:anim>
                  </p:childTnLst>
                </p:cTn>
              </p:par>
            </p:tnLst>
          </p:tmpl>
        </p:tmplLst>
      </p:bldP>
      <p:bldP spid="1049846" grpId="0" build="p">
        <p:tmplLst>
          <p:tmpl lvl="1">
            <p:tnLst>
              <p:par>
                <p:cTn fill="hold" nodeType="afterEffect" presetClass="entr" presetID="22" presetSubtype="8">
                  <p:stCondLst>
                    <p:cond delay="0"/>
                  </p:stCondLst>
                  <p:childTnLst>
                    <p:set>
                      <p:cBhvr>
                        <p:cTn dur="1" fill="hold">
                          <p:stCondLst>
                            <p:cond delay="0"/>
                          </p:stCondLst>
                        </p:cTn>
                        <p:tgtEl>
                          <p:spTgt spid="1049846"/>
                        </p:tgtEl>
                        <p:attrNameLst>
                          <p:attrName>style.visibility</p:attrName>
                        </p:attrNameLst>
                      </p:cBhvr>
                      <p:to>
                        <p:strVal val="visible"/>
                      </p:to>
                    </p:set>
                    <p:animEffect transition="in" filter="wipe(left)">
                      <p:cBhvr>
                        <p:cTn dur="500"/>
                        <p:tgtEl>
                          <p:spTgt spid="1049846"/>
                        </p:tgtEl>
                      </p:cBhvr>
                    </p:animEffect>
                  </p:childTnLst>
                </p:cTn>
              </p:par>
            </p:tnLst>
          </p:tmpl>
        </p:tmplLst>
      </p:bldP>
      <p:bldP spid="1049847" grpId="0" animBg="1"/>
      <p:bldP spid="1049848" grpId="0" build="p">
        <p:tmplLst>
          <p:tmpl lvl="1">
            <p:tnLst>
              <p:par>
                <p:cTn fill="hold" nodeType="afterEffect" presetClass="entr" presetID="22" presetSubtype="4">
                  <p:stCondLst>
                    <p:cond delay="0"/>
                  </p:stCondLst>
                  <p:iterate type="lt">
                    <p:tmPct val="10000"/>
                  </p:iterate>
                  <p:childTnLst>
                    <p:set>
                      <p:cBhvr>
                        <p:cTn dur="1" fill="hold">
                          <p:stCondLst>
                            <p:cond delay="0"/>
                          </p:stCondLst>
                        </p:cTn>
                        <p:tgtEl>
                          <p:spTgt spid="1049848"/>
                        </p:tgtEl>
                        <p:attrNameLst>
                          <p:attrName>style.visibility</p:attrName>
                        </p:attrNameLst>
                      </p:cBhvr>
                      <p:to>
                        <p:strVal val="visible"/>
                      </p:to>
                    </p:set>
                    <p:animEffect transition="in" filter="wipe(down)">
                      <p:cBhvr>
                        <p:cTn dur="500"/>
                        <p:tgtEl>
                          <p:spTgt spid="1049848"/>
                        </p:tgtEl>
                      </p:cBhvr>
                    </p:animEffect>
                  </p:childTnLst>
                </p:cTn>
              </p:par>
            </p:tnLst>
          </p:tmpl>
        </p:tmplLst>
      </p:bldP>
      <p:bldP spid="1049849" grpId="0" build="p">
        <p:tmplLst>
          <p:tmpl lvl="1">
            <p:tnLst>
              <p:par>
                <p:cTn decel="98000" fill="hold" nodeType="afterEffect" presetClass="entr" presetID="2" presetSubtype="2">
                  <p:stCondLst>
                    <p:cond delay="0"/>
                  </p:stCondLst>
                  <p:childTnLst>
                    <p:set>
                      <p:cBhvr>
                        <p:cTn dur="1" fill="hold">
                          <p:stCondLst>
                            <p:cond delay="0"/>
                          </p:stCondLst>
                        </p:cTn>
                        <p:tgtEl>
                          <p:spTgt spid="1049849"/>
                        </p:tgtEl>
                        <p:attrNameLst>
                          <p:attrName>style.visibility</p:attrName>
                        </p:attrNameLst>
                      </p:cBhvr>
                      <p:to>
                        <p:strVal val="visible"/>
                      </p:to>
                    </p:set>
                    <p:anim calcmode="lin" valueType="num">
                      <p:cBhvr additive="base">
                        <p:cTn dur="750" fill="hold"/>
                        <p:tgtEl>
                          <p:spTgt spid="1049849"/>
                        </p:tgtEl>
                        <p:attrNameLst>
                          <p:attrName>ppt_x</p:attrName>
                        </p:attrNameLst>
                      </p:cBhvr>
                      <p:tavLst>
                        <p:tav tm="0">
                          <p:val>
                            <p:strVal val="1+#ppt_w/2"/>
                          </p:val>
                        </p:tav>
                        <p:tav tm="100000">
                          <p:val>
                            <p:strVal val="#ppt_x"/>
                          </p:val>
                        </p:tav>
                      </p:tavLst>
                    </p:anim>
                    <p:anim calcmode="lin" valueType="num">
                      <p:cBhvr additive="base">
                        <p:cTn dur="750" fill="hold"/>
                        <p:tgtEl>
                          <p:spTgt spid="1049849"/>
                        </p:tgtEl>
                        <p:attrNameLst>
                          <p:attrName>ppt_y</p:attrName>
                        </p:attrNameLst>
                      </p:cBhvr>
                      <p:tavLst>
                        <p:tav tm="0">
                          <p:val>
                            <p:strVal val="#ppt_y"/>
                          </p:val>
                        </p:tav>
                        <p:tav tm="100000">
                          <p:val>
                            <p:strVal val="#ppt_y"/>
                          </p:val>
                        </p:tav>
                      </p:tavLst>
                    </p:anim>
                  </p:childTnLst>
                </p:cTn>
              </p:par>
            </p:tnLst>
          </p:tmpl>
        </p:tmplLst>
      </p:bldP>
      <p:bldP spid="1049850" grpId="0" build="p">
        <p:tmplLst>
          <p:tmpl lvl="1">
            <p:tnLst>
              <p:par>
                <p:cTn fill="hold" nodeType="afterEffect" presetClass="entr" presetID="22" presetSubtype="8">
                  <p:stCondLst>
                    <p:cond delay="0"/>
                  </p:stCondLst>
                  <p:childTnLst>
                    <p:set>
                      <p:cBhvr>
                        <p:cTn dur="1" fill="hold">
                          <p:stCondLst>
                            <p:cond delay="0"/>
                          </p:stCondLst>
                        </p:cTn>
                        <p:tgtEl>
                          <p:spTgt spid="1049850"/>
                        </p:tgtEl>
                        <p:attrNameLst>
                          <p:attrName>style.visibility</p:attrName>
                        </p:attrNameLst>
                      </p:cBhvr>
                      <p:to>
                        <p:strVal val="visible"/>
                      </p:to>
                    </p:set>
                    <p:animEffect transition="in" filter="wipe(left)">
                      <p:cBhvr>
                        <p:cTn dur="500"/>
                        <p:tgtEl>
                          <p:spTgt spid="1049850"/>
                        </p:tgtEl>
                      </p:cBhvr>
                    </p:animEffect>
                  </p:childTnLst>
                </p:cTn>
              </p:par>
            </p:tnLst>
          </p:tmpl>
        </p:tmplLst>
      </p:bldP>
      <p:bldP spid="1049851" grpId="0" animBg="1"/>
      <p:bldP spid="1049852" grpId="0" build="p">
        <p:tmplLst>
          <p:tmpl lvl="1">
            <p:tnLst>
              <p:par>
                <p:cTn fill="hold" nodeType="afterEffect" presetClass="entr" presetID="22" presetSubtype="4">
                  <p:stCondLst>
                    <p:cond delay="0"/>
                  </p:stCondLst>
                  <p:iterate type="lt">
                    <p:tmPct val="10000"/>
                  </p:iterate>
                  <p:childTnLst>
                    <p:set>
                      <p:cBhvr>
                        <p:cTn dur="1" fill="hold">
                          <p:stCondLst>
                            <p:cond delay="0"/>
                          </p:stCondLst>
                        </p:cTn>
                        <p:tgtEl>
                          <p:spTgt spid="1049852"/>
                        </p:tgtEl>
                        <p:attrNameLst>
                          <p:attrName>style.visibility</p:attrName>
                        </p:attrNameLst>
                      </p:cBhvr>
                      <p:to>
                        <p:strVal val="visible"/>
                      </p:to>
                    </p:set>
                    <p:animEffect transition="in" filter="wipe(down)">
                      <p:cBhvr>
                        <p:cTn dur="500"/>
                        <p:tgtEl>
                          <p:spTgt spid="1049852"/>
                        </p:tgtEl>
                      </p:cBhvr>
                    </p:animEffect>
                  </p:childTnLst>
                </p:cTn>
              </p:par>
            </p:tnLst>
          </p:tmpl>
        </p:tmplLst>
      </p:bldP>
      <p:bldP spid="1049853"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 keywords">
    <p:spTree>
      <p:nvGrpSpPr>
        <p:cNvPr id="237" name=""/>
        <p:cNvGrpSpPr/>
        <p:nvPr/>
      </p:nvGrpSpPr>
      <p:grpSpPr>
        <a:xfrm>
          <a:off x="0" y="0"/>
          <a:ext cx="0" cy="0"/>
          <a:chOff x="0" y="0"/>
          <a:chExt cx="0" cy="0"/>
        </a:xfrm>
      </p:grpSpPr>
      <p:sp>
        <p:nvSpPr>
          <p:cNvPr id="1050115" name="タイトル 1"/>
          <p:cNvSpPr>
            <a:spLocks noGrp="1"/>
          </p:cNvSpPr>
          <p:nvPr>
            <p:ph type="title" hasCustomPrompt="1"/>
          </p:nvPr>
        </p:nvSpPr>
        <p:spPr/>
        <p:txBody>
          <a:bodyPr/>
          <a:p>
            <a:r>
              <a:rPr altLang="ja-JP" dirty="0" kumimoji="1" lang="en-US"/>
              <a:t>Slide Title Goes Here</a:t>
            </a:r>
            <a:endParaRPr altLang="en-US" dirty="0" kumimoji="1" lang="ja-JP"/>
          </a:p>
        </p:txBody>
      </p:sp>
      <p:sp>
        <p:nvSpPr>
          <p:cNvPr id="1050116" name="フッター プレースホルダー 2"/>
          <p:cNvSpPr>
            <a:spLocks noGrp="1"/>
          </p:cNvSpPr>
          <p:nvPr>
            <p:ph type="ftr" sz="quarter" idx="10"/>
          </p:nvPr>
        </p:nvSpPr>
        <p:spPr/>
        <p:txBody>
          <a:bodyPr/>
          <a:p>
            <a:r>
              <a:rPr altLang="ja-JP" lang="en-US"/>
              <a:t>The Power of PowerPoint | thepopp.com</a:t>
            </a:r>
            <a:endParaRPr altLang="en-US" dirty="0" lang="ja-JP"/>
          </a:p>
        </p:txBody>
      </p:sp>
      <p:sp>
        <p:nvSpPr>
          <p:cNvPr id="1050117" name="スライド番号プレースホルダー 3"/>
          <p:cNvSpPr>
            <a:spLocks noGrp="1"/>
          </p:cNvSpPr>
          <p:nvPr>
            <p:ph type="sldNum" sz="quarter" idx="11"/>
          </p:nvPr>
        </p:nvSpPr>
        <p:spPr/>
        <p:txBody>
          <a:bodyPr/>
          <a:p>
            <a:fld id="{E6459DFB-86F3-43FA-8567-2EA6E426AE90}" type="slidenum">
              <a:rPr altLang="en-US" lang="ja-JP" smtClean="0"/>
              <a:t>‹#›</a:t>
            </a:fld>
            <a:endParaRPr altLang="en-US" lang="ja-JP"/>
          </a:p>
        </p:txBody>
      </p:sp>
      <p:sp>
        <p:nvSpPr>
          <p:cNvPr id="1050118" name="テキスト プレースホルダー 6"/>
          <p:cNvSpPr>
            <a:spLocks noGrp="1"/>
          </p:cNvSpPr>
          <p:nvPr>
            <p:ph type="body" sz="quarter" idx="13" hasCustomPrompt="1"/>
          </p:nvPr>
        </p:nvSpPr>
        <p:spPr>
          <a:xfrm>
            <a:off x="3166542" y="1543100"/>
            <a:ext cx="14329592" cy="504056"/>
          </a:xfrm>
        </p:spPr>
        <p:txBody>
          <a:bodyPr bIns="81638" lIns="163275" rIns="163275" rtlCol="0" tIns="81638" vert="horz">
            <a:normAutofit/>
          </a:bodyPr>
          <a:lstStyle>
            <a:lvl1pPr>
              <a:defRPr altLang="en-US" dirty="0" i="1" lang="ja-JP">
                <a:solidFill>
                  <a:schemeClr val="tx1">
                    <a:lumMod val="50000"/>
                    <a:lumOff val="50000"/>
                  </a:schemeClr>
                </a:solidFill>
                <a:cs typeface="Open Sans Light" panose="020B0306030504020204" pitchFamily="34" charset="0"/>
              </a:defRPr>
            </a:lvl1pPr>
          </a:lstStyle>
          <a:p>
            <a:pPr lvl="0"/>
            <a:r>
              <a:rPr altLang="ja-JP" dirty="0" kumimoji="1" lang="en-US"/>
              <a:t>Short description goes here</a:t>
            </a:r>
            <a:endParaRPr altLang="en-US" dirty="0" kumimoji="1" lang="ja-JP"/>
          </a:p>
        </p:txBody>
      </p:sp>
      <p:sp>
        <p:nvSpPr>
          <p:cNvPr id="1050119" name="正方形/長方形 7"/>
          <p:cNvSpPr/>
          <p:nvPr userDrawn="1"/>
        </p:nvSpPr>
        <p:spPr>
          <a:xfrm>
            <a:off x="3238550" y="1399084"/>
            <a:ext cx="3240360" cy="7200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120" name="正方形/長方形 9"/>
          <p:cNvSpPr/>
          <p:nvPr userDrawn="1"/>
        </p:nvSpPr>
        <p:spPr>
          <a:xfrm>
            <a:off x="1" y="3775955"/>
            <a:ext cx="18286412" cy="1947863"/>
          </a:xfrm>
          <a:prstGeom prst="rect"/>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121" name="二等辺三角形 7"/>
          <p:cNvSpPr/>
          <p:nvPr userDrawn="1"/>
        </p:nvSpPr>
        <p:spPr>
          <a:xfrm>
            <a:off x="8043640" y="3307951"/>
            <a:ext cx="945094" cy="467072"/>
          </a:xfrm>
          <a:custGeom>
            <a:avLst/>
            <a:ahLst/>
            <a:rect l="l" t="t" r="r" b="b"/>
            <a:pathLst>
              <a:path w="945094" h="467072">
                <a:moveTo>
                  <a:pt x="467072" y="0"/>
                </a:moveTo>
                <a:lnTo>
                  <a:pt x="945094" y="467072"/>
                </a:lnTo>
                <a:lnTo>
                  <a:pt x="0" y="467072"/>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122" name="二等辺三角形 33"/>
          <p:cNvSpPr/>
          <p:nvPr userDrawn="1"/>
        </p:nvSpPr>
        <p:spPr>
          <a:xfrm rot="10800000">
            <a:off x="3503785" y="5722886"/>
            <a:ext cx="951623" cy="468000"/>
          </a:xfrm>
          <a:custGeom>
            <a:avLst/>
            <a:ahLst/>
            <a:rect l="l" t="t" r="r" b="b"/>
            <a:pathLst>
              <a:path w="951623" h="468000">
                <a:moveTo>
                  <a:pt x="951623" y="468000"/>
                </a:moveTo>
                <a:lnTo>
                  <a:pt x="0" y="468000"/>
                </a:lnTo>
                <a:lnTo>
                  <a:pt x="269575" y="198426"/>
                </a:lnTo>
                <a:lnTo>
                  <a:pt x="472652" y="0"/>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123" name="二等辺三角形 7"/>
          <p:cNvSpPr/>
          <p:nvPr userDrawn="1"/>
        </p:nvSpPr>
        <p:spPr>
          <a:xfrm>
            <a:off x="10853552" y="3307951"/>
            <a:ext cx="945094" cy="467072"/>
          </a:xfrm>
          <a:custGeom>
            <a:avLst/>
            <a:ahLst/>
            <a:rect l="l" t="t" r="r" b="b"/>
            <a:pathLst>
              <a:path w="945094" h="467072">
                <a:moveTo>
                  <a:pt x="467072" y="0"/>
                </a:moveTo>
                <a:lnTo>
                  <a:pt x="945094" y="467072"/>
                </a:lnTo>
                <a:lnTo>
                  <a:pt x="0" y="467072"/>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124" name="二等辺三角形 33"/>
          <p:cNvSpPr/>
          <p:nvPr userDrawn="1"/>
        </p:nvSpPr>
        <p:spPr>
          <a:xfrm rot="10800000">
            <a:off x="6313697" y="5722886"/>
            <a:ext cx="951623" cy="468000"/>
          </a:xfrm>
          <a:custGeom>
            <a:avLst/>
            <a:ahLst/>
            <a:rect l="l" t="t" r="r" b="b"/>
            <a:pathLst>
              <a:path w="951623" h="468000">
                <a:moveTo>
                  <a:pt x="951623" y="468000"/>
                </a:moveTo>
                <a:lnTo>
                  <a:pt x="0" y="468000"/>
                </a:lnTo>
                <a:lnTo>
                  <a:pt x="269575" y="198426"/>
                </a:lnTo>
                <a:lnTo>
                  <a:pt x="472652"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125" name="二等辺三角形 7"/>
          <p:cNvSpPr/>
          <p:nvPr userDrawn="1"/>
        </p:nvSpPr>
        <p:spPr>
          <a:xfrm>
            <a:off x="13663464" y="3307951"/>
            <a:ext cx="945094" cy="467072"/>
          </a:xfrm>
          <a:custGeom>
            <a:avLst/>
            <a:ahLst/>
            <a:rect l="l" t="t" r="r" b="b"/>
            <a:pathLst>
              <a:path w="945094" h="467072">
                <a:moveTo>
                  <a:pt x="467072" y="0"/>
                </a:moveTo>
                <a:lnTo>
                  <a:pt x="945094" y="467072"/>
                </a:lnTo>
                <a:lnTo>
                  <a:pt x="0" y="467072"/>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126" name="二等辺三角形 33"/>
          <p:cNvSpPr/>
          <p:nvPr userDrawn="1"/>
        </p:nvSpPr>
        <p:spPr>
          <a:xfrm rot="10800000">
            <a:off x="9123609" y="5722886"/>
            <a:ext cx="951623" cy="468000"/>
          </a:xfrm>
          <a:custGeom>
            <a:avLst/>
            <a:ahLst/>
            <a:rect l="l" t="t" r="r" b="b"/>
            <a:pathLst>
              <a:path w="951623" h="468000">
                <a:moveTo>
                  <a:pt x="951623" y="468000"/>
                </a:moveTo>
                <a:lnTo>
                  <a:pt x="0" y="468000"/>
                </a:lnTo>
                <a:lnTo>
                  <a:pt x="269575" y="198426"/>
                </a:lnTo>
                <a:lnTo>
                  <a:pt x="472652"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127" name="二等辺三角形 7"/>
          <p:cNvSpPr/>
          <p:nvPr userDrawn="1"/>
        </p:nvSpPr>
        <p:spPr>
          <a:xfrm>
            <a:off x="16473376" y="3307951"/>
            <a:ext cx="945094" cy="467072"/>
          </a:xfrm>
          <a:custGeom>
            <a:avLst/>
            <a:ahLst/>
            <a:rect l="l" t="t" r="r" b="b"/>
            <a:pathLst>
              <a:path w="945094" h="467072">
                <a:moveTo>
                  <a:pt x="467072" y="0"/>
                </a:moveTo>
                <a:lnTo>
                  <a:pt x="945094" y="467072"/>
                </a:lnTo>
                <a:lnTo>
                  <a:pt x="0" y="467072"/>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128" name="二等辺三角形 33"/>
          <p:cNvSpPr/>
          <p:nvPr userDrawn="1"/>
        </p:nvSpPr>
        <p:spPr>
          <a:xfrm rot="10800000">
            <a:off x="11933521" y="5722886"/>
            <a:ext cx="951623" cy="468000"/>
          </a:xfrm>
          <a:custGeom>
            <a:avLst/>
            <a:ahLst/>
            <a:rect l="l" t="t" r="r" b="b"/>
            <a:pathLst>
              <a:path w="951623" h="468000">
                <a:moveTo>
                  <a:pt x="951623" y="468000"/>
                </a:moveTo>
                <a:lnTo>
                  <a:pt x="0" y="468000"/>
                </a:lnTo>
                <a:lnTo>
                  <a:pt x="269575" y="198426"/>
                </a:lnTo>
                <a:lnTo>
                  <a:pt x="472652"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129" name="二等辺三角形 7"/>
          <p:cNvSpPr/>
          <p:nvPr userDrawn="1"/>
        </p:nvSpPr>
        <p:spPr>
          <a:xfrm>
            <a:off x="5233728" y="3307951"/>
            <a:ext cx="945094" cy="467072"/>
          </a:xfrm>
          <a:custGeom>
            <a:avLst/>
            <a:ahLst/>
            <a:rect l="l" t="t" r="r" b="b"/>
            <a:pathLst>
              <a:path w="945094" h="467072">
                <a:moveTo>
                  <a:pt x="467072" y="0"/>
                </a:moveTo>
                <a:lnTo>
                  <a:pt x="945094" y="467072"/>
                </a:lnTo>
                <a:lnTo>
                  <a:pt x="0" y="46707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130" name="二等辺三角形 33"/>
          <p:cNvSpPr/>
          <p:nvPr userDrawn="1"/>
        </p:nvSpPr>
        <p:spPr>
          <a:xfrm rot="10800000">
            <a:off x="693873" y="5722886"/>
            <a:ext cx="951623" cy="468000"/>
          </a:xfrm>
          <a:custGeom>
            <a:avLst/>
            <a:ahLst/>
            <a:rect l="l" t="t" r="r" b="b"/>
            <a:pathLst>
              <a:path w="951623" h="468000">
                <a:moveTo>
                  <a:pt x="951623" y="468000"/>
                </a:moveTo>
                <a:lnTo>
                  <a:pt x="0" y="468000"/>
                </a:lnTo>
                <a:lnTo>
                  <a:pt x="269575" y="198426"/>
                </a:lnTo>
                <a:lnTo>
                  <a:pt x="472652"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131" name="テキスト プレースホルダー 6"/>
          <p:cNvSpPr>
            <a:spLocks noGrp="1"/>
          </p:cNvSpPr>
          <p:nvPr>
            <p:ph type="body" sz="quarter" idx="15" hasCustomPrompt="1"/>
          </p:nvPr>
        </p:nvSpPr>
        <p:spPr>
          <a:xfrm>
            <a:off x="1078310" y="7170289"/>
            <a:ext cx="16200313" cy="1755993"/>
          </a:xfrm>
        </p:spPr>
        <p:txBody>
          <a:bodyPr anchor="t">
            <a:normAutofit/>
          </a:bodyPr>
          <a:lstStyle>
            <a:lvl1pPr algn="l">
              <a:defRPr baseline="0" sz="2000">
                <a:solidFill>
                  <a:schemeClr val="tx2"/>
                </a:solidFill>
              </a:defRPr>
            </a:lvl1pPr>
          </a:lstStyle>
          <a:p>
            <a:pPr lvl="0"/>
            <a:r>
              <a:rPr altLang="ja-JP" dirty="0" kumimoji="1" lang="en-US"/>
              <a:t>Text goes here</a:t>
            </a:r>
            <a:endParaRPr altLang="en-US" dirty="0" kumimoji="1" lang="ja-JP"/>
          </a:p>
        </p:txBody>
      </p:sp>
      <p:sp>
        <p:nvSpPr>
          <p:cNvPr id="1050132" name="正方形/長方形 31"/>
          <p:cNvSpPr/>
          <p:nvPr userDrawn="1"/>
        </p:nvSpPr>
        <p:spPr>
          <a:xfrm>
            <a:off x="1222326" y="7026274"/>
            <a:ext cx="3240360" cy="72008"/>
          </a:xfrm>
          <a:prstGeom prst="rect"/>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133" name="正方形/長方形 6"/>
          <p:cNvSpPr/>
          <p:nvPr userDrawn="1"/>
        </p:nvSpPr>
        <p:spPr>
          <a:xfrm rot="18900000">
            <a:off x="3617978" y="4163864"/>
            <a:ext cx="5248576" cy="1170179"/>
          </a:xfrm>
          <a:custGeom>
            <a:avLst/>
            <a:ahLst/>
            <a:rect l="l" t="t" r="r" b="b"/>
            <a:pathLst>
              <a:path w="5248576" h="1170179">
                <a:moveTo>
                  <a:pt x="4078397" y="0"/>
                </a:moveTo>
                <a:lnTo>
                  <a:pt x="5248576" y="1170179"/>
                </a:lnTo>
                <a:lnTo>
                  <a:pt x="1170178" y="117017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134" name="正方形/長方形 6"/>
          <p:cNvSpPr/>
          <p:nvPr userDrawn="1"/>
        </p:nvSpPr>
        <p:spPr>
          <a:xfrm rot="18900000">
            <a:off x="6427890" y="4163864"/>
            <a:ext cx="5248576" cy="1170179"/>
          </a:xfrm>
          <a:custGeom>
            <a:avLst/>
            <a:ahLst/>
            <a:rect l="l" t="t" r="r" b="b"/>
            <a:pathLst>
              <a:path w="5248576" h="1170179">
                <a:moveTo>
                  <a:pt x="4078397" y="0"/>
                </a:moveTo>
                <a:lnTo>
                  <a:pt x="5248576" y="1170179"/>
                </a:lnTo>
                <a:lnTo>
                  <a:pt x="1170178" y="1170179"/>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135" name="正方形/長方形 6"/>
          <p:cNvSpPr/>
          <p:nvPr userDrawn="1"/>
        </p:nvSpPr>
        <p:spPr>
          <a:xfrm rot="18900000">
            <a:off x="9237802" y="4163864"/>
            <a:ext cx="5248576" cy="1170179"/>
          </a:xfrm>
          <a:custGeom>
            <a:avLst/>
            <a:ahLst/>
            <a:rect l="l" t="t" r="r" b="b"/>
            <a:pathLst>
              <a:path w="5248576" h="1170179">
                <a:moveTo>
                  <a:pt x="4078397" y="0"/>
                </a:moveTo>
                <a:lnTo>
                  <a:pt x="5248576" y="1170179"/>
                </a:lnTo>
                <a:lnTo>
                  <a:pt x="1170178" y="1170179"/>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136" name="正方形/長方形 6"/>
          <p:cNvSpPr/>
          <p:nvPr userDrawn="1"/>
        </p:nvSpPr>
        <p:spPr>
          <a:xfrm rot="18900000">
            <a:off x="12047714" y="4163864"/>
            <a:ext cx="5248576" cy="1170179"/>
          </a:xfrm>
          <a:custGeom>
            <a:avLst/>
            <a:ahLst/>
            <a:rect l="l" t="t" r="r" b="b"/>
            <a:pathLst>
              <a:path w="5248576" h="1170179">
                <a:moveTo>
                  <a:pt x="4078397" y="0"/>
                </a:moveTo>
                <a:lnTo>
                  <a:pt x="5248576" y="1170179"/>
                </a:lnTo>
                <a:lnTo>
                  <a:pt x="1170178" y="1170179"/>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137" name="正方形/長方形 6"/>
          <p:cNvSpPr/>
          <p:nvPr userDrawn="1"/>
        </p:nvSpPr>
        <p:spPr>
          <a:xfrm rot="18900000">
            <a:off x="808066" y="4163864"/>
            <a:ext cx="5248576" cy="1170179"/>
          </a:xfrm>
          <a:custGeom>
            <a:avLst/>
            <a:ahLst/>
            <a:rect l="l" t="t" r="r" b="b"/>
            <a:pathLst>
              <a:path w="5248576" h="1170179">
                <a:moveTo>
                  <a:pt x="4078397" y="0"/>
                </a:moveTo>
                <a:lnTo>
                  <a:pt x="5248576" y="1170179"/>
                </a:lnTo>
                <a:lnTo>
                  <a:pt x="1170178" y="117017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138" name="テキスト プレースホルダー 11"/>
          <p:cNvSpPr>
            <a:spLocks noGrp="1"/>
          </p:cNvSpPr>
          <p:nvPr>
            <p:ph type="body" sz="quarter" idx="36" hasCustomPrompt="1"/>
          </p:nvPr>
        </p:nvSpPr>
        <p:spPr>
          <a:xfrm rot="18900000">
            <a:off x="1674413" y="4278329"/>
            <a:ext cx="3572959" cy="870619"/>
          </a:xfrm>
        </p:spPr>
        <p:txBody>
          <a:bodyPr anchor="ctr">
            <a:noAutofit/>
          </a:bodyPr>
          <a:lstStyle>
            <a:lvl1pPr algn="ctr">
              <a:lnSpc>
                <a:spcPct val="100000"/>
              </a:lnSpc>
              <a:spcBef>
                <a:spcPts val="0"/>
              </a:spcBef>
              <a:defRPr baseline="0" sz="3600" spc="0">
                <a:solidFill>
                  <a:schemeClr val="bg1"/>
                </a:solidFill>
                <a:effectLst/>
                <a:latin typeface="Route 159 Bold" pitchFamily="50" charset="0"/>
              </a:defRPr>
            </a:lvl1pPr>
          </a:lstStyle>
          <a:p>
            <a:pPr lvl="0"/>
            <a:r>
              <a:rPr dirty="0" lang="en-US"/>
              <a:t>Word</a:t>
            </a:r>
          </a:p>
        </p:txBody>
      </p:sp>
      <p:sp>
        <p:nvSpPr>
          <p:cNvPr id="1050139" name="テキスト プレースホルダー 11"/>
          <p:cNvSpPr>
            <a:spLocks noGrp="1"/>
          </p:cNvSpPr>
          <p:nvPr>
            <p:ph type="body" sz="quarter" idx="37" hasCustomPrompt="1"/>
          </p:nvPr>
        </p:nvSpPr>
        <p:spPr>
          <a:xfrm rot="18900000">
            <a:off x="4490186"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altLang="ja-JP" dirty="0" lang="en-US"/>
              <a:t>Word</a:t>
            </a:r>
          </a:p>
        </p:txBody>
      </p:sp>
      <p:sp>
        <p:nvSpPr>
          <p:cNvPr id="1050140" name="テキスト プレースホルダー 11"/>
          <p:cNvSpPr>
            <a:spLocks noGrp="1"/>
          </p:cNvSpPr>
          <p:nvPr>
            <p:ph type="body" sz="quarter" idx="38" hasCustomPrompt="1"/>
          </p:nvPr>
        </p:nvSpPr>
        <p:spPr>
          <a:xfrm rot="18900000">
            <a:off x="7305959"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altLang="ja-JP" dirty="0" lang="en-US"/>
              <a:t>Word</a:t>
            </a:r>
          </a:p>
        </p:txBody>
      </p:sp>
      <p:sp>
        <p:nvSpPr>
          <p:cNvPr id="1050141" name="テキスト プレースホルダー 11"/>
          <p:cNvSpPr>
            <a:spLocks noGrp="1"/>
          </p:cNvSpPr>
          <p:nvPr>
            <p:ph type="body" sz="quarter" idx="39" hasCustomPrompt="1"/>
          </p:nvPr>
        </p:nvSpPr>
        <p:spPr>
          <a:xfrm rot="18900000">
            <a:off x="10121732"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altLang="ja-JP" dirty="0" lang="en-US"/>
              <a:t>Word</a:t>
            </a:r>
          </a:p>
        </p:txBody>
      </p:sp>
      <p:sp>
        <p:nvSpPr>
          <p:cNvPr id="1050142" name="テキスト プレースホルダー 11"/>
          <p:cNvSpPr>
            <a:spLocks noGrp="1"/>
          </p:cNvSpPr>
          <p:nvPr>
            <p:ph type="body" sz="quarter" idx="40" hasCustomPrompt="1"/>
          </p:nvPr>
        </p:nvSpPr>
        <p:spPr>
          <a:xfrm rot="18900000">
            <a:off x="12937503"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altLang="ja-JP" dirty="0" lang="en-US"/>
              <a:t>Word</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afterEffect" presetClass="entr" presetID="2" presetSubtype="2">
                                  <p:stCondLst>
                                    <p:cond delay="0"/>
                                  </p:stCondLst>
                                  <p:childTnLst>
                                    <p:set>
                                      <p:cBhvr>
                                        <p:cTn dur="1" fill="hold" id="6">
                                          <p:stCondLst>
                                            <p:cond delay="0"/>
                                          </p:stCondLst>
                                        </p:cTn>
                                        <p:tgtEl>
                                          <p:spTgt spid="1050119"/>
                                        </p:tgtEl>
                                        <p:attrNameLst>
                                          <p:attrName>style.visibility</p:attrName>
                                        </p:attrNameLst>
                                      </p:cBhvr>
                                      <p:to>
                                        <p:strVal val="visible"/>
                                      </p:to>
                                    </p:set>
                                    <p:anim calcmode="lin" valueType="num">
                                      <p:cBhvr additive="base">
                                        <p:cTn dur="500" fill="hold" id="7"/>
                                        <p:tgtEl>
                                          <p:spTgt spid="1050119"/>
                                        </p:tgtEl>
                                        <p:attrNameLst>
                                          <p:attrName>ppt_x</p:attrName>
                                        </p:attrNameLst>
                                      </p:cBhvr>
                                      <p:tavLst>
                                        <p:tav tm="0">
                                          <p:val>
                                            <p:strVal val="1+#ppt_w/2"/>
                                          </p:val>
                                        </p:tav>
                                        <p:tav tm="100000">
                                          <p:val>
                                            <p:strVal val="#ppt_x"/>
                                          </p:val>
                                        </p:tav>
                                      </p:tavLst>
                                    </p:anim>
                                    <p:anim calcmode="lin" valueType="num">
                                      <p:cBhvr additive="base">
                                        <p:cTn dur="500" fill="hold" id="8"/>
                                        <p:tgtEl>
                                          <p:spTgt spid="1050119"/>
                                        </p:tgtEl>
                                        <p:attrNameLst>
                                          <p:attrName>ppt_y</p:attrName>
                                        </p:attrNameLst>
                                      </p:cBhvr>
                                      <p:tavLst>
                                        <p:tav tm="0">
                                          <p:val>
                                            <p:strVal val="#ppt_y"/>
                                          </p:val>
                                        </p:tav>
                                        <p:tav tm="100000">
                                          <p:val>
                                            <p:strVal val="#ppt_y"/>
                                          </p:val>
                                        </p:tav>
                                      </p:tavLst>
                                    </p:anim>
                                  </p:childTnLst>
                                </p:cTn>
                              </p:par>
                              <p:par>
                                <p:cTn fill="hold" grpId="0" id="9" nodeType="withEffect" presetClass="entr" presetID="22" presetSubtype="8">
                                  <p:stCondLst>
                                    <p:cond delay="0"/>
                                  </p:stCondLst>
                                  <p:childTnLst>
                                    <p:set>
                                      <p:cBhvr>
                                        <p:cTn dur="1" fill="hold" id="10">
                                          <p:stCondLst>
                                            <p:cond delay="0"/>
                                          </p:stCondLst>
                                        </p:cTn>
                                        <p:tgtEl>
                                          <p:spTgt spid="1050118">
                                            <p:txEl>
                                              <p:pRg st="0" end="0"/>
                                            </p:txEl>
                                          </p:spTgt>
                                        </p:tgtEl>
                                        <p:attrNameLst>
                                          <p:attrName>style.visibility</p:attrName>
                                        </p:attrNameLst>
                                      </p:cBhvr>
                                      <p:to>
                                        <p:strVal val="visible"/>
                                      </p:to>
                                    </p:set>
                                    <p:animEffect transition="in" filter="wipe(left)">
                                      <p:cBhvr>
                                        <p:cTn dur="500" id="11"/>
                                        <p:tgtEl>
                                          <p:spTgt spid="1050118">
                                            <p:txEl>
                                              <p:pRg st="0" end="0"/>
                                            </p:txEl>
                                          </p:spTgt>
                                        </p:tgtEl>
                                      </p:cBhvr>
                                    </p:animEffect>
                                  </p:childTnLst>
                                </p:cTn>
                              </p:par>
                            </p:childTnLst>
                          </p:cTn>
                        </p:par>
                        <p:par>
                          <p:cTn fill="hold" id="12">
                            <p:stCondLst>
                              <p:cond delay="500"/>
                            </p:stCondLst>
                            <p:childTnLst>
                              <p:par>
                                <p:cTn fill="hold" grpId="0" id="13" nodeType="afterEffect" presetClass="entr" presetID="16" presetSubtype="37">
                                  <p:stCondLst>
                                    <p:cond delay="0"/>
                                  </p:stCondLst>
                                  <p:childTnLst>
                                    <p:set>
                                      <p:cBhvr>
                                        <p:cTn dur="1" fill="hold" id="14">
                                          <p:stCondLst>
                                            <p:cond delay="0"/>
                                          </p:stCondLst>
                                        </p:cTn>
                                        <p:tgtEl>
                                          <p:spTgt spid="1050120"/>
                                        </p:tgtEl>
                                        <p:attrNameLst>
                                          <p:attrName>style.visibility</p:attrName>
                                        </p:attrNameLst>
                                      </p:cBhvr>
                                      <p:to>
                                        <p:strVal val="visible"/>
                                      </p:to>
                                    </p:set>
                                    <p:animEffect transition="in" filter="barn(outVertical)">
                                      <p:cBhvr>
                                        <p:cTn dur="500" id="15"/>
                                        <p:tgtEl>
                                          <p:spTgt spid="1050120"/>
                                        </p:tgtEl>
                                      </p:cBhvr>
                                    </p:animEffect>
                                  </p:childTnLst>
                                </p:cTn>
                              </p:par>
                            </p:childTnLst>
                          </p:cTn>
                        </p:par>
                        <p:par>
                          <p:cTn fill="hold" id="16">
                            <p:stCondLst>
                              <p:cond delay="1000"/>
                            </p:stCondLst>
                            <p:childTnLst>
                              <p:par>
                                <p:cTn fill="hold" grpId="0" id="17" nodeType="afterEffect" presetClass="entr" presetID="22" presetSubtype="1">
                                  <p:stCondLst>
                                    <p:cond delay="0"/>
                                  </p:stCondLst>
                                  <p:childTnLst>
                                    <p:set>
                                      <p:cBhvr>
                                        <p:cTn dur="1" fill="hold" id="18">
                                          <p:stCondLst>
                                            <p:cond delay="0"/>
                                          </p:stCondLst>
                                        </p:cTn>
                                        <p:tgtEl>
                                          <p:spTgt spid="1050130"/>
                                        </p:tgtEl>
                                        <p:attrNameLst>
                                          <p:attrName>style.visibility</p:attrName>
                                        </p:attrNameLst>
                                      </p:cBhvr>
                                      <p:to>
                                        <p:strVal val="visible"/>
                                      </p:to>
                                    </p:set>
                                    <p:animEffect transition="in" filter="wipe(up)">
                                      <p:cBhvr>
                                        <p:cTn dur="250" id="19"/>
                                        <p:tgtEl>
                                          <p:spTgt spid="1050130"/>
                                        </p:tgtEl>
                                      </p:cBhvr>
                                    </p:animEffect>
                                  </p:childTnLst>
                                </p:cTn>
                              </p:par>
                            </p:childTnLst>
                          </p:cTn>
                        </p:par>
                        <p:par>
                          <p:cTn fill="hold" id="20">
                            <p:stCondLst>
                              <p:cond delay="1250"/>
                            </p:stCondLst>
                            <p:childTnLst>
                              <p:par>
                                <p:cTn fill="hold" grpId="0" id="21" nodeType="afterEffect" presetClass="entr" presetID="22" presetSubtype="4">
                                  <p:stCondLst>
                                    <p:cond delay="0"/>
                                  </p:stCondLst>
                                  <p:childTnLst>
                                    <p:set>
                                      <p:cBhvr>
                                        <p:cTn dur="1" fill="hold" id="22">
                                          <p:stCondLst>
                                            <p:cond delay="0"/>
                                          </p:stCondLst>
                                        </p:cTn>
                                        <p:tgtEl>
                                          <p:spTgt spid="1050137"/>
                                        </p:tgtEl>
                                        <p:attrNameLst>
                                          <p:attrName>style.visibility</p:attrName>
                                        </p:attrNameLst>
                                      </p:cBhvr>
                                      <p:to>
                                        <p:strVal val="visible"/>
                                      </p:to>
                                    </p:set>
                                    <p:animEffect transition="in" filter="wipe(down)">
                                      <p:cBhvr>
                                        <p:cTn dur="500" id="23"/>
                                        <p:tgtEl>
                                          <p:spTgt spid="1050137"/>
                                        </p:tgtEl>
                                      </p:cBhvr>
                                    </p:animEffect>
                                  </p:childTnLst>
                                </p:cTn>
                              </p:par>
                              <p:par>
                                <p:cTn fill="hold" grpId="0" id="24" nodeType="withEffect" presetClass="entr" presetID="22" presetSubtype="4">
                                  <p:stCondLst>
                                    <p:cond delay="0"/>
                                  </p:stCondLst>
                                  <p:childTnLst>
                                    <p:set>
                                      <p:cBhvr>
                                        <p:cTn dur="1" fill="hold" id="25">
                                          <p:stCondLst>
                                            <p:cond delay="0"/>
                                          </p:stCondLst>
                                        </p:cTn>
                                        <p:tgtEl>
                                          <p:spTgt spid="1050138">
                                            <p:txEl>
                                              <p:pRg st="0" end="0"/>
                                            </p:txEl>
                                          </p:spTgt>
                                        </p:tgtEl>
                                        <p:attrNameLst>
                                          <p:attrName>style.visibility</p:attrName>
                                        </p:attrNameLst>
                                      </p:cBhvr>
                                      <p:to>
                                        <p:strVal val="visible"/>
                                      </p:to>
                                    </p:set>
                                    <p:animEffect transition="in" filter="wipe(down)">
                                      <p:cBhvr>
                                        <p:cTn dur="500" id="26"/>
                                        <p:tgtEl>
                                          <p:spTgt spid="1050138">
                                            <p:txEl>
                                              <p:pRg st="0" end="0"/>
                                            </p:txEl>
                                          </p:spTgt>
                                        </p:tgtEl>
                                      </p:cBhvr>
                                    </p:animEffect>
                                  </p:childTnLst>
                                </p:cTn>
                              </p:par>
                            </p:childTnLst>
                          </p:cTn>
                        </p:par>
                        <p:par>
                          <p:cTn fill="hold" id="27">
                            <p:stCondLst>
                              <p:cond delay="1750"/>
                            </p:stCondLst>
                            <p:childTnLst>
                              <p:par>
                                <p:cTn fill="hold" grpId="0" id="28" nodeType="afterEffect" presetClass="entr" presetID="22" presetSubtype="1">
                                  <p:stCondLst>
                                    <p:cond delay="0"/>
                                  </p:stCondLst>
                                  <p:childTnLst>
                                    <p:set>
                                      <p:cBhvr>
                                        <p:cTn dur="1" fill="hold" id="29">
                                          <p:stCondLst>
                                            <p:cond delay="0"/>
                                          </p:stCondLst>
                                        </p:cTn>
                                        <p:tgtEl>
                                          <p:spTgt spid="1050129"/>
                                        </p:tgtEl>
                                        <p:attrNameLst>
                                          <p:attrName>style.visibility</p:attrName>
                                        </p:attrNameLst>
                                      </p:cBhvr>
                                      <p:to>
                                        <p:strVal val="visible"/>
                                      </p:to>
                                    </p:set>
                                    <p:animEffect transition="in" filter="wipe(up)">
                                      <p:cBhvr>
                                        <p:cTn dur="250" id="30"/>
                                        <p:tgtEl>
                                          <p:spTgt spid="1050129"/>
                                        </p:tgtEl>
                                      </p:cBhvr>
                                    </p:animEffect>
                                  </p:childTnLst>
                                </p:cTn>
                              </p:par>
                            </p:childTnLst>
                          </p:cTn>
                        </p:par>
                        <p:par>
                          <p:cTn fill="hold" id="31">
                            <p:stCondLst>
                              <p:cond delay="2000"/>
                            </p:stCondLst>
                            <p:childTnLst>
                              <p:par>
                                <p:cTn fill="hold" grpId="0" id="32" nodeType="afterEffect" presetClass="entr" presetID="22" presetSubtype="1">
                                  <p:stCondLst>
                                    <p:cond delay="0"/>
                                  </p:stCondLst>
                                  <p:childTnLst>
                                    <p:set>
                                      <p:cBhvr>
                                        <p:cTn dur="1" fill="hold" id="33">
                                          <p:stCondLst>
                                            <p:cond delay="0"/>
                                          </p:stCondLst>
                                        </p:cTn>
                                        <p:tgtEl>
                                          <p:spTgt spid="1050124"/>
                                        </p:tgtEl>
                                        <p:attrNameLst>
                                          <p:attrName>style.visibility</p:attrName>
                                        </p:attrNameLst>
                                      </p:cBhvr>
                                      <p:to>
                                        <p:strVal val="visible"/>
                                      </p:to>
                                    </p:set>
                                    <p:animEffect transition="in" filter="wipe(up)">
                                      <p:cBhvr>
                                        <p:cTn dur="250" id="34"/>
                                        <p:tgtEl>
                                          <p:spTgt spid="1050124"/>
                                        </p:tgtEl>
                                      </p:cBhvr>
                                    </p:animEffect>
                                  </p:childTnLst>
                                </p:cTn>
                              </p:par>
                            </p:childTnLst>
                          </p:cTn>
                        </p:par>
                        <p:par>
                          <p:cTn fill="hold" id="35">
                            <p:stCondLst>
                              <p:cond delay="2250"/>
                            </p:stCondLst>
                            <p:childTnLst>
                              <p:par>
                                <p:cTn fill="hold" grpId="0" id="36" nodeType="afterEffect" presetClass="entr" presetID="22" presetSubtype="4">
                                  <p:stCondLst>
                                    <p:cond delay="0"/>
                                  </p:stCondLst>
                                  <p:childTnLst>
                                    <p:set>
                                      <p:cBhvr>
                                        <p:cTn dur="1" fill="hold" id="37">
                                          <p:stCondLst>
                                            <p:cond delay="0"/>
                                          </p:stCondLst>
                                        </p:cTn>
                                        <p:tgtEl>
                                          <p:spTgt spid="1050134"/>
                                        </p:tgtEl>
                                        <p:attrNameLst>
                                          <p:attrName>style.visibility</p:attrName>
                                        </p:attrNameLst>
                                      </p:cBhvr>
                                      <p:to>
                                        <p:strVal val="visible"/>
                                      </p:to>
                                    </p:set>
                                    <p:animEffect transition="in" filter="wipe(down)">
                                      <p:cBhvr>
                                        <p:cTn dur="500" id="38"/>
                                        <p:tgtEl>
                                          <p:spTgt spid="1050134"/>
                                        </p:tgtEl>
                                      </p:cBhvr>
                                    </p:animEffect>
                                  </p:childTnLst>
                                </p:cTn>
                              </p:par>
                              <p:par>
                                <p:cTn fill="hold" grpId="0" id="39" nodeType="withEffect" presetClass="entr" presetID="22" presetSubtype="4">
                                  <p:stCondLst>
                                    <p:cond delay="0"/>
                                  </p:stCondLst>
                                  <p:childTnLst>
                                    <p:set>
                                      <p:cBhvr>
                                        <p:cTn dur="1" fill="hold" id="40">
                                          <p:stCondLst>
                                            <p:cond delay="0"/>
                                          </p:stCondLst>
                                        </p:cTn>
                                        <p:tgtEl>
                                          <p:spTgt spid="1050140">
                                            <p:txEl>
                                              <p:pRg st="0" end="0"/>
                                            </p:txEl>
                                          </p:spTgt>
                                        </p:tgtEl>
                                        <p:attrNameLst>
                                          <p:attrName>style.visibility</p:attrName>
                                        </p:attrNameLst>
                                      </p:cBhvr>
                                      <p:to>
                                        <p:strVal val="visible"/>
                                      </p:to>
                                    </p:set>
                                    <p:animEffect transition="in" filter="wipe(down)">
                                      <p:cBhvr>
                                        <p:cTn dur="500" id="41"/>
                                        <p:tgtEl>
                                          <p:spTgt spid="1050140">
                                            <p:txEl>
                                              <p:pRg st="0" end="0"/>
                                            </p:txEl>
                                          </p:spTgt>
                                        </p:tgtEl>
                                      </p:cBhvr>
                                    </p:animEffect>
                                  </p:childTnLst>
                                </p:cTn>
                              </p:par>
                            </p:childTnLst>
                          </p:cTn>
                        </p:par>
                        <p:par>
                          <p:cTn fill="hold" id="42">
                            <p:stCondLst>
                              <p:cond delay="2750"/>
                            </p:stCondLst>
                            <p:childTnLst>
                              <p:par>
                                <p:cTn fill="hold" grpId="0" id="43" nodeType="afterEffect" presetClass="entr" presetID="22" presetSubtype="1">
                                  <p:stCondLst>
                                    <p:cond delay="0"/>
                                  </p:stCondLst>
                                  <p:childTnLst>
                                    <p:set>
                                      <p:cBhvr>
                                        <p:cTn dur="1" fill="hold" id="44">
                                          <p:stCondLst>
                                            <p:cond delay="0"/>
                                          </p:stCondLst>
                                        </p:cTn>
                                        <p:tgtEl>
                                          <p:spTgt spid="1050123"/>
                                        </p:tgtEl>
                                        <p:attrNameLst>
                                          <p:attrName>style.visibility</p:attrName>
                                        </p:attrNameLst>
                                      </p:cBhvr>
                                      <p:to>
                                        <p:strVal val="visible"/>
                                      </p:to>
                                    </p:set>
                                    <p:animEffect transition="in" filter="wipe(up)">
                                      <p:cBhvr>
                                        <p:cTn dur="250" id="45"/>
                                        <p:tgtEl>
                                          <p:spTgt spid="1050123"/>
                                        </p:tgtEl>
                                      </p:cBhvr>
                                    </p:animEffect>
                                  </p:childTnLst>
                                </p:cTn>
                              </p:par>
                            </p:childTnLst>
                          </p:cTn>
                        </p:par>
                        <p:par>
                          <p:cTn fill="hold" id="46">
                            <p:stCondLst>
                              <p:cond delay="3000"/>
                            </p:stCondLst>
                            <p:childTnLst>
                              <p:par>
                                <p:cTn fill="hold" grpId="0" id="47" nodeType="afterEffect" presetClass="entr" presetID="22" presetSubtype="1">
                                  <p:stCondLst>
                                    <p:cond delay="0"/>
                                  </p:stCondLst>
                                  <p:childTnLst>
                                    <p:set>
                                      <p:cBhvr>
                                        <p:cTn dur="1" fill="hold" id="48">
                                          <p:stCondLst>
                                            <p:cond delay="0"/>
                                          </p:stCondLst>
                                        </p:cTn>
                                        <p:tgtEl>
                                          <p:spTgt spid="1050128"/>
                                        </p:tgtEl>
                                        <p:attrNameLst>
                                          <p:attrName>style.visibility</p:attrName>
                                        </p:attrNameLst>
                                      </p:cBhvr>
                                      <p:to>
                                        <p:strVal val="visible"/>
                                      </p:to>
                                    </p:set>
                                    <p:animEffect transition="in" filter="wipe(up)">
                                      <p:cBhvr>
                                        <p:cTn dur="250" id="49"/>
                                        <p:tgtEl>
                                          <p:spTgt spid="1050128"/>
                                        </p:tgtEl>
                                      </p:cBhvr>
                                    </p:animEffect>
                                  </p:childTnLst>
                                </p:cTn>
                              </p:par>
                            </p:childTnLst>
                          </p:cTn>
                        </p:par>
                        <p:par>
                          <p:cTn fill="hold" id="50">
                            <p:stCondLst>
                              <p:cond delay="3250"/>
                            </p:stCondLst>
                            <p:childTnLst>
                              <p:par>
                                <p:cTn fill="hold" grpId="0" id="51" nodeType="afterEffect" presetClass="entr" presetID="22" presetSubtype="4">
                                  <p:stCondLst>
                                    <p:cond delay="0"/>
                                  </p:stCondLst>
                                  <p:childTnLst>
                                    <p:set>
                                      <p:cBhvr>
                                        <p:cTn dur="1" fill="hold" id="52">
                                          <p:stCondLst>
                                            <p:cond delay="0"/>
                                          </p:stCondLst>
                                        </p:cTn>
                                        <p:tgtEl>
                                          <p:spTgt spid="1050136"/>
                                        </p:tgtEl>
                                        <p:attrNameLst>
                                          <p:attrName>style.visibility</p:attrName>
                                        </p:attrNameLst>
                                      </p:cBhvr>
                                      <p:to>
                                        <p:strVal val="visible"/>
                                      </p:to>
                                    </p:set>
                                    <p:animEffect transition="in" filter="wipe(down)">
                                      <p:cBhvr>
                                        <p:cTn dur="500" id="53"/>
                                        <p:tgtEl>
                                          <p:spTgt spid="1050136"/>
                                        </p:tgtEl>
                                      </p:cBhvr>
                                    </p:animEffect>
                                  </p:childTnLst>
                                </p:cTn>
                              </p:par>
                              <p:par>
                                <p:cTn fill="hold" grpId="0" id="54" nodeType="withEffect" presetClass="entr" presetID="22" presetSubtype="4">
                                  <p:stCondLst>
                                    <p:cond delay="0"/>
                                  </p:stCondLst>
                                  <p:childTnLst>
                                    <p:set>
                                      <p:cBhvr>
                                        <p:cTn dur="1" fill="hold" id="55">
                                          <p:stCondLst>
                                            <p:cond delay="0"/>
                                          </p:stCondLst>
                                        </p:cTn>
                                        <p:tgtEl>
                                          <p:spTgt spid="1050142">
                                            <p:txEl>
                                              <p:pRg st="0" end="0"/>
                                            </p:txEl>
                                          </p:spTgt>
                                        </p:tgtEl>
                                        <p:attrNameLst>
                                          <p:attrName>style.visibility</p:attrName>
                                        </p:attrNameLst>
                                      </p:cBhvr>
                                      <p:to>
                                        <p:strVal val="visible"/>
                                      </p:to>
                                    </p:set>
                                    <p:animEffect transition="in" filter="wipe(down)">
                                      <p:cBhvr>
                                        <p:cTn dur="500" id="56"/>
                                        <p:tgtEl>
                                          <p:spTgt spid="1050142">
                                            <p:txEl>
                                              <p:pRg st="0" end="0"/>
                                            </p:txEl>
                                          </p:spTgt>
                                        </p:tgtEl>
                                      </p:cBhvr>
                                    </p:animEffect>
                                  </p:childTnLst>
                                </p:cTn>
                              </p:par>
                            </p:childTnLst>
                          </p:cTn>
                        </p:par>
                        <p:par>
                          <p:cTn fill="hold" id="57">
                            <p:stCondLst>
                              <p:cond delay="3750"/>
                            </p:stCondLst>
                            <p:childTnLst>
                              <p:par>
                                <p:cTn fill="hold" grpId="0" id="58" nodeType="afterEffect" presetClass="entr" presetID="22" presetSubtype="1">
                                  <p:stCondLst>
                                    <p:cond delay="0"/>
                                  </p:stCondLst>
                                  <p:childTnLst>
                                    <p:set>
                                      <p:cBhvr>
                                        <p:cTn dur="1" fill="hold" id="59">
                                          <p:stCondLst>
                                            <p:cond delay="0"/>
                                          </p:stCondLst>
                                        </p:cTn>
                                        <p:tgtEl>
                                          <p:spTgt spid="1050127"/>
                                        </p:tgtEl>
                                        <p:attrNameLst>
                                          <p:attrName>style.visibility</p:attrName>
                                        </p:attrNameLst>
                                      </p:cBhvr>
                                      <p:to>
                                        <p:strVal val="visible"/>
                                      </p:to>
                                    </p:set>
                                    <p:animEffect transition="in" filter="wipe(up)">
                                      <p:cBhvr>
                                        <p:cTn dur="250" id="60"/>
                                        <p:tgtEl>
                                          <p:spTgt spid="1050127"/>
                                        </p:tgtEl>
                                      </p:cBhvr>
                                    </p:animEffect>
                                  </p:childTnLst>
                                </p:cTn>
                              </p:par>
                            </p:childTnLst>
                          </p:cTn>
                        </p:par>
                        <p:par>
                          <p:cTn fill="hold" id="61">
                            <p:stCondLst>
                              <p:cond delay="4000"/>
                            </p:stCondLst>
                            <p:childTnLst>
                              <p:par>
                                <p:cTn fill="hold" grpId="0" id="62" nodeType="afterEffect" presetClass="entr" presetID="22" presetSubtype="1">
                                  <p:stCondLst>
                                    <p:cond delay="0"/>
                                  </p:stCondLst>
                                  <p:childTnLst>
                                    <p:set>
                                      <p:cBhvr>
                                        <p:cTn dur="1" fill="hold" id="63">
                                          <p:stCondLst>
                                            <p:cond delay="0"/>
                                          </p:stCondLst>
                                        </p:cTn>
                                        <p:tgtEl>
                                          <p:spTgt spid="1050122"/>
                                        </p:tgtEl>
                                        <p:attrNameLst>
                                          <p:attrName>style.visibility</p:attrName>
                                        </p:attrNameLst>
                                      </p:cBhvr>
                                      <p:to>
                                        <p:strVal val="visible"/>
                                      </p:to>
                                    </p:set>
                                    <p:animEffect transition="in" filter="wipe(up)">
                                      <p:cBhvr>
                                        <p:cTn dur="250" id="64"/>
                                        <p:tgtEl>
                                          <p:spTgt spid="1050122"/>
                                        </p:tgtEl>
                                      </p:cBhvr>
                                    </p:animEffect>
                                  </p:childTnLst>
                                </p:cTn>
                              </p:par>
                            </p:childTnLst>
                          </p:cTn>
                        </p:par>
                        <p:par>
                          <p:cTn fill="hold" id="65">
                            <p:stCondLst>
                              <p:cond delay="4250"/>
                            </p:stCondLst>
                            <p:childTnLst>
                              <p:par>
                                <p:cTn fill="hold" grpId="0" id="66" nodeType="afterEffect" presetClass="entr" presetID="22" presetSubtype="4">
                                  <p:stCondLst>
                                    <p:cond delay="0"/>
                                  </p:stCondLst>
                                  <p:childTnLst>
                                    <p:set>
                                      <p:cBhvr>
                                        <p:cTn dur="1" fill="hold" id="67">
                                          <p:stCondLst>
                                            <p:cond delay="0"/>
                                          </p:stCondLst>
                                        </p:cTn>
                                        <p:tgtEl>
                                          <p:spTgt spid="1050133"/>
                                        </p:tgtEl>
                                        <p:attrNameLst>
                                          <p:attrName>style.visibility</p:attrName>
                                        </p:attrNameLst>
                                      </p:cBhvr>
                                      <p:to>
                                        <p:strVal val="visible"/>
                                      </p:to>
                                    </p:set>
                                    <p:animEffect transition="in" filter="wipe(down)">
                                      <p:cBhvr>
                                        <p:cTn dur="500" id="68"/>
                                        <p:tgtEl>
                                          <p:spTgt spid="1050133"/>
                                        </p:tgtEl>
                                      </p:cBhvr>
                                    </p:animEffect>
                                  </p:childTnLst>
                                </p:cTn>
                              </p:par>
                              <p:par>
                                <p:cTn fill="hold" grpId="0" id="69" nodeType="withEffect" presetClass="entr" presetID="22" presetSubtype="4">
                                  <p:stCondLst>
                                    <p:cond delay="0"/>
                                  </p:stCondLst>
                                  <p:childTnLst>
                                    <p:set>
                                      <p:cBhvr>
                                        <p:cTn dur="1" fill="hold" id="70">
                                          <p:stCondLst>
                                            <p:cond delay="0"/>
                                          </p:stCondLst>
                                        </p:cTn>
                                        <p:tgtEl>
                                          <p:spTgt spid="1050139">
                                            <p:txEl>
                                              <p:pRg st="0" end="0"/>
                                            </p:txEl>
                                          </p:spTgt>
                                        </p:tgtEl>
                                        <p:attrNameLst>
                                          <p:attrName>style.visibility</p:attrName>
                                        </p:attrNameLst>
                                      </p:cBhvr>
                                      <p:to>
                                        <p:strVal val="visible"/>
                                      </p:to>
                                    </p:set>
                                    <p:animEffect transition="in" filter="wipe(down)">
                                      <p:cBhvr>
                                        <p:cTn dur="500" id="71"/>
                                        <p:tgtEl>
                                          <p:spTgt spid="1050139">
                                            <p:txEl>
                                              <p:pRg st="0" end="0"/>
                                            </p:txEl>
                                          </p:spTgt>
                                        </p:tgtEl>
                                      </p:cBhvr>
                                    </p:animEffect>
                                  </p:childTnLst>
                                </p:cTn>
                              </p:par>
                            </p:childTnLst>
                          </p:cTn>
                        </p:par>
                        <p:par>
                          <p:cTn fill="hold" id="72">
                            <p:stCondLst>
                              <p:cond delay="4750"/>
                            </p:stCondLst>
                            <p:childTnLst>
                              <p:par>
                                <p:cTn fill="hold" grpId="0" id="73" nodeType="afterEffect" presetClass="entr" presetID="22" presetSubtype="1">
                                  <p:stCondLst>
                                    <p:cond delay="0"/>
                                  </p:stCondLst>
                                  <p:childTnLst>
                                    <p:set>
                                      <p:cBhvr>
                                        <p:cTn dur="1" fill="hold" id="74">
                                          <p:stCondLst>
                                            <p:cond delay="0"/>
                                          </p:stCondLst>
                                        </p:cTn>
                                        <p:tgtEl>
                                          <p:spTgt spid="1050121"/>
                                        </p:tgtEl>
                                        <p:attrNameLst>
                                          <p:attrName>style.visibility</p:attrName>
                                        </p:attrNameLst>
                                      </p:cBhvr>
                                      <p:to>
                                        <p:strVal val="visible"/>
                                      </p:to>
                                    </p:set>
                                    <p:animEffect transition="in" filter="wipe(up)">
                                      <p:cBhvr>
                                        <p:cTn dur="250" id="75"/>
                                        <p:tgtEl>
                                          <p:spTgt spid="1050121"/>
                                        </p:tgtEl>
                                      </p:cBhvr>
                                    </p:animEffect>
                                  </p:childTnLst>
                                </p:cTn>
                              </p:par>
                            </p:childTnLst>
                          </p:cTn>
                        </p:par>
                        <p:par>
                          <p:cTn fill="hold" id="76">
                            <p:stCondLst>
                              <p:cond delay="5000"/>
                            </p:stCondLst>
                            <p:childTnLst>
                              <p:par>
                                <p:cTn fill="hold" grpId="0" id="77" nodeType="afterEffect" presetClass="entr" presetID="22" presetSubtype="1">
                                  <p:stCondLst>
                                    <p:cond delay="0"/>
                                  </p:stCondLst>
                                  <p:childTnLst>
                                    <p:set>
                                      <p:cBhvr>
                                        <p:cTn dur="1" fill="hold" id="78">
                                          <p:stCondLst>
                                            <p:cond delay="0"/>
                                          </p:stCondLst>
                                        </p:cTn>
                                        <p:tgtEl>
                                          <p:spTgt spid="1050126"/>
                                        </p:tgtEl>
                                        <p:attrNameLst>
                                          <p:attrName>style.visibility</p:attrName>
                                        </p:attrNameLst>
                                      </p:cBhvr>
                                      <p:to>
                                        <p:strVal val="visible"/>
                                      </p:to>
                                    </p:set>
                                    <p:animEffect transition="in" filter="wipe(up)">
                                      <p:cBhvr>
                                        <p:cTn dur="250" id="79"/>
                                        <p:tgtEl>
                                          <p:spTgt spid="1050126"/>
                                        </p:tgtEl>
                                      </p:cBhvr>
                                    </p:animEffect>
                                  </p:childTnLst>
                                </p:cTn>
                              </p:par>
                            </p:childTnLst>
                          </p:cTn>
                        </p:par>
                        <p:par>
                          <p:cTn fill="hold" id="80">
                            <p:stCondLst>
                              <p:cond delay="5250"/>
                            </p:stCondLst>
                            <p:childTnLst>
                              <p:par>
                                <p:cTn fill="hold" grpId="0" id="81" nodeType="afterEffect" presetClass="entr" presetID="22" presetSubtype="4">
                                  <p:stCondLst>
                                    <p:cond delay="0"/>
                                  </p:stCondLst>
                                  <p:childTnLst>
                                    <p:set>
                                      <p:cBhvr>
                                        <p:cTn dur="1" fill="hold" id="82">
                                          <p:stCondLst>
                                            <p:cond delay="0"/>
                                          </p:stCondLst>
                                        </p:cTn>
                                        <p:tgtEl>
                                          <p:spTgt spid="1050135"/>
                                        </p:tgtEl>
                                        <p:attrNameLst>
                                          <p:attrName>style.visibility</p:attrName>
                                        </p:attrNameLst>
                                      </p:cBhvr>
                                      <p:to>
                                        <p:strVal val="visible"/>
                                      </p:to>
                                    </p:set>
                                    <p:animEffect transition="in" filter="wipe(down)">
                                      <p:cBhvr>
                                        <p:cTn dur="500" id="83"/>
                                        <p:tgtEl>
                                          <p:spTgt spid="1050135"/>
                                        </p:tgtEl>
                                      </p:cBhvr>
                                    </p:animEffect>
                                  </p:childTnLst>
                                </p:cTn>
                              </p:par>
                              <p:par>
                                <p:cTn fill="hold" grpId="0" id="84" nodeType="withEffect" presetClass="entr" presetID="22" presetSubtype="4">
                                  <p:stCondLst>
                                    <p:cond delay="0"/>
                                  </p:stCondLst>
                                  <p:childTnLst>
                                    <p:set>
                                      <p:cBhvr>
                                        <p:cTn dur="1" fill="hold" id="85">
                                          <p:stCondLst>
                                            <p:cond delay="0"/>
                                          </p:stCondLst>
                                        </p:cTn>
                                        <p:tgtEl>
                                          <p:spTgt spid="1050141">
                                            <p:txEl>
                                              <p:pRg st="0" end="0"/>
                                            </p:txEl>
                                          </p:spTgt>
                                        </p:tgtEl>
                                        <p:attrNameLst>
                                          <p:attrName>style.visibility</p:attrName>
                                        </p:attrNameLst>
                                      </p:cBhvr>
                                      <p:to>
                                        <p:strVal val="visible"/>
                                      </p:to>
                                    </p:set>
                                    <p:animEffect transition="in" filter="wipe(down)">
                                      <p:cBhvr>
                                        <p:cTn dur="500" id="86"/>
                                        <p:tgtEl>
                                          <p:spTgt spid="1050141">
                                            <p:txEl>
                                              <p:pRg st="0" end="0"/>
                                            </p:txEl>
                                          </p:spTgt>
                                        </p:tgtEl>
                                      </p:cBhvr>
                                    </p:animEffect>
                                  </p:childTnLst>
                                </p:cTn>
                              </p:par>
                            </p:childTnLst>
                          </p:cTn>
                        </p:par>
                        <p:par>
                          <p:cTn fill="hold" id="87">
                            <p:stCondLst>
                              <p:cond delay="5750"/>
                            </p:stCondLst>
                            <p:childTnLst>
                              <p:par>
                                <p:cTn fill="hold" grpId="0" id="88" nodeType="afterEffect" presetClass="entr" presetID="22" presetSubtype="1">
                                  <p:stCondLst>
                                    <p:cond delay="0"/>
                                  </p:stCondLst>
                                  <p:childTnLst>
                                    <p:set>
                                      <p:cBhvr>
                                        <p:cTn dur="1" fill="hold" id="89">
                                          <p:stCondLst>
                                            <p:cond delay="0"/>
                                          </p:stCondLst>
                                        </p:cTn>
                                        <p:tgtEl>
                                          <p:spTgt spid="1050125"/>
                                        </p:tgtEl>
                                        <p:attrNameLst>
                                          <p:attrName>style.visibility</p:attrName>
                                        </p:attrNameLst>
                                      </p:cBhvr>
                                      <p:to>
                                        <p:strVal val="visible"/>
                                      </p:to>
                                    </p:set>
                                    <p:animEffect transition="in" filter="wipe(up)">
                                      <p:cBhvr>
                                        <p:cTn dur="250" id="90"/>
                                        <p:tgtEl>
                                          <p:spTgt spid="1050125"/>
                                        </p:tgtEl>
                                      </p:cBhvr>
                                    </p:animEffect>
                                  </p:childTnLst>
                                </p:cTn>
                              </p:par>
                            </p:childTnLst>
                          </p:cTn>
                        </p:par>
                        <p:par>
                          <p:cTn fill="hold" id="91">
                            <p:stCondLst>
                              <p:cond delay="6000"/>
                            </p:stCondLst>
                            <p:childTnLst>
                              <p:par>
                                <p:cTn decel="100000" fill="hold" grpId="0" id="92" nodeType="afterEffect" presetClass="entr" presetID="2" presetSubtype="8">
                                  <p:stCondLst>
                                    <p:cond delay="500"/>
                                  </p:stCondLst>
                                  <p:childTnLst>
                                    <p:set>
                                      <p:cBhvr>
                                        <p:cTn dur="1" fill="hold" id="93">
                                          <p:stCondLst>
                                            <p:cond delay="0"/>
                                          </p:stCondLst>
                                        </p:cTn>
                                        <p:tgtEl>
                                          <p:spTgt spid="1050132"/>
                                        </p:tgtEl>
                                        <p:attrNameLst>
                                          <p:attrName>style.visibility</p:attrName>
                                        </p:attrNameLst>
                                      </p:cBhvr>
                                      <p:to>
                                        <p:strVal val="visible"/>
                                      </p:to>
                                    </p:set>
                                    <p:anim calcmode="lin" valueType="num">
                                      <p:cBhvr additive="base">
                                        <p:cTn dur="500" fill="hold" id="94"/>
                                        <p:tgtEl>
                                          <p:spTgt spid="1050132"/>
                                        </p:tgtEl>
                                        <p:attrNameLst>
                                          <p:attrName>ppt_x</p:attrName>
                                        </p:attrNameLst>
                                      </p:cBhvr>
                                      <p:tavLst>
                                        <p:tav tm="0">
                                          <p:val>
                                            <p:strVal val="0-#ppt_w/2"/>
                                          </p:val>
                                        </p:tav>
                                        <p:tav tm="100000">
                                          <p:val>
                                            <p:strVal val="#ppt_x"/>
                                          </p:val>
                                        </p:tav>
                                      </p:tavLst>
                                    </p:anim>
                                    <p:anim calcmode="lin" valueType="num">
                                      <p:cBhvr additive="base">
                                        <p:cTn dur="500" fill="hold" id="95"/>
                                        <p:tgtEl>
                                          <p:spTgt spid="1050132"/>
                                        </p:tgtEl>
                                        <p:attrNameLst>
                                          <p:attrName>ppt_y</p:attrName>
                                        </p:attrNameLst>
                                      </p:cBhvr>
                                      <p:tavLst>
                                        <p:tav tm="0">
                                          <p:val>
                                            <p:strVal val="#ppt_y"/>
                                          </p:val>
                                        </p:tav>
                                        <p:tav tm="100000">
                                          <p:val>
                                            <p:strVal val="#ppt_y"/>
                                          </p:val>
                                        </p:tav>
                                      </p:tavLst>
                                    </p:anim>
                                  </p:childTnLst>
                                </p:cTn>
                              </p:par>
                              <p:par>
                                <p:cTn decel="100000" fill="hold" grpId="0" id="96" nodeType="withEffect" presetClass="entr" presetID="2" presetSubtype="2">
                                  <p:stCondLst>
                                    <p:cond delay="500"/>
                                  </p:stCondLst>
                                  <p:childTnLst>
                                    <p:set>
                                      <p:cBhvr>
                                        <p:cTn dur="1" fill="hold" id="97">
                                          <p:stCondLst>
                                            <p:cond delay="0"/>
                                          </p:stCondLst>
                                        </p:cTn>
                                        <p:tgtEl>
                                          <p:spTgt spid="1050131">
                                            <p:txEl>
                                              <p:pRg st="0" end="0"/>
                                            </p:txEl>
                                          </p:spTgt>
                                        </p:tgtEl>
                                        <p:attrNameLst>
                                          <p:attrName>style.visibility</p:attrName>
                                        </p:attrNameLst>
                                      </p:cBhvr>
                                      <p:to>
                                        <p:strVal val="visible"/>
                                      </p:to>
                                    </p:set>
                                    <p:anim calcmode="lin" valueType="num">
                                      <p:cBhvr additive="base">
                                        <p:cTn dur="500" fill="hold" id="98"/>
                                        <p:tgtEl>
                                          <p:spTgt spid="1050131">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99"/>
                                        <p:tgtEl>
                                          <p:spTgt spid="105013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118" grpId="0" build="p">
        <p:tmplLst>
          <p:tmpl lvl="1">
            <p:tnLst>
              <p:par>
                <p:cTn fill="hold" nodeType="withEffect" presetClass="entr" presetID="22" presetSubtype="8">
                  <p:stCondLst>
                    <p:cond delay="0"/>
                  </p:stCondLst>
                  <p:childTnLst>
                    <p:set>
                      <p:cBhvr>
                        <p:cTn dur="1" fill="hold">
                          <p:stCondLst>
                            <p:cond delay="0"/>
                          </p:stCondLst>
                        </p:cTn>
                        <p:tgtEl>
                          <p:spTgt spid="1050118"/>
                        </p:tgtEl>
                        <p:attrNameLst>
                          <p:attrName>style.visibility</p:attrName>
                        </p:attrNameLst>
                      </p:cBhvr>
                      <p:to>
                        <p:strVal val="visible"/>
                      </p:to>
                    </p:set>
                    <p:animEffect transition="in" filter="wipe(left)">
                      <p:cBhvr>
                        <p:cTn dur="500"/>
                        <p:tgtEl>
                          <p:spTgt spid="1050118"/>
                        </p:tgtEl>
                      </p:cBhvr>
                    </p:animEffect>
                  </p:childTnLst>
                </p:cTn>
              </p:par>
            </p:tnLst>
          </p:tmpl>
        </p:tmplLst>
      </p:bldP>
      <p:bldP spid="1050119" grpId="0" animBg="1"/>
      <p:bldP spid="1050120" grpId="0" animBg="1"/>
      <p:bldP spid="1050121" grpId="0" animBg="1"/>
      <p:bldP spid="1050122" grpId="0" animBg="1"/>
      <p:bldP spid="1050123" grpId="0" animBg="1"/>
      <p:bldP spid="1050124" grpId="0" animBg="1"/>
      <p:bldP spid="1050125" grpId="0" animBg="1"/>
      <p:bldP spid="1050126" grpId="0" animBg="1"/>
      <p:bldP spid="1050127" grpId="0" animBg="1"/>
      <p:bldP spid="1050128" grpId="0" animBg="1"/>
      <p:bldP spid="1050129" grpId="0" animBg="1"/>
      <p:bldP spid="1050130" grpId="0" animBg="1"/>
      <p:bldP spid="1050131" grpId="0" build="allAtOnce">
        <p:tmplLst>
          <p:tmpl lvl="1">
            <p:tnLst>
              <p:par>
                <p:cTn decel="100000" fill="hold" nodeType="withEffect" presetClass="entr" presetID="2" presetSubtype="2">
                  <p:stCondLst>
                    <p:cond delay="500"/>
                  </p:stCondLst>
                  <p:childTnLst>
                    <p:set>
                      <p:cBhvr>
                        <p:cTn dur="1" fill="hold">
                          <p:stCondLst>
                            <p:cond delay="0"/>
                          </p:stCondLst>
                        </p:cTn>
                        <p:tgtEl>
                          <p:spTgt spid="1050131"/>
                        </p:tgtEl>
                        <p:attrNameLst>
                          <p:attrName>style.visibility</p:attrName>
                        </p:attrNameLst>
                      </p:cBhvr>
                      <p:to>
                        <p:strVal val="visible"/>
                      </p:to>
                    </p:set>
                    <p:anim calcmode="lin" valueType="num">
                      <p:cBhvr additive="base">
                        <p:cTn dur="500" fill="hold"/>
                        <p:tgtEl>
                          <p:spTgt spid="1050131"/>
                        </p:tgtEl>
                        <p:attrNameLst>
                          <p:attrName>ppt_x</p:attrName>
                        </p:attrNameLst>
                      </p:cBhvr>
                      <p:tavLst>
                        <p:tav tm="0">
                          <p:val>
                            <p:strVal val="1+#ppt_w/2"/>
                          </p:val>
                        </p:tav>
                        <p:tav tm="100000">
                          <p:val>
                            <p:strVal val="#ppt_x"/>
                          </p:val>
                        </p:tav>
                      </p:tavLst>
                    </p:anim>
                    <p:anim calcmode="lin" valueType="num">
                      <p:cBhvr additive="base">
                        <p:cTn dur="500" fill="hold"/>
                        <p:tgtEl>
                          <p:spTgt spid="1050131"/>
                        </p:tgtEl>
                        <p:attrNameLst>
                          <p:attrName>ppt_y</p:attrName>
                        </p:attrNameLst>
                      </p:cBhvr>
                      <p:tavLst>
                        <p:tav tm="0">
                          <p:val>
                            <p:strVal val="#ppt_y"/>
                          </p:val>
                        </p:tav>
                        <p:tav tm="100000">
                          <p:val>
                            <p:strVal val="#ppt_y"/>
                          </p:val>
                        </p:tav>
                      </p:tavLst>
                    </p:anim>
                  </p:childTnLst>
                </p:cTn>
              </p:par>
            </p:tnLst>
          </p:tmpl>
        </p:tmplLst>
      </p:bldP>
      <p:bldP spid="1050132" grpId="0" animBg="1"/>
      <p:bldP spid="1050133" grpId="0" animBg="1"/>
      <p:bldP spid="1050134" grpId="0" animBg="1"/>
      <p:bldP spid="1050135" grpId="0" animBg="1"/>
      <p:bldP spid="1050136" grpId="0" animBg="1"/>
      <p:bldP spid="1050137" grpId="0" animBg="1"/>
      <p:bldP spid="1050138" grpId="0" build="p">
        <p:tmplLst>
          <p:tmpl lvl="1">
            <p:tnLst>
              <p:par>
                <p:cTn fill="hold" nodeType="withEffect" presetClass="entr" presetID="22" presetSubtype="4">
                  <p:stCondLst>
                    <p:cond delay="0"/>
                  </p:stCondLst>
                  <p:childTnLst>
                    <p:set>
                      <p:cBhvr>
                        <p:cTn dur="1" fill="hold">
                          <p:stCondLst>
                            <p:cond delay="0"/>
                          </p:stCondLst>
                        </p:cTn>
                        <p:tgtEl>
                          <p:spTgt spid="1050138"/>
                        </p:tgtEl>
                        <p:attrNameLst>
                          <p:attrName>style.visibility</p:attrName>
                        </p:attrNameLst>
                      </p:cBhvr>
                      <p:to>
                        <p:strVal val="visible"/>
                      </p:to>
                    </p:set>
                    <p:animEffect transition="in" filter="wipe(down)">
                      <p:cBhvr>
                        <p:cTn dur="500"/>
                        <p:tgtEl>
                          <p:spTgt spid="1050138"/>
                        </p:tgtEl>
                      </p:cBhvr>
                    </p:animEffect>
                  </p:childTnLst>
                </p:cTn>
              </p:par>
            </p:tnLst>
          </p:tmpl>
        </p:tmplLst>
      </p:bldP>
      <p:bldP spid="1050139" grpId="0" build="p">
        <p:tmplLst>
          <p:tmpl lvl="1">
            <p:tnLst>
              <p:par>
                <p:cTn fill="hold" nodeType="withEffect" presetClass="entr" presetID="22" presetSubtype="4">
                  <p:stCondLst>
                    <p:cond delay="0"/>
                  </p:stCondLst>
                  <p:childTnLst>
                    <p:set>
                      <p:cBhvr>
                        <p:cTn dur="1" fill="hold">
                          <p:stCondLst>
                            <p:cond delay="0"/>
                          </p:stCondLst>
                        </p:cTn>
                        <p:tgtEl>
                          <p:spTgt spid="1050139"/>
                        </p:tgtEl>
                        <p:attrNameLst>
                          <p:attrName>style.visibility</p:attrName>
                        </p:attrNameLst>
                      </p:cBhvr>
                      <p:to>
                        <p:strVal val="visible"/>
                      </p:to>
                    </p:set>
                    <p:animEffect transition="in" filter="wipe(down)">
                      <p:cBhvr>
                        <p:cTn dur="500"/>
                        <p:tgtEl>
                          <p:spTgt spid="1050139"/>
                        </p:tgtEl>
                      </p:cBhvr>
                    </p:animEffect>
                  </p:childTnLst>
                </p:cTn>
              </p:par>
            </p:tnLst>
          </p:tmpl>
        </p:tmplLst>
      </p:bldP>
      <p:bldP spid="1050140" grpId="0" build="p">
        <p:tmplLst>
          <p:tmpl lvl="1">
            <p:tnLst>
              <p:par>
                <p:cTn fill="hold" nodeType="withEffect" presetClass="entr" presetID="22" presetSubtype="4">
                  <p:stCondLst>
                    <p:cond delay="0"/>
                  </p:stCondLst>
                  <p:childTnLst>
                    <p:set>
                      <p:cBhvr>
                        <p:cTn dur="1" fill="hold">
                          <p:stCondLst>
                            <p:cond delay="0"/>
                          </p:stCondLst>
                        </p:cTn>
                        <p:tgtEl>
                          <p:spTgt spid="1050140"/>
                        </p:tgtEl>
                        <p:attrNameLst>
                          <p:attrName>style.visibility</p:attrName>
                        </p:attrNameLst>
                      </p:cBhvr>
                      <p:to>
                        <p:strVal val="visible"/>
                      </p:to>
                    </p:set>
                    <p:animEffect transition="in" filter="wipe(down)">
                      <p:cBhvr>
                        <p:cTn dur="500"/>
                        <p:tgtEl>
                          <p:spTgt spid="1050140"/>
                        </p:tgtEl>
                      </p:cBhvr>
                    </p:animEffect>
                  </p:childTnLst>
                </p:cTn>
              </p:par>
            </p:tnLst>
          </p:tmpl>
        </p:tmplLst>
      </p:bldP>
      <p:bldP spid="1050141" grpId="0" build="p">
        <p:tmplLst>
          <p:tmpl lvl="1">
            <p:tnLst>
              <p:par>
                <p:cTn fill="hold" nodeType="withEffect" presetClass="entr" presetID="22" presetSubtype="4">
                  <p:stCondLst>
                    <p:cond delay="0"/>
                  </p:stCondLst>
                  <p:childTnLst>
                    <p:set>
                      <p:cBhvr>
                        <p:cTn dur="1" fill="hold">
                          <p:stCondLst>
                            <p:cond delay="0"/>
                          </p:stCondLst>
                        </p:cTn>
                        <p:tgtEl>
                          <p:spTgt spid="1050141"/>
                        </p:tgtEl>
                        <p:attrNameLst>
                          <p:attrName>style.visibility</p:attrName>
                        </p:attrNameLst>
                      </p:cBhvr>
                      <p:to>
                        <p:strVal val="visible"/>
                      </p:to>
                    </p:set>
                    <p:animEffect transition="in" filter="wipe(down)">
                      <p:cBhvr>
                        <p:cTn dur="500"/>
                        <p:tgtEl>
                          <p:spTgt spid="1050141"/>
                        </p:tgtEl>
                      </p:cBhvr>
                    </p:animEffect>
                  </p:childTnLst>
                </p:cTn>
              </p:par>
            </p:tnLst>
          </p:tmpl>
        </p:tmplLst>
      </p:bldP>
      <p:bldP spid="1050142" grpId="0" build="p">
        <p:tmplLst>
          <p:tmpl lvl="1">
            <p:tnLst>
              <p:par>
                <p:cTn fill="hold" nodeType="withEffect" presetClass="entr" presetID="22" presetSubtype="4">
                  <p:stCondLst>
                    <p:cond delay="0"/>
                  </p:stCondLst>
                  <p:childTnLst>
                    <p:set>
                      <p:cBhvr>
                        <p:cTn dur="1" fill="hold">
                          <p:stCondLst>
                            <p:cond delay="0"/>
                          </p:stCondLst>
                        </p:cTn>
                        <p:tgtEl>
                          <p:spTgt spid="1050142"/>
                        </p:tgtEl>
                        <p:attrNameLst>
                          <p:attrName>style.visibility</p:attrName>
                        </p:attrNameLst>
                      </p:cBhvr>
                      <p:to>
                        <p:strVal val="visible"/>
                      </p:to>
                    </p:set>
                    <p:animEffect transition="in" filter="wipe(down)">
                      <p:cBhvr>
                        <p:cTn dur="500"/>
                        <p:tgtEl>
                          <p:spTgt spid="1050142"/>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91" name=""/>
        <p:cNvGrpSpPr/>
        <p:nvPr/>
      </p:nvGrpSpPr>
      <p:grpSpPr>
        <a:xfrm>
          <a:off x="0" y="0"/>
          <a:ext cx="0" cy="0"/>
          <a:chOff x="0" y="0"/>
          <a:chExt cx="0" cy="0"/>
        </a:xfrm>
      </p:grpSpPr>
      <p:sp>
        <p:nvSpPr>
          <p:cNvPr id="1049277" name="タイトル 1"/>
          <p:cNvSpPr>
            <a:spLocks noGrp="1"/>
          </p:cNvSpPr>
          <p:nvPr>
            <p:ph type="title" hasCustomPrompt="1"/>
          </p:nvPr>
        </p:nvSpPr>
        <p:spPr/>
        <p:txBody>
          <a:bodyPr/>
          <a:p>
            <a:r>
              <a:rPr altLang="ja-JP" dirty="0" kumimoji="1" lang="en-US"/>
              <a:t>Slide Title Goes Here</a:t>
            </a:r>
            <a:endParaRPr altLang="en-US" dirty="0" kumimoji="1" lang="ja-JP"/>
          </a:p>
        </p:txBody>
      </p:sp>
      <p:sp>
        <p:nvSpPr>
          <p:cNvPr id="1049278" name="フッター プレースホルダー 2"/>
          <p:cNvSpPr>
            <a:spLocks noGrp="1"/>
          </p:cNvSpPr>
          <p:nvPr>
            <p:ph type="ftr" sz="quarter" idx="10"/>
          </p:nvPr>
        </p:nvSpPr>
        <p:spPr/>
        <p:txBody>
          <a:bodyPr/>
          <a:p>
            <a:r>
              <a:rPr altLang="ja-JP" lang="en-US"/>
              <a:t>The Power of PowerPoint | thepopp.com</a:t>
            </a:r>
            <a:endParaRPr altLang="en-US" dirty="0" lang="ja-JP"/>
          </a:p>
        </p:txBody>
      </p:sp>
      <p:sp>
        <p:nvSpPr>
          <p:cNvPr id="1049279" name="スライド番号プレースホルダー 3"/>
          <p:cNvSpPr>
            <a:spLocks noGrp="1"/>
          </p:cNvSpPr>
          <p:nvPr>
            <p:ph type="sldNum" sz="quarter" idx="11"/>
          </p:nvPr>
        </p:nvSpPr>
        <p:spPr/>
        <p:txBody>
          <a:bodyPr/>
          <a:p>
            <a:fld id="{E6459DFB-86F3-43FA-8567-2EA6E426AE90}" type="slidenum">
              <a:rPr altLang="en-US" lang="ja-JP" smtClean="0"/>
              <a:t>‹#›</a:t>
            </a:fld>
            <a:endParaRPr altLang="en-US" lang="ja-JP"/>
          </a:p>
        </p:txBody>
      </p:sp>
      <p:sp>
        <p:nvSpPr>
          <p:cNvPr id="1049280" name="テキスト プレースホルダー 6"/>
          <p:cNvSpPr>
            <a:spLocks noGrp="1"/>
          </p:cNvSpPr>
          <p:nvPr>
            <p:ph type="body" sz="quarter" idx="13" hasCustomPrompt="1"/>
          </p:nvPr>
        </p:nvSpPr>
        <p:spPr>
          <a:xfrm>
            <a:off x="3166542" y="1543100"/>
            <a:ext cx="14329592" cy="504056"/>
          </a:xfrm>
        </p:spPr>
        <p:txBody>
          <a:bodyPr/>
          <a:lstStyle>
            <a:lvl1pPr>
              <a:defRPr baseline="0" i="1">
                <a:solidFill>
                  <a:schemeClr val="tx1">
                    <a:lumMod val="50000"/>
                    <a:lumOff val="50000"/>
                  </a:schemeClr>
                </a:solidFill>
                <a:latin typeface="+mn-lt"/>
                <a:cs typeface="Open Sans Light" panose="020B0306030504020204" pitchFamily="34" charset="0"/>
              </a:defRPr>
            </a:lvl1pPr>
          </a:lstStyle>
          <a:p>
            <a:pPr lvl="0"/>
            <a:r>
              <a:rPr altLang="ja-JP" dirty="0" kumimoji="1" lang="en-US"/>
              <a:t>Short description goes here</a:t>
            </a:r>
            <a:endParaRPr altLang="en-US" dirty="0" kumimoji="1" lang="ja-JP"/>
          </a:p>
        </p:txBody>
      </p:sp>
      <p:sp>
        <p:nvSpPr>
          <p:cNvPr id="1049281" name="正方形/長方形 7"/>
          <p:cNvSpPr/>
          <p:nvPr userDrawn="1"/>
        </p:nvSpPr>
        <p:spPr>
          <a:xfrm>
            <a:off x="3238550" y="1399084"/>
            <a:ext cx="3240360" cy="7200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282" name="図プレースホルダー 5"/>
          <p:cNvSpPr>
            <a:spLocks noGrp="1"/>
          </p:cNvSpPr>
          <p:nvPr>
            <p:ph type="pic" sz="quarter" idx="14" hasCustomPrompt="1"/>
          </p:nvPr>
        </p:nvSpPr>
        <p:spPr>
          <a:xfrm>
            <a:off x="259681" y="2368873"/>
            <a:ext cx="3456285" cy="4930229"/>
          </a:xfrm>
          <a:solidFill>
            <a:schemeClr val="bg1">
              <a:lumMod val="95000"/>
            </a:schemeClr>
          </a:solidFill>
        </p:spPr>
        <p:txBody>
          <a:bodyPr/>
          <a:lstStyle>
            <a:lvl1pPr>
              <a:defRPr baseline="0"/>
            </a:lvl1pPr>
          </a:lstStyle>
          <a:p>
            <a:r>
              <a:rPr altLang="ja-JP" dirty="0" kumimoji="1" lang="en-US"/>
              <a:t>Add an image</a:t>
            </a:r>
            <a:endParaRPr altLang="en-US" dirty="0" kumimoji="1" lang="ja-JP"/>
          </a:p>
        </p:txBody>
      </p:sp>
      <p:sp>
        <p:nvSpPr>
          <p:cNvPr id="1049283" name="図プレースホルダー 5"/>
          <p:cNvSpPr>
            <a:spLocks noGrp="1"/>
          </p:cNvSpPr>
          <p:nvPr>
            <p:ph type="pic" sz="quarter" idx="15" hasCustomPrompt="1"/>
          </p:nvPr>
        </p:nvSpPr>
        <p:spPr>
          <a:xfrm>
            <a:off x="3830737" y="2368873"/>
            <a:ext cx="3456285" cy="4930229"/>
          </a:xfrm>
          <a:solidFill>
            <a:schemeClr val="bg1">
              <a:lumMod val="95000"/>
            </a:schemeClr>
          </a:solidFill>
        </p:spPr>
        <p:txBody>
          <a:bodyPr/>
          <a:lstStyle>
            <a:lvl1pPr>
              <a:defRPr baseline="0"/>
            </a:lvl1pPr>
          </a:lstStyle>
          <a:p>
            <a:r>
              <a:rPr altLang="ja-JP" dirty="0" kumimoji="1" lang="en-US"/>
              <a:t>Add an image</a:t>
            </a:r>
            <a:endParaRPr altLang="en-US" dirty="0" kumimoji="1" lang="ja-JP"/>
          </a:p>
        </p:txBody>
      </p:sp>
      <p:sp>
        <p:nvSpPr>
          <p:cNvPr id="1049284" name="図プレースホルダー 5"/>
          <p:cNvSpPr>
            <a:spLocks noGrp="1"/>
          </p:cNvSpPr>
          <p:nvPr>
            <p:ph type="pic" sz="quarter" idx="16" hasCustomPrompt="1"/>
          </p:nvPr>
        </p:nvSpPr>
        <p:spPr>
          <a:xfrm>
            <a:off x="7401812" y="2368873"/>
            <a:ext cx="3456285" cy="4930229"/>
          </a:xfrm>
          <a:solidFill>
            <a:schemeClr val="bg1">
              <a:lumMod val="95000"/>
            </a:schemeClr>
          </a:solidFill>
        </p:spPr>
        <p:txBody>
          <a:bodyPr/>
          <a:lstStyle>
            <a:lvl1pPr>
              <a:defRPr baseline="0"/>
            </a:lvl1pPr>
          </a:lstStyle>
          <a:p>
            <a:r>
              <a:rPr altLang="ja-JP" dirty="0" kumimoji="1" lang="en-US"/>
              <a:t>Add an image</a:t>
            </a:r>
            <a:endParaRPr altLang="en-US" dirty="0" kumimoji="1" lang="ja-JP"/>
          </a:p>
        </p:txBody>
      </p:sp>
      <p:sp>
        <p:nvSpPr>
          <p:cNvPr id="1049285" name="図プレースホルダー 5"/>
          <p:cNvSpPr>
            <a:spLocks noGrp="1"/>
          </p:cNvSpPr>
          <p:nvPr>
            <p:ph type="pic" sz="quarter" idx="17" hasCustomPrompt="1"/>
          </p:nvPr>
        </p:nvSpPr>
        <p:spPr>
          <a:xfrm>
            <a:off x="10972849" y="2368873"/>
            <a:ext cx="3456285" cy="4930229"/>
          </a:xfrm>
          <a:solidFill>
            <a:schemeClr val="bg1">
              <a:lumMod val="95000"/>
            </a:schemeClr>
          </a:solidFill>
        </p:spPr>
        <p:txBody>
          <a:bodyPr/>
          <a:lstStyle>
            <a:lvl1pPr>
              <a:defRPr baseline="0"/>
            </a:lvl1pPr>
          </a:lstStyle>
          <a:p>
            <a:r>
              <a:rPr altLang="ja-JP" dirty="0" kumimoji="1" lang="en-US"/>
              <a:t>Add an image</a:t>
            </a:r>
            <a:endParaRPr altLang="en-US" dirty="0" kumimoji="1" lang="ja-JP"/>
          </a:p>
        </p:txBody>
      </p:sp>
      <p:sp>
        <p:nvSpPr>
          <p:cNvPr id="1049286" name="図プレースホルダー 5"/>
          <p:cNvSpPr>
            <a:spLocks noGrp="1"/>
          </p:cNvSpPr>
          <p:nvPr>
            <p:ph type="pic" sz="quarter" idx="18" hasCustomPrompt="1"/>
          </p:nvPr>
        </p:nvSpPr>
        <p:spPr>
          <a:xfrm>
            <a:off x="14543905" y="2368873"/>
            <a:ext cx="3456285" cy="4930229"/>
          </a:xfrm>
          <a:solidFill>
            <a:schemeClr val="bg1">
              <a:lumMod val="95000"/>
            </a:schemeClr>
          </a:solidFill>
        </p:spPr>
        <p:txBody>
          <a:bodyPr/>
          <a:lstStyle>
            <a:lvl1pPr>
              <a:defRPr baseline="0"/>
            </a:lvl1pPr>
          </a:lstStyle>
          <a:p>
            <a:r>
              <a:rPr altLang="ja-JP" dirty="0" kumimoji="1" lang="en-US"/>
              <a:t>Add an image</a:t>
            </a:r>
            <a:endParaRPr altLang="en-US" dirty="0" kumimoji="1" lang="ja-JP"/>
          </a:p>
        </p:txBody>
      </p:sp>
      <p:sp>
        <p:nvSpPr>
          <p:cNvPr id="1049287" name="テキスト プレースホルダー 13"/>
          <p:cNvSpPr>
            <a:spLocks noGrp="1"/>
          </p:cNvSpPr>
          <p:nvPr>
            <p:ph type="body" sz="quarter" idx="19" hasCustomPrompt="1"/>
          </p:nvPr>
        </p:nvSpPr>
        <p:spPr>
          <a:xfrm>
            <a:off x="260350" y="6545040"/>
            <a:ext cx="3455988" cy="754062"/>
          </a:xfrm>
          <a:solidFill>
            <a:schemeClr val="accent1">
              <a:alpha val="80000"/>
            </a:schemeClr>
          </a:solidFill>
        </p:spPr>
        <p:txBody>
          <a:bodyPr anchor="ctr"/>
          <a:lstStyle>
            <a:lvl1pPr algn="ctr">
              <a:defRPr>
                <a:solidFill>
                  <a:schemeClr val="bg1"/>
                </a:solidFill>
              </a:defRPr>
            </a:lvl1pPr>
          </a:lstStyle>
          <a:p>
            <a:pPr lvl="0"/>
            <a:r>
              <a:rPr altLang="ja-JP" dirty="0" kumimoji="1" lang="en-US"/>
              <a:t>TEXT</a:t>
            </a:r>
            <a:endParaRPr altLang="en-US" dirty="0" kumimoji="1" lang="ja-JP"/>
          </a:p>
        </p:txBody>
      </p:sp>
      <p:sp>
        <p:nvSpPr>
          <p:cNvPr id="1049288" name="テキスト プレースホルダー 13"/>
          <p:cNvSpPr>
            <a:spLocks noGrp="1"/>
          </p:cNvSpPr>
          <p:nvPr>
            <p:ph type="body" sz="quarter" idx="20" hasCustomPrompt="1"/>
          </p:nvPr>
        </p:nvSpPr>
        <p:spPr>
          <a:xfrm>
            <a:off x="3831239" y="6545040"/>
            <a:ext cx="3455988" cy="754062"/>
          </a:xfrm>
          <a:solidFill>
            <a:schemeClr val="accent3">
              <a:alpha val="80000"/>
            </a:schemeClr>
          </a:solidFill>
        </p:spPr>
        <p:txBody>
          <a:bodyPr anchor="ctr"/>
          <a:lstStyle>
            <a:lvl1pPr algn="ctr">
              <a:defRPr>
                <a:solidFill>
                  <a:schemeClr val="bg1"/>
                </a:solidFill>
              </a:defRPr>
            </a:lvl1pPr>
          </a:lstStyle>
          <a:p>
            <a:pPr lvl="0"/>
            <a:r>
              <a:rPr altLang="ja-JP" dirty="0" kumimoji="1" lang="en-US"/>
              <a:t>TEXT</a:t>
            </a:r>
            <a:endParaRPr altLang="en-US" dirty="0" kumimoji="1" lang="ja-JP"/>
          </a:p>
        </p:txBody>
      </p:sp>
      <p:sp>
        <p:nvSpPr>
          <p:cNvPr id="1049289" name="テキスト プレースホルダー 13"/>
          <p:cNvSpPr>
            <a:spLocks noGrp="1"/>
          </p:cNvSpPr>
          <p:nvPr>
            <p:ph type="body" sz="quarter" idx="21" hasCustomPrompt="1"/>
          </p:nvPr>
        </p:nvSpPr>
        <p:spPr>
          <a:xfrm>
            <a:off x="14543905" y="6545040"/>
            <a:ext cx="3455988" cy="754062"/>
          </a:xfrm>
          <a:solidFill>
            <a:schemeClr val="accent5">
              <a:alpha val="80000"/>
            </a:schemeClr>
          </a:solidFill>
        </p:spPr>
        <p:txBody>
          <a:bodyPr anchor="ctr"/>
          <a:lstStyle>
            <a:lvl1pPr algn="ctr">
              <a:defRPr>
                <a:solidFill>
                  <a:schemeClr val="bg1"/>
                </a:solidFill>
              </a:defRPr>
            </a:lvl1pPr>
          </a:lstStyle>
          <a:p>
            <a:pPr lvl="0"/>
            <a:r>
              <a:rPr altLang="ja-JP" dirty="0" kumimoji="1" lang="en-US"/>
              <a:t>TEXT</a:t>
            </a:r>
            <a:endParaRPr altLang="en-US" dirty="0" kumimoji="1" lang="ja-JP"/>
          </a:p>
        </p:txBody>
      </p:sp>
      <p:sp>
        <p:nvSpPr>
          <p:cNvPr id="1049290" name="テキスト プレースホルダー 13"/>
          <p:cNvSpPr>
            <a:spLocks noGrp="1"/>
          </p:cNvSpPr>
          <p:nvPr>
            <p:ph type="body" sz="quarter" idx="22" hasCustomPrompt="1"/>
          </p:nvPr>
        </p:nvSpPr>
        <p:spPr>
          <a:xfrm>
            <a:off x="10973017" y="6545040"/>
            <a:ext cx="3455988" cy="754062"/>
          </a:xfrm>
          <a:solidFill>
            <a:schemeClr val="accent4">
              <a:alpha val="80000"/>
            </a:schemeClr>
          </a:solidFill>
        </p:spPr>
        <p:txBody>
          <a:bodyPr anchor="ctr"/>
          <a:lstStyle>
            <a:lvl1pPr algn="ctr">
              <a:defRPr>
                <a:solidFill>
                  <a:schemeClr val="bg1"/>
                </a:solidFill>
              </a:defRPr>
            </a:lvl1pPr>
          </a:lstStyle>
          <a:p>
            <a:pPr lvl="0"/>
            <a:r>
              <a:rPr altLang="ja-JP" dirty="0" kumimoji="1" lang="en-US"/>
              <a:t>TEXT</a:t>
            </a:r>
            <a:endParaRPr altLang="en-US" dirty="0" kumimoji="1" lang="ja-JP"/>
          </a:p>
        </p:txBody>
      </p:sp>
      <p:sp>
        <p:nvSpPr>
          <p:cNvPr id="1049291" name="テキスト プレースホルダー 13"/>
          <p:cNvSpPr>
            <a:spLocks noGrp="1"/>
          </p:cNvSpPr>
          <p:nvPr>
            <p:ph type="body" sz="quarter" idx="23" hasCustomPrompt="1"/>
          </p:nvPr>
        </p:nvSpPr>
        <p:spPr>
          <a:xfrm>
            <a:off x="7401960" y="6545040"/>
            <a:ext cx="3455988" cy="754062"/>
          </a:xfrm>
          <a:solidFill>
            <a:schemeClr val="accent2">
              <a:alpha val="80000"/>
            </a:schemeClr>
          </a:solidFill>
        </p:spPr>
        <p:txBody>
          <a:bodyPr anchor="ctr"/>
          <a:lstStyle>
            <a:lvl1pPr algn="ctr">
              <a:defRPr>
                <a:solidFill>
                  <a:schemeClr val="bg1"/>
                </a:solidFill>
              </a:defRPr>
            </a:lvl1pPr>
          </a:lstStyle>
          <a:p>
            <a:pPr lvl="0"/>
            <a:r>
              <a:rPr altLang="ja-JP" dirty="0" kumimoji="1" lang="en-US"/>
              <a:t>TEXT</a:t>
            </a:r>
            <a:endParaRPr altLang="en-US" dirty="0" kumimoji="1" lang="ja-JP"/>
          </a:p>
        </p:txBody>
      </p:sp>
      <p:sp>
        <p:nvSpPr>
          <p:cNvPr id="1049292" name="テキスト プレースホルダー 6"/>
          <p:cNvSpPr>
            <a:spLocks noGrp="1"/>
          </p:cNvSpPr>
          <p:nvPr>
            <p:ph type="body" sz="quarter" idx="24" hasCustomPrompt="1"/>
          </p:nvPr>
        </p:nvSpPr>
        <p:spPr>
          <a:xfrm>
            <a:off x="1078310" y="7663779"/>
            <a:ext cx="16200313" cy="1530553"/>
          </a:xfrm>
        </p:spPr>
        <p:txBody>
          <a:bodyPr anchor="t">
            <a:normAutofit/>
          </a:bodyPr>
          <a:lstStyle>
            <a:lvl1pPr algn="l">
              <a:defRPr baseline="0" sz="2000">
                <a:solidFill>
                  <a:schemeClr val="tx2"/>
                </a:solidFill>
              </a:defRPr>
            </a:lvl1pPr>
          </a:lstStyle>
          <a:p>
            <a:pPr lvl="0"/>
            <a:r>
              <a:rPr altLang="ja-JP" dirty="0" kumimoji="1" lang="en-US"/>
              <a:t>Text goes here</a:t>
            </a:r>
            <a:endParaRPr altLang="en-US" dirty="0" kumimoji="1" lang="ja-JP"/>
          </a:p>
        </p:txBody>
      </p:sp>
      <p:sp>
        <p:nvSpPr>
          <p:cNvPr id="1049293" name="正方形/長方形 19"/>
          <p:cNvSpPr/>
          <p:nvPr userDrawn="1"/>
        </p:nvSpPr>
        <p:spPr>
          <a:xfrm>
            <a:off x="1222326" y="7519764"/>
            <a:ext cx="3240360" cy="72008"/>
          </a:xfrm>
          <a:prstGeom prst="rect"/>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afterEffect" presetClass="entr" presetID="2" presetSubtype="2">
                                  <p:stCondLst>
                                    <p:cond delay="0"/>
                                  </p:stCondLst>
                                  <p:childTnLst>
                                    <p:set>
                                      <p:cBhvr>
                                        <p:cTn dur="1" fill="hold" id="6">
                                          <p:stCondLst>
                                            <p:cond delay="0"/>
                                          </p:stCondLst>
                                        </p:cTn>
                                        <p:tgtEl>
                                          <p:spTgt spid="1049281"/>
                                        </p:tgtEl>
                                        <p:attrNameLst>
                                          <p:attrName>style.visibility</p:attrName>
                                        </p:attrNameLst>
                                      </p:cBhvr>
                                      <p:to>
                                        <p:strVal val="visible"/>
                                      </p:to>
                                    </p:set>
                                    <p:anim calcmode="lin" valueType="num">
                                      <p:cBhvr additive="base">
                                        <p:cTn dur="500" fill="hold" id="7"/>
                                        <p:tgtEl>
                                          <p:spTgt spid="1049281"/>
                                        </p:tgtEl>
                                        <p:attrNameLst>
                                          <p:attrName>ppt_x</p:attrName>
                                        </p:attrNameLst>
                                      </p:cBhvr>
                                      <p:tavLst>
                                        <p:tav tm="0">
                                          <p:val>
                                            <p:strVal val="1+#ppt_w/2"/>
                                          </p:val>
                                        </p:tav>
                                        <p:tav tm="100000">
                                          <p:val>
                                            <p:strVal val="#ppt_x"/>
                                          </p:val>
                                        </p:tav>
                                      </p:tavLst>
                                    </p:anim>
                                    <p:anim calcmode="lin" valueType="num">
                                      <p:cBhvr additive="base">
                                        <p:cTn dur="500" fill="hold" id="8"/>
                                        <p:tgtEl>
                                          <p:spTgt spid="1049281"/>
                                        </p:tgtEl>
                                        <p:attrNameLst>
                                          <p:attrName>ppt_y</p:attrName>
                                        </p:attrNameLst>
                                      </p:cBhvr>
                                      <p:tavLst>
                                        <p:tav tm="0">
                                          <p:val>
                                            <p:strVal val="#ppt_y"/>
                                          </p:val>
                                        </p:tav>
                                        <p:tav tm="100000">
                                          <p:val>
                                            <p:strVal val="#ppt_y"/>
                                          </p:val>
                                        </p:tav>
                                      </p:tavLst>
                                    </p:anim>
                                  </p:childTnLst>
                                </p:cTn>
                              </p:par>
                              <p:par>
                                <p:cTn fill="hold" grpId="0" id="9" nodeType="withEffect" presetClass="entr" presetID="22" presetSubtype="8">
                                  <p:stCondLst>
                                    <p:cond delay="0"/>
                                  </p:stCondLst>
                                  <p:childTnLst>
                                    <p:set>
                                      <p:cBhvr>
                                        <p:cTn dur="1" fill="hold" id="10">
                                          <p:stCondLst>
                                            <p:cond delay="0"/>
                                          </p:stCondLst>
                                        </p:cTn>
                                        <p:tgtEl>
                                          <p:spTgt spid="1049280">
                                            <p:txEl>
                                              <p:pRg st="0" end="0"/>
                                            </p:txEl>
                                          </p:spTgt>
                                        </p:tgtEl>
                                        <p:attrNameLst>
                                          <p:attrName>style.visibility</p:attrName>
                                        </p:attrNameLst>
                                      </p:cBhvr>
                                      <p:to>
                                        <p:strVal val="visible"/>
                                      </p:to>
                                    </p:set>
                                    <p:animEffect transition="in" filter="wipe(left)">
                                      <p:cBhvr>
                                        <p:cTn dur="500" id="11"/>
                                        <p:tgtEl>
                                          <p:spTgt spid="1049280">
                                            <p:txEl>
                                              <p:pRg st="0" end="0"/>
                                            </p:txEl>
                                          </p:spTgt>
                                        </p:tgtEl>
                                      </p:cBhvr>
                                    </p:animEffect>
                                  </p:childTnLst>
                                </p:cTn>
                              </p:par>
                            </p:childTnLst>
                          </p:cTn>
                        </p:par>
                        <p:par>
                          <p:cTn fill="hold" id="12">
                            <p:stCondLst>
                              <p:cond delay="500"/>
                            </p:stCondLst>
                            <p:childTnLst>
                              <p:par>
                                <p:cTn fill="hold" grpId="0" id="13" nodeType="afterEffect" presetClass="entr" presetID="22" presetSubtype="1">
                                  <p:stCondLst>
                                    <p:cond delay="0"/>
                                  </p:stCondLst>
                                  <p:childTnLst>
                                    <p:set>
                                      <p:cBhvr>
                                        <p:cTn dur="1" fill="hold" id="14">
                                          <p:stCondLst>
                                            <p:cond delay="0"/>
                                          </p:stCondLst>
                                        </p:cTn>
                                        <p:tgtEl>
                                          <p:spTgt spid="1049282"/>
                                        </p:tgtEl>
                                        <p:attrNameLst>
                                          <p:attrName>style.visibility</p:attrName>
                                        </p:attrNameLst>
                                      </p:cBhvr>
                                      <p:to>
                                        <p:strVal val="visible"/>
                                      </p:to>
                                    </p:set>
                                    <p:animEffect transition="in" filter="wipe(up)">
                                      <p:cBhvr>
                                        <p:cTn dur="500" id="15"/>
                                        <p:tgtEl>
                                          <p:spTgt spid="1049282"/>
                                        </p:tgtEl>
                                      </p:cBhvr>
                                    </p:animEffect>
                                  </p:childTnLst>
                                </p:cTn>
                              </p:par>
                            </p:childTnLst>
                          </p:cTn>
                        </p:par>
                        <p:par>
                          <p:cTn fill="hold" id="16">
                            <p:stCondLst>
                              <p:cond delay="1000"/>
                            </p:stCondLst>
                            <p:childTnLst>
                              <p:par>
                                <p:cTn fill="hold" grpId="0" id="17" nodeType="afterEffect" presetClass="entr" presetID="22" presetSubtype="8">
                                  <p:stCondLst>
                                    <p:cond delay="0"/>
                                  </p:stCondLst>
                                  <p:childTnLst>
                                    <p:set>
                                      <p:cBhvr>
                                        <p:cTn dur="1" fill="hold" id="18">
                                          <p:stCondLst>
                                            <p:cond delay="0"/>
                                          </p:stCondLst>
                                        </p:cTn>
                                        <p:tgtEl>
                                          <p:spTgt spid="1049287"/>
                                        </p:tgtEl>
                                        <p:attrNameLst>
                                          <p:attrName>style.visibility</p:attrName>
                                        </p:attrNameLst>
                                      </p:cBhvr>
                                      <p:to>
                                        <p:strVal val="visible"/>
                                      </p:to>
                                    </p:set>
                                    <p:animEffect transition="in" filter="wipe(left)">
                                      <p:cBhvr>
                                        <p:cTn dur="500" id="19"/>
                                        <p:tgtEl>
                                          <p:spTgt spid="1049287"/>
                                        </p:tgtEl>
                                      </p:cBhvr>
                                    </p:animEffect>
                                  </p:childTnLst>
                                </p:cTn>
                              </p:par>
                            </p:childTnLst>
                          </p:cTn>
                        </p:par>
                        <p:par>
                          <p:cTn fill="hold" id="20">
                            <p:stCondLst>
                              <p:cond delay="1500"/>
                            </p:stCondLst>
                            <p:childTnLst>
                              <p:par>
                                <p:cTn fill="hold" grpId="0" id="21" nodeType="afterEffect" presetClass="entr" presetID="22" presetSubtype="1">
                                  <p:stCondLst>
                                    <p:cond delay="250"/>
                                  </p:stCondLst>
                                  <p:childTnLst>
                                    <p:set>
                                      <p:cBhvr>
                                        <p:cTn dur="1" fill="hold" id="22">
                                          <p:stCondLst>
                                            <p:cond delay="0"/>
                                          </p:stCondLst>
                                        </p:cTn>
                                        <p:tgtEl>
                                          <p:spTgt spid="1049283"/>
                                        </p:tgtEl>
                                        <p:attrNameLst>
                                          <p:attrName>style.visibility</p:attrName>
                                        </p:attrNameLst>
                                      </p:cBhvr>
                                      <p:to>
                                        <p:strVal val="visible"/>
                                      </p:to>
                                    </p:set>
                                    <p:animEffect transition="in" filter="wipe(up)">
                                      <p:cBhvr>
                                        <p:cTn dur="500" id="23"/>
                                        <p:tgtEl>
                                          <p:spTgt spid="1049283"/>
                                        </p:tgtEl>
                                      </p:cBhvr>
                                    </p:animEffect>
                                  </p:childTnLst>
                                </p:cTn>
                              </p:par>
                            </p:childTnLst>
                          </p:cTn>
                        </p:par>
                        <p:par>
                          <p:cTn fill="hold" id="24">
                            <p:stCondLst>
                              <p:cond delay="2250"/>
                            </p:stCondLst>
                            <p:childTnLst>
                              <p:par>
                                <p:cTn fill="hold" grpId="0" id="25" nodeType="afterEffect" presetClass="entr" presetID="22" presetSubtype="8">
                                  <p:stCondLst>
                                    <p:cond delay="0"/>
                                  </p:stCondLst>
                                  <p:childTnLst>
                                    <p:set>
                                      <p:cBhvr>
                                        <p:cTn dur="1" fill="hold" id="26">
                                          <p:stCondLst>
                                            <p:cond delay="0"/>
                                          </p:stCondLst>
                                        </p:cTn>
                                        <p:tgtEl>
                                          <p:spTgt spid="1049288"/>
                                        </p:tgtEl>
                                        <p:attrNameLst>
                                          <p:attrName>style.visibility</p:attrName>
                                        </p:attrNameLst>
                                      </p:cBhvr>
                                      <p:to>
                                        <p:strVal val="visible"/>
                                      </p:to>
                                    </p:set>
                                    <p:animEffect transition="in" filter="wipe(left)">
                                      <p:cBhvr>
                                        <p:cTn dur="500" id="27"/>
                                        <p:tgtEl>
                                          <p:spTgt spid="1049288"/>
                                        </p:tgtEl>
                                      </p:cBhvr>
                                    </p:animEffect>
                                  </p:childTnLst>
                                </p:cTn>
                              </p:par>
                            </p:childTnLst>
                          </p:cTn>
                        </p:par>
                        <p:par>
                          <p:cTn fill="hold" id="28">
                            <p:stCondLst>
                              <p:cond delay="2750"/>
                            </p:stCondLst>
                            <p:childTnLst>
                              <p:par>
                                <p:cTn fill="hold" grpId="0" id="29" nodeType="afterEffect" presetClass="entr" presetID="22" presetSubtype="1">
                                  <p:stCondLst>
                                    <p:cond delay="250"/>
                                  </p:stCondLst>
                                  <p:childTnLst>
                                    <p:set>
                                      <p:cBhvr>
                                        <p:cTn dur="1" fill="hold" id="30">
                                          <p:stCondLst>
                                            <p:cond delay="0"/>
                                          </p:stCondLst>
                                        </p:cTn>
                                        <p:tgtEl>
                                          <p:spTgt spid="1049284"/>
                                        </p:tgtEl>
                                        <p:attrNameLst>
                                          <p:attrName>style.visibility</p:attrName>
                                        </p:attrNameLst>
                                      </p:cBhvr>
                                      <p:to>
                                        <p:strVal val="visible"/>
                                      </p:to>
                                    </p:set>
                                    <p:animEffect transition="in" filter="wipe(up)">
                                      <p:cBhvr>
                                        <p:cTn dur="500" id="31"/>
                                        <p:tgtEl>
                                          <p:spTgt spid="1049284"/>
                                        </p:tgtEl>
                                      </p:cBhvr>
                                    </p:animEffect>
                                  </p:childTnLst>
                                </p:cTn>
                              </p:par>
                            </p:childTnLst>
                          </p:cTn>
                        </p:par>
                        <p:par>
                          <p:cTn fill="hold" id="32">
                            <p:stCondLst>
                              <p:cond delay="3500"/>
                            </p:stCondLst>
                            <p:childTnLst>
                              <p:par>
                                <p:cTn fill="hold" grpId="0" id="33" nodeType="afterEffect" presetClass="entr" presetID="22" presetSubtype="8">
                                  <p:stCondLst>
                                    <p:cond delay="0"/>
                                  </p:stCondLst>
                                  <p:childTnLst>
                                    <p:set>
                                      <p:cBhvr>
                                        <p:cTn dur="1" fill="hold" id="34">
                                          <p:stCondLst>
                                            <p:cond delay="0"/>
                                          </p:stCondLst>
                                        </p:cTn>
                                        <p:tgtEl>
                                          <p:spTgt spid="1049291"/>
                                        </p:tgtEl>
                                        <p:attrNameLst>
                                          <p:attrName>style.visibility</p:attrName>
                                        </p:attrNameLst>
                                      </p:cBhvr>
                                      <p:to>
                                        <p:strVal val="visible"/>
                                      </p:to>
                                    </p:set>
                                    <p:animEffect transition="in" filter="wipe(left)">
                                      <p:cBhvr>
                                        <p:cTn dur="500" id="35"/>
                                        <p:tgtEl>
                                          <p:spTgt spid="1049291"/>
                                        </p:tgtEl>
                                      </p:cBhvr>
                                    </p:animEffect>
                                  </p:childTnLst>
                                </p:cTn>
                              </p:par>
                            </p:childTnLst>
                          </p:cTn>
                        </p:par>
                        <p:par>
                          <p:cTn fill="hold" id="36">
                            <p:stCondLst>
                              <p:cond delay="4000"/>
                            </p:stCondLst>
                            <p:childTnLst>
                              <p:par>
                                <p:cTn fill="hold" grpId="0" id="37" nodeType="afterEffect" presetClass="entr" presetID="22" presetSubtype="1">
                                  <p:stCondLst>
                                    <p:cond delay="250"/>
                                  </p:stCondLst>
                                  <p:childTnLst>
                                    <p:set>
                                      <p:cBhvr>
                                        <p:cTn dur="1" fill="hold" id="38">
                                          <p:stCondLst>
                                            <p:cond delay="0"/>
                                          </p:stCondLst>
                                        </p:cTn>
                                        <p:tgtEl>
                                          <p:spTgt spid="1049285"/>
                                        </p:tgtEl>
                                        <p:attrNameLst>
                                          <p:attrName>style.visibility</p:attrName>
                                        </p:attrNameLst>
                                      </p:cBhvr>
                                      <p:to>
                                        <p:strVal val="visible"/>
                                      </p:to>
                                    </p:set>
                                    <p:animEffect transition="in" filter="wipe(up)">
                                      <p:cBhvr>
                                        <p:cTn dur="500" id="39"/>
                                        <p:tgtEl>
                                          <p:spTgt spid="1049285"/>
                                        </p:tgtEl>
                                      </p:cBhvr>
                                    </p:animEffect>
                                  </p:childTnLst>
                                </p:cTn>
                              </p:par>
                            </p:childTnLst>
                          </p:cTn>
                        </p:par>
                        <p:par>
                          <p:cTn fill="hold" id="40">
                            <p:stCondLst>
                              <p:cond delay="4750"/>
                            </p:stCondLst>
                            <p:childTnLst>
                              <p:par>
                                <p:cTn fill="hold" grpId="0" id="41" nodeType="afterEffect" presetClass="entr" presetID="22" presetSubtype="8">
                                  <p:stCondLst>
                                    <p:cond delay="0"/>
                                  </p:stCondLst>
                                  <p:childTnLst>
                                    <p:set>
                                      <p:cBhvr>
                                        <p:cTn dur="1" fill="hold" id="42">
                                          <p:stCondLst>
                                            <p:cond delay="0"/>
                                          </p:stCondLst>
                                        </p:cTn>
                                        <p:tgtEl>
                                          <p:spTgt spid="1049290"/>
                                        </p:tgtEl>
                                        <p:attrNameLst>
                                          <p:attrName>style.visibility</p:attrName>
                                        </p:attrNameLst>
                                      </p:cBhvr>
                                      <p:to>
                                        <p:strVal val="visible"/>
                                      </p:to>
                                    </p:set>
                                    <p:animEffect transition="in" filter="wipe(left)">
                                      <p:cBhvr>
                                        <p:cTn dur="500" id="43"/>
                                        <p:tgtEl>
                                          <p:spTgt spid="1049290"/>
                                        </p:tgtEl>
                                      </p:cBhvr>
                                    </p:animEffect>
                                  </p:childTnLst>
                                </p:cTn>
                              </p:par>
                            </p:childTnLst>
                          </p:cTn>
                        </p:par>
                        <p:par>
                          <p:cTn fill="hold" id="44">
                            <p:stCondLst>
                              <p:cond delay="5250"/>
                            </p:stCondLst>
                            <p:childTnLst>
                              <p:par>
                                <p:cTn fill="hold" grpId="0" id="45" nodeType="afterEffect" presetClass="entr" presetID="22" presetSubtype="1">
                                  <p:stCondLst>
                                    <p:cond delay="250"/>
                                  </p:stCondLst>
                                  <p:childTnLst>
                                    <p:set>
                                      <p:cBhvr>
                                        <p:cTn dur="1" fill="hold" id="46">
                                          <p:stCondLst>
                                            <p:cond delay="0"/>
                                          </p:stCondLst>
                                        </p:cTn>
                                        <p:tgtEl>
                                          <p:spTgt spid="1049286"/>
                                        </p:tgtEl>
                                        <p:attrNameLst>
                                          <p:attrName>style.visibility</p:attrName>
                                        </p:attrNameLst>
                                      </p:cBhvr>
                                      <p:to>
                                        <p:strVal val="visible"/>
                                      </p:to>
                                    </p:set>
                                    <p:animEffect transition="in" filter="wipe(up)">
                                      <p:cBhvr>
                                        <p:cTn dur="500" id="47"/>
                                        <p:tgtEl>
                                          <p:spTgt spid="1049286"/>
                                        </p:tgtEl>
                                      </p:cBhvr>
                                    </p:animEffect>
                                  </p:childTnLst>
                                </p:cTn>
                              </p:par>
                            </p:childTnLst>
                          </p:cTn>
                        </p:par>
                        <p:par>
                          <p:cTn fill="hold" id="48">
                            <p:stCondLst>
                              <p:cond delay="6000"/>
                            </p:stCondLst>
                            <p:childTnLst>
                              <p:par>
                                <p:cTn fill="hold" grpId="0" id="49" nodeType="afterEffect" presetClass="entr" presetID="22" presetSubtype="8">
                                  <p:stCondLst>
                                    <p:cond delay="0"/>
                                  </p:stCondLst>
                                  <p:childTnLst>
                                    <p:set>
                                      <p:cBhvr>
                                        <p:cTn dur="1" fill="hold" id="50">
                                          <p:stCondLst>
                                            <p:cond delay="0"/>
                                          </p:stCondLst>
                                        </p:cTn>
                                        <p:tgtEl>
                                          <p:spTgt spid="1049289"/>
                                        </p:tgtEl>
                                        <p:attrNameLst>
                                          <p:attrName>style.visibility</p:attrName>
                                        </p:attrNameLst>
                                      </p:cBhvr>
                                      <p:to>
                                        <p:strVal val="visible"/>
                                      </p:to>
                                    </p:set>
                                    <p:animEffect transition="in" filter="wipe(left)">
                                      <p:cBhvr>
                                        <p:cTn dur="500" id="51"/>
                                        <p:tgtEl>
                                          <p:spTgt spid="1049289"/>
                                        </p:tgtEl>
                                      </p:cBhvr>
                                    </p:animEffect>
                                  </p:childTnLst>
                                </p:cTn>
                              </p:par>
                            </p:childTnLst>
                          </p:cTn>
                        </p:par>
                        <p:par>
                          <p:cTn fill="hold" id="52">
                            <p:stCondLst>
                              <p:cond delay="6500"/>
                            </p:stCondLst>
                            <p:childTnLst>
                              <p:par>
                                <p:cTn decel="100000" fill="hold" grpId="0" id="53" nodeType="afterEffect" presetClass="entr" presetID="2" presetSubtype="8">
                                  <p:stCondLst>
                                    <p:cond delay="250"/>
                                  </p:stCondLst>
                                  <p:childTnLst>
                                    <p:set>
                                      <p:cBhvr>
                                        <p:cTn dur="1" fill="hold" id="54">
                                          <p:stCondLst>
                                            <p:cond delay="0"/>
                                          </p:stCondLst>
                                        </p:cTn>
                                        <p:tgtEl>
                                          <p:spTgt spid="1049293"/>
                                        </p:tgtEl>
                                        <p:attrNameLst>
                                          <p:attrName>style.visibility</p:attrName>
                                        </p:attrNameLst>
                                      </p:cBhvr>
                                      <p:to>
                                        <p:strVal val="visible"/>
                                      </p:to>
                                    </p:set>
                                    <p:anim calcmode="lin" valueType="num">
                                      <p:cBhvr additive="base">
                                        <p:cTn dur="500" fill="hold" id="55"/>
                                        <p:tgtEl>
                                          <p:spTgt spid="1049293"/>
                                        </p:tgtEl>
                                        <p:attrNameLst>
                                          <p:attrName>ppt_x</p:attrName>
                                        </p:attrNameLst>
                                      </p:cBhvr>
                                      <p:tavLst>
                                        <p:tav tm="0">
                                          <p:val>
                                            <p:strVal val="0-#ppt_w/2"/>
                                          </p:val>
                                        </p:tav>
                                        <p:tav tm="100000">
                                          <p:val>
                                            <p:strVal val="#ppt_x"/>
                                          </p:val>
                                        </p:tav>
                                      </p:tavLst>
                                    </p:anim>
                                    <p:anim calcmode="lin" valueType="num">
                                      <p:cBhvr additive="base">
                                        <p:cTn dur="500" fill="hold" id="56"/>
                                        <p:tgtEl>
                                          <p:spTgt spid="1049293"/>
                                        </p:tgtEl>
                                        <p:attrNameLst>
                                          <p:attrName>ppt_y</p:attrName>
                                        </p:attrNameLst>
                                      </p:cBhvr>
                                      <p:tavLst>
                                        <p:tav tm="0">
                                          <p:val>
                                            <p:strVal val="#ppt_y"/>
                                          </p:val>
                                        </p:tav>
                                        <p:tav tm="100000">
                                          <p:val>
                                            <p:strVal val="#ppt_y"/>
                                          </p:val>
                                        </p:tav>
                                      </p:tavLst>
                                    </p:anim>
                                  </p:childTnLst>
                                </p:cTn>
                              </p:par>
                              <p:par>
                                <p:cTn decel="100000" fill="hold" grpId="0" id="57" nodeType="withEffect" presetClass="entr" presetID="2" presetSubtype="2">
                                  <p:stCondLst>
                                    <p:cond delay="250"/>
                                  </p:stCondLst>
                                  <p:childTnLst>
                                    <p:set>
                                      <p:cBhvr>
                                        <p:cTn dur="1" fill="hold" id="58">
                                          <p:stCondLst>
                                            <p:cond delay="0"/>
                                          </p:stCondLst>
                                        </p:cTn>
                                        <p:tgtEl>
                                          <p:spTgt spid="1049292">
                                            <p:txEl>
                                              <p:pRg st="0" end="0"/>
                                            </p:txEl>
                                          </p:spTgt>
                                        </p:tgtEl>
                                        <p:attrNameLst>
                                          <p:attrName>style.visibility</p:attrName>
                                        </p:attrNameLst>
                                      </p:cBhvr>
                                      <p:to>
                                        <p:strVal val="visible"/>
                                      </p:to>
                                    </p:set>
                                    <p:anim calcmode="lin" valueType="num">
                                      <p:cBhvr additive="base">
                                        <p:cTn dur="500" fill="hold" id="59"/>
                                        <p:tgtEl>
                                          <p:spTgt spid="1049292">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60"/>
                                        <p:tgtEl>
                                          <p:spTgt spid="104929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80" grpId="0" build="p">
        <p:tmplLst>
          <p:tmpl lvl="1">
            <p:tnLst>
              <p:par>
                <p:cTn fill="hold" nodeType="withEffect" presetClass="entr" presetID="22" presetSubtype="8">
                  <p:stCondLst>
                    <p:cond delay="0"/>
                  </p:stCondLst>
                  <p:childTnLst>
                    <p:set>
                      <p:cBhvr>
                        <p:cTn dur="1" fill="hold">
                          <p:stCondLst>
                            <p:cond delay="0"/>
                          </p:stCondLst>
                        </p:cTn>
                        <p:tgtEl>
                          <p:spTgt spid="1049280"/>
                        </p:tgtEl>
                        <p:attrNameLst>
                          <p:attrName>style.visibility</p:attrName>
                        </p:attrNameLst>
                      </p:cBhvr>
                      <p:to>
                        <p:strVal val="visible"/>
                      </p:to>
                    </p:set>
                    <p:animEffect transition="in" filter="wipe(left)">
                      <p:cBhvr>
                        <p:cTn dur="500"/>
                        <p:tgtEl>
                          <p:spTgt spid="1049280"/>
                        </p:tgtEl>
                      </p:cBhvr>
                    </p:animEffect>
                  </p:childTnLst>
                </p:cTn>
              </p:par>
            </p:tnLst>
          </p:tmpl>
        </p:tmplLst>
      </p:bldP>
      <p:bldP spid="1049281" grpId="0" animBg="1"/>
      <p:bldP spid="1049282" grpId="0" animBg="1"/>
      <p:bldP spid="1049283" grpId="0" animBg="1"/>
      <p:bldP spid="1049284" grpId="0" animBg="1"/>
      <p:bldP spid="1049285" grpId="0" animBg="1"/>
      <p:bldP spid="1049286" grpId="0" animBg="1"/>
      <p:bldP spid="1049287" grpId="0" animBg="1">
        <p:tmplLst>
          <p:tmpl>
            <p:tnLst>
              <p:par>
                <p:cTn fill="hold" nodeType="afterEffect" presetClass="entr" presetID="22" presetSubtype="8">
                  <p:stCondLst>
                    <p:cond delay="0"/>
                  </p:stCondLst>
                  <p:childTnLst>
                    <p:set>
                      <p:cBhvr>
                        <p:cTn dur="1" fill="hold">
                          <p:stCondLst>
                            <p:cond delay="0"/>
                          </p:stCondLst>
                        </p:cTn>
                        <p:tgtEl>
                          <p:spTgt spid="1049287"/>
                        </p:tgtEl>
                        <p:attrNameLst>
                          <p:attrName>style.visibility</p:attrName>
                        </p:attrNameLst>
                      </p:cBhvr>
                      <p:to>
                        <p:strVal val="visible"/>
                      </p:to>
                    </p:set>
                    <p:animEffect transition="in" filter="wipe(left)">
                      <p:cBhvr>
                        <p:cTn dur="500"/>
                        <p:tgtEl>
                          <p:spTgt spid="1049287"/>
                        </p:tgtEl>
                      </p:cBhvr>
                    </p:animEffect>
                  </p:childTnLst>
                </p:cTn>
              </p:par>
            </p:tnLst>
          </p:tmpl>
        </p:tmplLst>
      </p:bldP>
      <p:bldP spid="1049288" grpId="0" animBg="1">
        <p:tmplLst>
          <p:tmpl>
            <p:tnLst>
              <p:par>
                <p:cTn fill="hold" nodeType="afterEffect" presetClass="entr" presetID="22" presetSubtype="8">
                  <p:stCondLst>
                    <p:cond delay="0"/>
                  </p:stCondLst>
                  <p:childTnLst>
                    <p:set>
                      <p:cBhvr>
                        <p:cTn dur="1" fill="hold">
                          <p:stCondLst>
                            <p:cond delay="0"/>
                          </p:stCondLst>
                        </p:cTn>
                        <p:tgtEl>
                          <p:spTgt spid="1049288"/>
                        </p:tgtEl>
                        <p:attrNameLst>
                          <p:attrName>style.visibility</p:attrName>
                        </p:attrNameLst>
                      </p:cBhvr>
                      <p:to>
                        <p:strVal val="visible"/>
                      </p:to>
                    </p:set>
                    <p:animEffect transition="in" filter="wipe(left)">
                      <p:cBhvr>
                        <p:cTn dur="500"/>
                        <p:tgtEl>
                          <p:spTgt spid="1049288"/>
                        </p:tgtEl>
                      </p:cBhvr>
                    </p:animEffect>
                  </p:childTnLst>
                </p:cTn>
              </p:par>
            </p:tnLst>
          </p:tmpl>
        </p:tmplLst>
      </p:bldP>
      <p:bldP spid="1049289" grpId="0" animBg="1">
        <p:tmplLst>
          <p:tmpl>
            <p:tnLst>
              <p:par>
                <p:cTn fill="hold" nodeType="afterEffect" presetClass="entr" presetID="22" presetSubtype="8">
                  <p:stCondLst>
                    <p:cond delay="0"/>
                  </p:stCondLst>
                  <p:childTnLst>
                    <p:set>
                      <p:cBhvr>
                        <p:cTn dur="1" fill="hold">
                          <p:stCondLst>
                            <p:cond delay="0"/>
                          </p:stCondLst>
                        </p:cTn>
                        <p:tgtEl>
                          <p:spTgt spid="1049289"/>
                        </p:tgtEl>
                        <p:attrNameLst>
                          <p:attrName>style.visibility</p:attrName>
                        </p:attrNameLst>
                      </p:cBhvr>
                      <p:to>
                        <p:strVal val="visible"/>
                      </p:to>
                    </p:set>
                    <p:animEffect transition="in" filter="wipe(left)">
                      <p:cBhvr>
                        <p:cTn dur="500"/>
                        <p:tgtEl>
                          <p:spTgt spid="1049289"/>
                        </p:tgtEl>
                      </p:cBhvr>
                    </p:animEffect>
                  </p:childTnLst>
                </p:cTn>
              </p:par>
            </p:tnLst>
          </p:tmpl>
        </p:tmplLst>
      </p:bldP>
      <p:bldP spid="1049290" grpId="0" animBg="1">
        <p:tmplLst>
          <p:tmpl>
            <p:tnLst>
              <p:par>
                <p:cTn fill="hold" nodeType="afterEffect" presetClass="entr" presetID="22" presetSubtype="8">
                  <p:stCondLst>
                    <p:cond delay="0"/>
                  </p:stCondLst>
                  <p:childTnLst>
                    <p:set>
                      <p:cBhvr>
                        <p:cTn dur="1" fill="hold">
                          <p:stCondLst>
                            <p:cond delay="0"/>
                          </p:stCondLst>
                        </p:cTn>
                        <p:tgtEl>
                          <p:spTgt spid="1049290"/>
                        </p:tgtEl>
                        <p:attrNameLst>
                          <p:attrName>style.visibility</p:attrName>
                        </p:attrNameLst>
                      </p:cBhvr>
                      <p:to>
                        <p:strVal val="visible"/>
                      </p:to>
                    </p:set>
                    <p:animEffect transition="in" filter="wipe(left)">
                      <p:cBhvr>
                        <p:cTn dur="500"/>
                        <p:tgtEl>
                          <p:spTgt spid="1049290"/>
                        </p:tgtEl>
                      </p:cBhvr>
                    </p:animEffect>
                  </p:childTnLst>
                </p:cTn>
              </p:par>
            </p:tnLst>
          </p:tmpl>
        </p:tmplLst>
      </p:bldP>
      <p:bldP spid="1049291" grpId="0" animBg="1">
        <p:tmplLst>
          <p:tmpl>
            <p:tnLst>
              <p:par>
                <p:cTn fill="hold" nodeType="afterEffect" presetClass="entr" presetID="22" presetSubtype="8">
                  <p:stCondLst>
                    <p:cond delay="0"/>
                  </p:stCondLst>
                  <p:childTnLst>
                    <p:set>
                      <p:cBhvr>
                        <p:cTn dur="1" fill="hold">
                          <p:stCondLst>
                            <p:cond delay="0"/>
                          </p:stCondLst>
                        </p:cTn>
                        <p:tgtEl>
                          <p:spTgt spid="1049291"/>
                        </p:tgtEl>
                        <p:attrNameLst>
                          <p:attrName>style.visibility</p:attrName>
                        </p:attrNameLst>
                      </p:cBhvr>
                      <p:to>
                        <p:strVal val="visible"/>
                      </p:to>
                    </p:set>
                    <p:animEffect transition="in" filter="wipe(left)">
                      <p:cBhvr>
                        <p:cTn dur="500"/>
                        <p:tgtEl>
                          <p:spTgt spid="1049291"/>
                        </p:tgtEl>
                      </p:cBhvr>
                    </p:animEffect>
                  </p:childTnLst>
                </p:cTn>
              </p:par>
            </p:tnLst>
          </p:tmpl>
        </p:tmplLst>
      </p:bldP>
      <p:bldP spid="1049292" grpId="0" build="allAtOnce">
        <p:tmplLst>
          <p:tmpl lvl="1">
            <p:tnLst>
              <p:par>
                <p:cTn decel="100000" fill="hold" nodeType="withEffect" presetClass="entr" presetID="2" presetSubtype="2">
                  <p:stCondLst>
                    <p:cond delay="250"/>
                  </p:stCondLst>
                  <p:childTnLst>
                    <p:set>
                      <p:cBhvr>
                        <p:cTn dur="1" fill="hold">
                          <p:stCondLst>
                            <p:cond delay="0"/>
                          </p:stCondLst>
                        </p:cTn>
                        <p:tgtEl>
                          <p:spTgt spid="1049292"/>
                        </p:tgtEl>
                        <p:attrNameLst>
                          <p:attrName>style.visibility</p:attrName>
                        </p:attrNameLst>
                      </p:cBhvr>
                      <p:to>
                        <p:strVal val="visible"/>
                      </p:to>
                    </p:set>
                    <p:anim calcmode="lin" valueType="num">
                      <p:cBhvr additive="base">
                        <p:cTn dur="500" fill="hold"/>
                        <p:tgtEl>
                          <p:spTgt spid="1049292"/>
                        </p:tgtEl>
                        <p:attrNameLst>
                          <p:attrName>ppt_x</p:attrName>
                        </p:attrNameLst>
                      </p:cBhvr>
                      <p:tavLst>
                        <p:tav tm="0">
                          <p:val>
                            <p:strVal val="1+#ppt_w/2"/>
                          </p:val>
                        </p:tav>
                        <p:tav tm="100000">
                          <p:val>
                            <p:strVal val="#ppt_x"/>
                          </p:val>
                        </p:tav>
                      </p:tavLst>
                    </p:anim>
                    <p:anim calcmode="lin" valueType="num">
                      <p:cBhvr additive="base">
                        <p:cTn dur="500" fill="hold"/>
                        <p:tgtEl>
                          <p:spTgt spid="1049292"/>
                        </p:tgtEl>
                        <p:attrNameLst>
                          <p:attrName>ppt_y</p:attrName>
                        </p:attrNameLst>
                      </p:cBhvr>
                      <p:tavLst>
                        <p:tav tm="0">
                          <p:val>
                            <p:strVal val="#ppt_y"/>
                          </p:val>
                        </p:tav>
                        <p:tav tm="100000">
                          <p:val>
                            <p:strVal val="#ppt_y"/>
                          </p:val>
                        </p:tav>
                      </p:tavLst>
                    </p:anim>
                  </p:childTnLst>
                </p:cTn>
              </p:par>
            </p:tnLst>
          </p:tmpl>
        </p:tmplLst>
      </p:bldP>
      <p:bldP spid="1049293"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207" name=""/>
        <p:cNvGrpSpPr/>
        <p:nvPr/>
      </p:nvGrpSpPr>
      <p:grpSpPr>
        <a:xfrm>
          <a:off x="0" y="0"/>
          <a:ext cx="0" cy="0"/>
          <a:chOff x="0" y="0"/>
          <a:chExt cx="0" cy="0"/>
        </a:xfrm>
      </p:grpSpPr>
      <p:sp>
        <p:nvSpPr>
          <p:cNvPr id="1049455" name="タイトル 1"/>
          <p:cNvSpPr>
            <a:spLocks noGrp="1"/>
          </p:cNvSpPr>
          <p:nvPr>
            <p:ph type="title" hasCustomPrompt="1"/>
          </p:nvPr>
        </p:nvSpPr>
        <p:spPr/>
        <p:txBody>
          <a:bodyPr/>
          <a:p>
            <a:r>
              <a:rPr altLang="ja-JP" dirty="0" kumimoji="1" lang="en-US"/>
              <a:t>Slide Title Goes Here</a:t>
            </a:r>
            <a:endParaRPr altLang="en-US" dirty="0" kumimoji="1" lang="ja-JP"/>
          </a:p>
        </p:txBody>
      </p:sp>
      <p:sp>
        <p:nvSpPr>
          <p:cNvPr id="1049456" name="フッター プレースホルダー 2"/>
          <p:cNvSpPr>
            <a:spLocks noGrp="1"/>
          </p:cNvSpPr>
          <p:nvPr>
            <p:ph type="ftr" sz="quarter" idx="10"/>
          </p:nvPr>
        </p:nvSpPr>
        <p:spPr/>
        <p:txBody>
          <a:bodyPr/>
          <a:p>
            <a:r>
              <a:rPr altLang="ja-JP" lang="en-US"/>
              <a:t>The Power of PowerPoint | thepopp.com</a:t>
            </a:r>
            <a:endParaRPr altLang="en-US" dirty="0" lang="ja-JP"/>
          </a:p>
        </p:txBody>
      </p:sp>
      <p:sp>
        <p:nvSpPr>
          <p:cNvPr id="1049457" name="スライド番号プレースホルダー 3"/>
          <p:cNvSpPr>
            <a:spLocks noGrp="1"/>
          </p:cNvSpPr>
          <p:nvPr>
            <p:ph type="sldNum" sz="quarter" idx="11"/>
          </p:nvPr>
        </p:nvSpPr>
        <p:spPr/>
        <p:txBody>
          <a:bodyPr/>
          <a:p>
            <a:fld id="{E6459DFB-86F3-43FA-8567-2EA6E426AE90}" type="slidenum">
              <a:rPr altLang="en-US" lang="ja-JP" smtClean="0"/>
              <a:t>‹#›</a:t>
            </a:fld>
            <a:endParaRPr altLang="en-US" lang="ja-JP"/>
          </a:p>
        </p:txBody>
      </p:sp>
      <p:sp>
        <p:nvSpPr>
          <p:cNvPr id="1049458" name="テキスト プレースホルダー 6"/>
          <p:cNvSpPr>
            <a:spLocks noGrp="1"/>
          </p:cNvSpPr>
          <p:nvPr>
            <p:ph type="body" sz="quarter" idx="13" hasCustomPrompt="1"/>
          </p:nvPr>
        </p:nvSpPr>
        <p:spPr>
          <a:xfrm>
            <a:off x="3166542" y="1543100"/>
            <a:ext cx="14329592" cy="504056"/>
          </a:xfrm>
        </p:spPr>
        <p:txBody>
          <a:bodyPr/>
          <a:lstStyle>
            <a:lvl1pPr>
              <a:defRPr baseline="0" i="1">
                <a:solidFill>
                  <a:schemeClr val="tx1">
                    <a:lumMod val="50000"/>
                    <a:lumOff val="50000"/>
                  </a:schemeClr>
                </a:solidFill>
                <a:latin typeface="+mn-lt"/>
                <a:cs typeface="Open Sans Light" panose="020B0306030504020204" pitchFamily="34" charset="0"/>
              </a:defRPr>
            </a:lvl1pPr>
          </a:lstStyle>
          <a:p>
            <a:pPr lvl="0"/>
            <a:r>
              <a:rPr altLang="ja-JP" dirty="0" kumimoji="1" lang="en-US"/>
              <a:t>Short description goes here</a:t>
            </a:r>
            <a:endParaRPr altLang="en-US" dirty="0" kumimoji="1" lang="ja-JP"/>
          </a:p>
        </p:txBody>
      </p:sp>
      <p:sp>
        <p:nvSpPr>
          <p:cNvPr id="1049459" name="正方形/長方形 7"/>
          <p:cNvSpPr/>
          <p:nvPr userDrawn="1"/>
        </p:nvSpPr>
        <p:spPr>
          <a:xfrm>
            <a:off x="3238550" y="1399084"/>
            <a:ext cx="3240360" cy="7200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460" name="正方形/長方形 5"/>
          <p:cNvSpPr/>
          <p:nvPr userDrawn="1"/>
        </p:nvSpPr>
        <p:spPr>
          <a:xfrm>
            <a:off x="0" y="2767236"/>
            <a:ext cx="7129368" cy="108012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461" name="平行四辺形 11"/>
          <p:cNvSpPr/>
          <p:nvPr userDrawn="1"/>
        </p:nvSpPr>
        <p:spPr>
          <a:xfrm>
            <a:off x="1800000" y="3847355"/>
            <a:ext cx="5329368" cy="552061"/>
          </a:xfrm>
          <a:prstGeom prst="parallelogram">
            <a:avLst>
              <a:gd name="adj" fmla="val 13705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462" name="テキスト プレースホルダー 6"/>
          <p:cNvSpPr>
            <a:spLocks noGrp="1"/>
          </p:cNvSpPr>
          <p:nvPr>
            <p:ph type="body" sz="quarter" idx="21" hasCustomPrompt="1"/>
          </p:nvPr>
        </p:nvSpPr>
        <p:spPr>
          <a:xfrm>
            <a:off x="423427" y="2947255"/>
            <a:ext cx="6528067" cy="720080"/>
          </a:xfrm>
        </p:spPr>
        <p:txBody>
          <a:bodyPr anchor="ctr">
            <a:noAutofit/>
          </a:bodyPr>
          <a:lstStyle>
            <a:lvl1pPr algn="r">
              <a:defRPr baseline="0" sz="2800" i="0">
                <a:solidFill>
                  <a:schemeClr val="bg1"/>
                </a:solidFill>
                <a:latin typeface="Route 159 SemiBold" pitchFamily="50" charset="0"/>
              </a:defRPr>
            </a:lvl1pPr>
          </a:lstStyle>
          <a:p>
            <a:pPr lvl="0"/>
            <a:r>
              <a:rPr altLang="ja-JP" dirty="0" kumimoji="1" lang="en-US"/>
              <a:t>Text goes here</a:t>
            </a:r>
            <a:endParaRPr altLang="en-US" dirty="0" kumimoji="1" lang="ja-JP"/>
          </a:p>
        </p:txBody>
      </p:sp>
      <p:sp>
        <p:nvSpPr>
          <p:cNvPr id="1049463" name="平行四辺形 21"/>
          <p:cNvSpPr/>
          <p:nvPr userDrawn="1"/>
        </p:nvSpPr>
        <p:spPr>
          <a:xfrm>
            <a:off x="3600000" y="5479537"/>
            <a:ext cx="5329368" cy="552061"/>
          </a:xfrm>
          <a:prstGeom prst="parallelogram">
            <a:avLst>
              <a:gd name="adj" fmla="val 13705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464" name="平行四辺形 22"/>
          <p:cNvSpPr/>
          <p:nvPr userDrawn="1"/>
        </p:nvSpPr>
        <p:spPr>
          <a:xfrm>
            <a:off x="5398214" y="7111718"/>
            <a:ext cx="5329368" cy="552061"/>
          </a:xfrm>
          <a:prstGeom prst="parallelogram">
            <a:avLst>
              <a:gd name="adj" fmla="val 13705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465" name="正方形/長方形 8"/>
          <p:cNvSpPr/>
          <p:nvPr userDrawn="1"/>
        </p:nvSpPr>
        <p:spPr>
          <a:xfrm>
            <a:off x="1800000" y="4399417"/>
            <a:ext cx="7129368" cy="1080120"/>
          </a:xfrm>
          <a:prstGeom prst="rect"/>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466" name="正方形/長方形 9"/>
          <p:cNvSpPr/>
          <p:nvPr userDrawn="1"/>
        </p:nvSpPr>
        <p:spPr>
          <a:xfrm>
            <a:off x="3600000" y="6031598"/>
            <a:ext cx="7129368" cy="108012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467" name="正方形/長方形 18"/>
          <p:cNvSpPr/>
          <p:nvPr userDrawn="1"/>
        </p:nvSpPr>
        <p:spPr>
          <a:xfrm>
            <a:off x="5398214" y="7663780"/>
            <a:ext cx="7129368" cy="1080120"/>
          </a:xfrm>
          <a:prstGeom prst="rect"/>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468" name="テキスト プレースホルダー 6"/>
          <p:cNvSpPr>
            <a:spLocks noGrp="1"/>
          </p:cNvSpPr>
          <p:nvPr>
            <p:ph type="body" sz="quarter" idx="22" hasCustomPrompt="1"/>
          </p:nvPr>
        </p:nvSpPr>
        <p:spPr>
          <a:xfrm>
            <a:off x="2222017" y="4579437"/>
            <a:ext cx="6528067" cy="720080"/>
          </a:xfrm>
        </p:spPr>
        <p:txBody>
          <a:bodyPr anchor="ctr">
            <a:noAutofit/>
          </a:bodyPr>
          <a:lstStyle>
            <a:lvl1pPr algn="r">
              <a:defRPr baseline="0" sz="2800" i="0">
                <a:solidFill>
                  <a:schemeClr val="bg1"/>
                </a:solidFill>
                <a:latin typeface="Route 159 SemiBold" pitchFamily="50" charset="0"/>
              </a:defRPr>
            </a:lvl1pPr>
          </a:lstStyle>
          <a:p>
            <a:pPr lvl="0"/>
            <a:r>
              <a:rPr altLang="ja-JP" dirty="0" kumimoji="1" lang="en-US"/>
              <a:t>Text goes here</a:t>
            </a:r>
            <a:endParaRPr altLang="en-US" dirty="0" kumimoji="1" lang="ja-JP"/>
          </a:p>
        </p:txBody>
      </p:sp>
      <p:sp>
        <p:nvSpPr>
          <p:cNvPr id="1049469" name="テキスト プレースホルダー 6"/>
          <p:cNvSpPr>
            <a:spLocks noGrp="1"/>
          </p:cNvSpPr>
          <p:nvPr>
            <p:ph type="body" sz="quarter" idx="23" hasCustomPrompt="1"/>
          </p:nvPr>
        </p:nvSpPr>
        <p:spPr>
          <a:xfrm>
            <a:off x="4022217" y="6211618"/>
            <a:ext cx="6528067" cy="720080"/>
          </a:xfrm>
        </p:spPr>
        <p:txBody>
          <a:bodyPr anchor="ctr">
            <a:noAutofit/>
          </a:bodyPr>
          <a:lstStyle>
            <a:lvl1pPr algn="r">
              <a:defRPr baseline="0" sz="2800" i="0">
                <a:solidFill>
                  <a:schemeClr val="bg1"/>
                </a:solidFill>
                <a:latin typeface="Route 159 SemiBold" pitchFamily="50" charset="0"/>
              </a:defRPr>
            </a:lvl1pPr>
          </a:lstStyle>
          <a:p>
            <a:pPr lvl="0"/>
            <a:r>
              <a:rPr altLang="ja-JP" dirty="0" kumimoji="1" lang="en-US"/>
              <a:t>Text goes here</a:t>
            </a:r>
            <a:endParaRPr altLang="en-US" dirty="0" kumimoji="1" lang="ja-JP"/>
          </a:p>
        </p:txBody>
      </p:sp>
      <p:sp>
        <p:nvSpPr>
          <p:cNvPr id="1049470" name="テキスト プレースホルダー 6"/>
          <p:cNvSpPr>
            <a:spLocks noGrp="1"/>
          </p:cNvSpPr>
          <p:nvPr>
            <p:ph type="body" sz="quarter" idx="24" hasCustomPrompt="1"/>
          </p:nvPr>
        </p:nvSpPr>
        <p:spPr>
          <a:xfrm>
            <a:off x="5824027" y="7843800"/>
            <a:ext cx="6528067" cy="720080"/>
          </a:xfrm>
        </p:spPr>
        <p:txBody>
          <a:bodyPr anchor="ctr">
            <a:noAutofit/>
          </a:bodyPr>
          <a:lstStyle>
            <a:lvl1pPr algn="r">
              <a:defRPr baseline="0" sz="2800" i="0">
                <a:solidFill>
                  <a:schemeClr val="bg1"/>
                </a:solidFill>
                <a:latin typeface="Route 159 SemiBold" pitchFamily="50" charset="0"/>
              </a:defRPr>
            </a:lvl1pPr>
          </a:lstStyle>
          <a:p>
            <a:pPr lvl="0"/>
            <a:r>
              <a:rPr altLang="ja-JP" dirty="0" kumimoji="1" lang="en-US"/>
              <a:t>Text goes here</a:t>
            </a:r>
            <a:endParaRPr altLang="en-US" dirty="0" kumimoji="1" lang="ja-JP"/>
          </a:p>
        </p:txBody>
      </p:sp>
      <p:sp>
        <p:nvSpPr>
          <p:cNvPr id="1049471" name="テキスト プレースホルダー 6"/>
          <p:cNvSpPr>
            <a:spLocks noGrp="1"/>
          </p:cNvSpPr>
          <p:nvPr>
            <p:ph type="body" sz="quarter" idx="25" hasCustomPrompt="1"/>
          </p:nvPr>
        </p:nvSpPr>
        <p:spPr>
          <a:xfrm>
            <a:off x="7198990" y="2668427"/>
            <a:ext cx="5544616" cy="1284144"/>
          </a:xfrm>
        </p:spPr>
        <p:txBody>
          <a:bodyPr anchor="ctr">
            <a:normAutofit/>
          </a:bodyPr>
          <a:lstStyle>
            <a:lvl1pPr algn="l">
              <a:defRPr baseline="0" sz="2000">
                <a:solidFill>
                  <a:schemeClr val="tx2"/>
                </a:solidFill>
              </a:defRPr>
            </a:lvl1pPr>
          </a:lstStyle>
          <a:p>
            <a:pPr lvl="0"/>
            <a:r>
              <a:rPr altLang="ja-JP" dirty="0" kumimoji="1" lang="en-US"/>
              <a:t>Text goes here</a:t>
            </a:r>
            <a:endParaRPr altLang="en-US" dirty="0" kumimoji="1" lang="ja-JP"/>
          </a:p>
        </p:txBody>
      </p:sp>
      <p:sp>
        <p:nvSpPr>
          <p:cNvPr id="1049472" name="テキスト プレースホルダー 6"/>
          <p:cNvSpPr>
            <a:spLocks noGrp="1"/>
          </p:cNvSpPr>
          <p:nvPr>
            <p:ph type="body" sz="quarter" idx="26" hasCustomPrompt="1"/>
          </p:nvPr>
        </p:nvSpPr>
        <p:spPr>
          <a:xfrm>
            <a:off x="12599590" y="7570632"/>
            <a:ext cx="5544616" cy="1284144"/>
          </a:xfrm>
        </p:spPr>
        <p:txBody>
          <a:bodyPr anchor="ctr">
            <a:normAutofit/>
          </a:bodyPr>
          <a:lstStyle>
            <a:lvl1pPr algn="l">
              <a:defRPr baseline="0" sz="2000">
                <a:solidFill>
                  <a:schemeClr val="tx2"/>
                </a:solidFill>
              </a:defRPr>
            </a:lvl1pPr>
          </a:lstStyle>
          <a:p>
            <a:pPr lvl="0"/>
            <a:r>
              <a:rPr altLang="ja-JP" dirty="0" kumimoji="1" lang="en-US"/>
              <a:t>Text goes here</a:t>
            </a:r>
            <a:endParaRPr altLang="en-US" dirty="0" kumimoji="1" lang="ja-JP"/>
          </a:p>
        </p:txBody>
      </p:sp>
      <p:sp>
        <p:nvSpPr>
          <p:cNvPr id="1049473" name="テキスト プレースホルダー 6"/>
          <p:cNvSpPr>
            <a:spLocks noGrp="1"/>
          </p:cNvSpPr>
          <p:nvPr>
            <p:ph type="body" sz="quarter" idx="27" hasCustomPrompt="1"/>
          </p:nvPr>
        </p:nvSpPr>
        <p:spPr>
          <a:xfrm>
            <a:off x="8999190" y="4299864"/>
            <a:ext cx="5544616" cy="1284144"/>
          </a:xfrm>
        </p:spPr>
        <p:txBody>
          <a:bodyPr anchor="ctr">
            <a:normAutofit/>
          </a:bodyPr>
          <a:lstStyle>
            <a:lvl1pPr algn="l">
              <a:defRPr baseline="0" sz="2000">
                <a:solidFill>
                  <a:schemeClr val="tx2"/>
                </a:solidFill>
              </a:defRPr>
            </a:lvl1pPr>
          </a:lstStyle>
          <a:p>
            <a:pPr lvl="0"/>
            <a:r>
              <a:rPr altLang="ja-JP" dirty="0" kumimoji="1" lang="en-US"/>
              <a:t>Text goes here</a:t>
            </a:r>
            <a:endParaRPr altLang="en-US" dirty="0" kumimoji="1" lang="ja-JP"/>
          </a:p>
        </p:txBody>
      </p:sp>
      <p:sp>
        <p:nvSpPr>
          <p:cNvPr id="1049474" name="テキスト プレースホルダー 6"/>
          <p:cNvSpPr>
            <a:spLocks noGrp="1"/>
          </p:cNvSpPr>
          <p:nvPr>
            <p:ph type="body" sz="quarter" idx="28" hasCustomPrompt="1"/>
          </p:nvPr>
        </p:nvSpPr>
        <p:spPr>
          <a:xfrm>
            <a:off x="10845998" y="5932789"/>
            <a:ext cx="5544616" cy="1284144"/>
          </a:xfrm>
        </p:spPr>
        <p:txBody>
          <a:bodyPr anchor="ctr">
            <a:normAutofit/>
          </a:bodyPr>
          <a:lstStyle>
            <a:lvl1pPr algn="l">
              <a:defRPr baseline="0" sz="2000">
                <a:solidFill>
                  <a:schemeClr val="tx2"/>
                </a:solidFill>
              </a:defRPr>
            </a:lvl1pPr>
          </a:lstStyle>
          <a:p>
            <a:pPr lvl="0"/>
            <a:r>
              <a:rPr altLang="ja-JP" dirty="0" kumimoji="1" lang="en-US"/>
              <a:t>Text goes here</a:t>
            </a:r>
            <a:endParaRPr altLang="en-US" dirty="0"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afterEffect" presetClass="entr" presetID="2" presetSubtype="2">
                                  <p:stCondLst>
                                    <p:cond delay="0"/>
                                  </p:stCondLst>
                                  <p:childTnLst>
                                    <p:set>
                                      <p:cBhvr>
                                        <p:cTn dur="1" fill="hold" id="6">
                                          <p:stCondLst>
                                            <p:cond delay="0"/>
                                          </p:stCondLst>
                                        </p:cTn>
                                        <p:tgtEl>
                                          <p:spTgt spid="1049459"/>
                                        </p:tgtEl>
                                        <p:attrNameLst>
                                          <p:attrName>style.visibility</p:attrName>
                                        </p:attrNameLst>
                                      </p:cBhvr>
                                      <p:to>
                                        <p:strVal val="visible"/>
                                      </p:to>
                                    </p:set>
                                    <p:anim calcmode="lin" valueType="num">
                                      <p:cBhvr additive="base">
                                        <p:cTn dur="500" fill="hold" id="7"/>
                                        <p:tgtEl>
                                          <p:spTgt spid="1049459"/>
                                        </p:tgtEl>
                                        <p:attrNameLst>
                                          <p:attrName>ppt_x</p:attrName>
                                        </p:attrNameLst>
                                      </p:cBhvr>
                                      <p:tavLst>
                                        <p:tav tm="0">
                                          <p:val>
                                            <p:strVal val="1+#ppt_w/2"/>
                                          </p:val>
                                        </p:tav>
                                        <p:tav tm="100000">
                                          <p:val>
                                            <p:strVal val="#ppt_x"/>
                                          </p:val>
                                        </p:tav>
                                      </p:tavLst>
                                    </p:anim>
                                    <p:anim calcmode="lin" valueType="num">
                                      <p:cBhvr additive="base">
                                        <p:cTn dur="500" fill="hold" id="8"/>
                                        <p:tgtEl>
                                          <p:spTgt spid="1049459"/>
                                        </p:tgtEl>
                                        <p:attrNameLst>
                                          <p:attrName>ppt_y</p:attrName>
                                        </p:attrNameLst>
                                      </p:cBhvr>
                                      <p:tavLst>
                                        <p:tav tm="0">
                                          <p:val>
                                            <p:strVal val="#ppt_y"/>
                                          </p:val>
                                        </p:tav>
                                        <p:tav tm="100000">
                                          <p:val>
                                            <p:strVal val="#ppt_y"/>
                                          </p:val>
                                        </p:tav>
                                      </p:tavLst>
                                    </p:anim>
                                  </p:childTnLst>
                                </p:cTn>
                              </p:par>
                            </p:childTnLst>
                          </p:cTn>
                        </p:par>
                        <p:par>
                          <p:cTn fill="hold" id="9">
                            <p:stCondLst>
                              <p:cond delay="500"/>
                            </p:stCondLst>
                            <p:childTnLst>
                              <p:par>
                                <p:cTn fill="hold" grpId="0" id="10" nodeType="afterEffect" presetClass="entr" presetID="22" presetSubtype="8">
                                  <p:stCondLst>
                                    <p:cond delay="0"/>
                                  </p:stCondLst>
                                  <p:childTnLst>
                                    <p:set>
                                      <p:cBhvr>
                                        <p:cTn dur="1" fill="hold" id="11">
                                          <p:stCondLst>
                                            <p:cond delay="0"/>
                                          </p:stCondLst>
                                        </p:cTn>
                                        <p:tgtEl>
                                          <p:spTgt spid="1049458">
                                            <p:txEl>
                                              <p:pRg st="0" end="0"/>
                                            </p:txEl>
                                          </p:spTgt>
                                        </p:tgtEl>
                                        <p:attrNameLst>
                                          <p:attrName>style.visibility</p:attrName>
                                        </p:attrNameLst>
                                      </p:cBhvr>
                                      <p:to>
                                        <p:strVal val="visible"/>
                                      </p:to>
                                    </p:set>
                                    <p:animEffect transition="in" filter="wipe(left)">
                                      <p:cBhvr>
                                        <p:cTn dur="500" id="12"/>
                                        <p:tgtEl>
                                          <p:spTgt spid="1049458">
                                            <p:txEl>
                                              <p:pRg st="0" end="0"/>
                                            </p:txEl>
                                          </p:spTgt>
                                        </p:tgtEl>
                                      </p:cBhvr>
                                    </p:animEffect>
                                  </p:childTnLst>
                                </p:cTn>
                              </p:par>
                            </p:childTnLst>
                          </p:cTn>
                        </p:par>
                        <p:par>
                          <p:cTn fill="hold" id="13">
                            <p:stCondLst>
                              <p:cond delay="1000"/>
                            </p:stCondLst>
                            <p:childTnLst>
                              <p:par>
                                <p:cTn fill="hold" grpId="0" id="14" nodeType="afterEffect" presetClass="entr" presetID="22" presetSubtype="8">
                                  <p:stCondLst>
                                    <p:cond delay="0"/>
                                  </p:stCondLst>
                                  <p:childTnLst>
                                    <p:set>
                                      <p:cBhvr>
                                        <p:cTn dur="1" fill="hold" id="15">
                                          <p:stCondLst>
                                            <p:cond delay="0"/>
                                          </p:stCondLst>
                                        </p:cTn>
                                        <p:tgtEl>
                                          <p:spTgt spid="1049460"/>
                                        </p:tgtEl>
                                        <p:attrNameLst>
                                          <p:attrName>style.visibility</p:attrName>
                                        </p:attrNameLst>
                                      </p:cBhvr>
                                      <p:to>
                                        <p:strVal val="visible"/>
                                      </p:to>
                                    </p:set>
                                    <p:animEffect transition="in" filter="wipe(left)">
                                      <p:cBhvr>
                                        <p:cTn dur="500" id="16"/>
                                        <p:tgtEl>
                                          <p:spTgt spid="1049460"/>
                                        </p:tgtEl>
                                      </p:cBhvr>
                                    </p:animEffect>
                                  </p:childTnLst>
                                </p:cTn>
                              </p:par>
                              <p:par>
                                <p:cTn fill="hold" grpId="0" id="17" nodeType="withEffect" presetClass="entr" presetID="22" presetSubtype="8">
                                  <p:stCondLst>
                                    <p:cond delay="0"/>
                                  </p:stCondLst>
                                  <p:childTnLst>
                                    <p:set>
                                      <p:cBhvr>
                                        <p:cTn dur="1" fill="hold" id="18">
                                          <p:stCondLst>
                                            <p:cond delay="0"/>
                                          </p:stCondLst>
                                        </p:cTn>
                                        <p:tgtEl>
                                          <p:spTgt spid="1049462">
                                            <p:txEl>
                                              <p:pRg st="0" end="0"/>
                                            </p:txEl>
                                          </p:spTgt>
                                        </p:tgtEl>
                                        <p:attrNameLst>
                                          <p:attrName>style.visibility</p:attrName>
                                        </p:attrNameLst>
                                      </p:cBhvr>
                                      <p:to>
                                        <p:strVal val="visible"/>
                                      </p:to>
                                    </p:set>
                                    <p:animEffect transition="in" filter="wipe(left)">
                                      <p:cBhvr>
                                        <p:cTn dur="500" id="19"/>
                                        <p:tgtEl>
                                          <p:spTgt spid="1049462">
                                            <p:txEl>
                                              <p:pRg st="0" end="0"/>
                                            </p:txEl>
                                          </p:spTgt>
                                        </p:tgtEl>
                                      </p:cBhvr>
                                    </p:animEffect>
                                  </p:childTnLst>
                                </p:cTn>
                              </p:par>
                            </p:childTnLst>
                          </p:cTn>
                        </p:par>
                        <p:par>
                          <p:cTn fill="hold" id="20">
                            <p:stCondLst>
                              <p:cond delay="1500"/>
                            </p:stCondLst>
                            <p:childTnLst>
                              <p:par>
                                <p:cTn fill="hold" grpId="0" id="21" nodeType="afterEffect" presetClass="entr" presetID="22" presetSubtype="8">
                                  <p:stCondLst>
                                    <p:cond delay="0"/>
                                  </p:stCondLst>
                                  <p:childTnLst>
                                    <p:set>
                                      <p:cBhvr>
                                        <p:cTn dur="1" fill="hold" id="22">
                                          <p:stCondLst>
                                            <p:cond delay="0"/>
                                          </p:stCondLst>
                                        </p:cTn>
                                        <p:tgtEl>
                                          <p:spTgt spid="1049471">
                                            <p:txEl>
                                              <p:pRg st="0" end="0"/>
                                            </p:txEl>
                                          </p:spTgt>
                                        </p:tgtEl>
                                        <p:attrNameLst>
                                          <p:attrName>style.visibility</p:attrName>
                                        </p:attrNameLst>
                                      </p:cBhvr>
                                      <p:to>
                                        <p:strVal val="visible"/>
                                      </p:to>
                                    </p:set>
                                    <p:animEffect transition="in" filter="wipe(left)">
                                      <p:cBhvr>
                                        <p:cTn dur="500" id="23"/>
                                        <p:tgtEl>
                                          <p:spTgt spid="1049471">
                                            <p:txEl>
                                              <p:pRg st="0" end="0"/>
                                            </p:txEl>
                                          </p:spTgt>
                                        </p:tgtEl>
                                      </p:cBhvr>
                                    </p:animEffect>
                                  </p:childTnLst>
                                </p:cTn>
                              </p:par>
                            </p:childTnLst>
                          </p:cTn>
                        </p:par>
                        <p:par>
                          <p:cTn fill="hold" id="24">
                            <p:stCondLst>
                              <p:cond delay="2000"/>
                            </p:stCondLst>
                            <p:childTnLst>
                              <p:par>
                                <p:cTn fill="hold" grpId="0" id="25" nodeType="afterEffect" presetClass="entr" presetID="22" presetSubtype="1">
                                  <p:stCondLst>
                                    <p:cond delay="0"/>
                                  </p:stCondLst>
                                  <p:childTnLst>
                                    <p:set>
                                      <p:cBhvr>
                                        <p:cTn dur="1" fill="hold" id="26">
                                          <p:stCondLst>
                                            <p:cond delay="0"/>
                                          </p:stCondLst>
                                        </p:cTn>
                                        <p:tgtEl>
                                          <p:spTgt spid="1049461"/>
                                        </p:tgtEl>
                                        <p:attrNameLst>
                                          <p:attrName>style.visibility</p:attrName>
                                        </p:attrNameLst>
                                      </p:cBhvr>
                                      <p:to>
                                        <p:strVal val="visible"/>
                                      </p:to>
                                    </p:set>
                                    <p:animEffect transition="in" filter="wipe(up)">
                                      <p:cBhvr>
                                        <p:cTn dur="500" id="27"/>
                                        <p:tgtEl>
                                          <p:spTgt spid="1049461"/>
                                        </p:tgtEl>
                                      </p:cBhvr>
                                    </p:animEffect>
                                  </p:childTnLst>
                                </p:cTn>
                              </p:par>
                            </p:childTnLst>
                          </p:cTn>
                        </p:par>
                        <p:par>
                          <p:cTn fill="hold" id="28">
                            <p:stCondLst>
                              <p:cond delay="2500"/>
                            </p:stCondLst>
                            <p:childTnLst>
                              <p:par>
                                <p:cTn fill="hold" grpId="0" id="29" nodeType="afterEffect" presetClass="entr" presetID="22" presetSubtype="8">
                                  <p:stCondLst>
                                    <p:cond delay="0"/>
                                  </p:stCondLst>
                                  <p:childTnLst>
                                    <p:set>
                                      <p:cBhvr>
                                        <p:cTn dur="1" fill="hold" id="30">
                                          <p:stCondLst>
                                            <p:cond delay="0"/>
                                          </p:stCondLst>
                                        </p:cTn>
                                        <p:tgtEl>
                                          <p:spTgt spid="1049465"/>
                                        </p:tgtEl>
                                        <p:attrNameLst>
                                          <p:attrName>style.visibility</p:attrName>
                                        </p:attrNameLst>
                                      </p:cBhvr>
                                      <p:to>
                                        <p:strVal val="visible"/>
                                      </p:to>
                                    </p:set>
                                    <p:animEffect transition="in" filter="wipe(left)">
                                      <p:cBhvr>
                                        <p:cTn dur="500" id="31"/>
                                        <p:tgtEl>
                                          <p:spTgt spid="1049465"/>
                                        </p:tgtEl>
                                      </p:cBhvr>
                                    </p:animEffect>
                                  </p:childTnLst>
                                </p:cTn>
                              </p:par>
                              <p:par>
                                <p:cTn fill="hold" grpId="0" id="32" nodeType="withEffect" presetClass="entr" presetID="22" presetSubtype="8">
                                  <p:stCondLst>
                                    <p:cond delay="0"/>
                                  </p:stCondLst>
                                  <p:childTnLst>
                                    <p:set>
                                      <p:cBhvr>
                                        <p:cTn dur="1" fill="hold" id="33">
                                          <p:stCondLst>
                                            <p:cond delay="0"/>
                                          </p:stCondLst>
                                        </p:cTn>
                                        <p:tgtEl>
                                          <p:spTgt spid="1049468">
                                            <p:txEl>
                                              <p:pRg st="0" end="0"/>
                                            </p:txEl>
                                          </p:spTgt>
                                        </p:tgtEl>
                                        <p:attrNameLst>
                                          <p:attrName>style.visibility</p:attrName>
                                        </p:attrNameLst>
                                      </p:cBhvr>
                                      <p:to>
                                        <p:strVal val="visible"/>
                                      </p:to>
                                    </p:set>
                                    <p:animEffect transition="in" filter="wipe(left)">
                                      <p:cBhvr>
                                        <p:cTn dur="500" id="34"/>
                                        <p:tgtEl>
                                          <p:spTgt spid="1049468">
                                            <p:txEl>
                                              <p:pRg st="0" end="0"/>
                                            </p:txEl>
                                          </p:spTgt>
                                        </p:tgtEl>
                                      </p:cBhvr>
                                    </p:animEffect>
                                  </p:childTnLst>
                                </p:cTn>
                              </p:par>
                            </p:childTnLst>
                          </p:cTn>
                        </p:par>
                        <p:par>
                          <p:cTn fill="hold" id="35">
                            <p:stCondLst>
                              <p:cond delay="3000"/>
                            </p:stCondLst>
                            <p:childTnLst>
                              <p:par>
                                <p:cTn fill="hold" grpId="0" id="36" nodeType="afterEffect" presetClass="entr" presetID="22" presetSubtype="8">
                                  <p:stCondLst>
                                    <p:cond delay="0"/>
                                  </p:stCondLst>
                                  <p:childTnLst>
                                    <p:set>
                                      <p:cBhvr>
                                        <p:cTn dur="1" fill="hold" id="37">
                                          <p:stCondLst>
                                            <p:cond delay="0"/>
                                          </p:stCondLst>
                                        </p:cTn>
                                        <p:tgtEl>
                                          <p:spTgt spid="1049473">
                                            <p:txEl>
                                              <p:pRg st="0" end="0"/>
                                            </p:txEl>
                                          </p:spTgt>
                                        </p:tgtEl>
                                        <p:attrNameLst>
                                          <p:attrName>style.visibility</p:attrName>
                                        </p:attrNameLst>
                                      </p:cBhvr>
                                      <p:to>
                                        <p:strVal val="visible"/>
                                      </p:to>
                                    </p:set>
                                    <p:animEffect transition="in" filter="wipe(left)">
                                      <p:cBhvr>
                                        <p:cTn dur="500" id="38"/>
                                        <p:tgtEl>
                                          <p:spTgt spid="1049473">
                                            <p:txEl>
                                              <p:pRg st="0" end="0"/>
                                            </p:txEl>
                                          </p:spTgt>
                                        </p:tgtEl>
                                      </p:cBhvr>
                                    </p:animEffect>
                                  </p:childTnLst>
                                </p:cTn>
                              </p:par>
                            </p:childTnLst>
                          </p:cTn>
                        </p:par>
                        <p:par>
                          <p:cTn fill="hold" id="39">
                            <p:stCondLst>
                              <p:cond delay="3500"/>
                            </p:stCondLst>
                            <p:childTnLst>
                              <p:par>
                                <p:cTn fill="hold" grpId="0" id="40" nodeType="afterEffect" presetClass="entr" presetID="22" presetSubtype="1">
                                  <p:stCondLst>
                                    <p:cond delay="0"/>
                                  </p:stCondLst>
                                  <p:childTnLst>
                                    <p:set>
                                      <p:cBhvr>
                                        <p:cTn dur="1" fill="hold" id="41">
                                          <p:stCondLst>
                                            <p:cond delay="0"/>
                                          </p:stCondLst>
                                        </p:cTn>
                                        <p:tgtEl>
                                          <p:spTgt spid="1049463"/>
                                        </p:tgtEl>
                                        <p:attrNameLst>
                                          <p:attrName>style.visibility</p:attrName>
                                        </p:attrNameLst>
                                      </p:cBhvr>
                                      <p:to>
                                        <p:strVal val="visible"/>
                                      </p:to>
                                    </p:set>
                                    <p:animEffect transition="in" filter="wipe(up)">
                                      <p:cBhvr>
                                        <p:cTn dur="500" id="42"/>
                                        <p:tgtEl>
                                          <p:spTgt spid="1049463"/>
                                        </p:tgtEl>
                                      </p:cBhvr>
                                    </p:animEffect>
                                  </p:childTnLst>
                                </p:cTn>
                              </p:par>
                            </p:childTnLst>
                          </p:cTn>
                        </p:par>
                        <p:par>
                          <p:cTn fill="hold" id="43">
                            <p:stCondLst>
                              <p:cond delay="4000"/>
                            </p:stCondLst>
                            <p:childTnLst>
                              <p:par>
                                <p:cTn fill="hold" grpId="0" id="44" nodeType="afterEffect" presetClass="entr" presetID="22" presetSubtype="8">
                                  <p:stCondLst>
                                    <p:cond delay="0"/>
                                  </p:stCondLst>
                                  <p:childTnLst>
                                    <p:set>
                                      <p:cBhvr>
                                        <p:cTn dur="1" fill="hold" id="45">
                                          <p:stCondLst>
                                            <p:cond delay="0"/>
                                          </p:stCondLst>
                                        </p:cTn>
                                        <p:tgtEl>
                                          <p:spTgt spid="1049466"/>
                                        </p:tgtEl>
                                        <p:attrNameLst>
                                          <p:attrName>style.visibility</p:attrName>
                                        </p:attrNameLst>
                                      </p:cBhvr>
                                      <p:to>
                                        <p:strVal val="visible"/>
                                      </p:to>
                                    </p:set>
                                    <p:animEffect transition="in" filter="wipe(left)">
                                      <p:cBhvr>
                                        <p:cTn dur="500" id="46"/>
                                        <p:tgtEl>
                                          <p:spTgt spid="1049466"/>
                                        </p:tgtEl>
                                      </p:cBhvr>
                                    </p:animEffect>
                                  </p:childTnLst>
                                </p:cTn>
                              </p:par>
                              <p:par>
                                <p:cTn fill="hold" grpId="0" id="47" nodeType="withEffect" presetClass="entr" presetID="22" presetSubtype="8">
                                  <p:stCondLst>
                                    <p:cond delay="0"/>
                                  </p:stCondLst>
                                  <p:childTnLst>
                                    <p:set>
                                      <p:cBhvr>
                                        <p:cTn dur="1" fill="hold" id="48">
                                          <p:stCondLst>
                                            <p:cond delay="0"/>
                                          </p:stCondLst>
                                        </p:cTn>
                                        <p:tgtEl>
                                          <p:spTgt spid="1049469">
                                            <p:txEl>
                                              <p:pRg st="0" end="0"/>
                                            </p:txEl>
                                          </p:spTgt>
                                        </p:tgtEl>
                                        <p:attrNameLst>
                                          <p:attrName>style.visibility</p:attrName>
                                        </p:attrNameLst>
                                      </p:cBhvr>
                                      <p:to>
                                        <p:strVal val="visible"/>
                                      </p:to>
                                    </p:set>
                                    <p:animEffect transition="in" filter="wipe(left)">
                                      <p:cBhvr>
                                        <p:cTn dur="500" id="49"/>
                                        <p:tgtEl>
                                          <p:spTgt spid="1049469">
                                            <p:txEl>
                                              <p:pRg st="0" end="0"/>
                                            </p:txEl>
                                          </p:spTgt>
                                        </p:tgtEl>
                                      </p:cBhvr>
                                    </p:animEffect>
                                  </p:childTnLst>
                                </p:cTn>
                              </p:par>
                            </p:childTnLst>
                          </p:cTn>
                        </p:par>
                        <p:par>
                          <p:cTn fill="hold" id="50">
                            <p:stCondLst>
                              <p:cond delay="4500"/>
                            </p:stCondLst>
                            <p:childTnLst>
                              <p:par>
                                <p:cTn fill="hold" grpId="0" id="51" nodeType="afterEffect" presetClass="entr" presetID="22" presetSubtype="8">
                                  <p:stCondLst>
                                    <p:cond delay="0"/>
                                  </p:stCondLst>
                                  <p:childTnLst>
                                    <p:set>
                                      <p:cBhvr>
                                        <p:cTn dur="1" fill="hold" id="52">
                                          <p:stCondLst>
                                            <p:cond delay="0"/>
                                          </p:stCondLst>
                                        </p:cTn>
                                        <p:tgtEl>
                                          <p:spTgt spid="1049474">
                                            <p:txEl>
                                              <p:pRg st="0" end="0"/>
                                            </p:txEl>
                                          </p:spTgt>
                                        </p:tgtEl>
                                        <p:attrNameLst>
                                          <p:attrName>style.visibility</p:attrName>
                                        </p:attrNameLst>
                                      </p:cBhvr>
                                      <p:to>
                                        <p:strVal val="visible"/>
                                      </p:to>
                                    </p:set>
                                    <p:animEffect transition="in" filter="wipe(left)">
                                      <p:cBhvr>
                                        <p:cTn dur="500" id="53"/>
                                        <p:tgtEl>
                                          <p:spTgt spid="1049474">
                                            <p:txEl>
                                              <p:pRg st="0" end="0"/>
                                            </p:txEl>
                                          </p:spTgt>
                                        </p:tgtEl>
                                      </p:cBhvr>
                                    </p:animEffect>
                                  </p:childTnLst>
                                </p:cTn>
                              </p:par>
                            </p:childTnLst>
                          </p:cTn>
                        </p:par>
                        <p:par>
                          <p:cTn fill="hold" id="54">
                            <p:stCondLst>
                              <p:cond delay="5000"/>
                            </p:stCondLst>
                            <p:childTnLst>
                              <p:par>
                                <p:cTn fill="hold" grpId="0" id="55" nodeType="afterEffect" presetClass="entr" presetID="22" presetSubtype="1">
                                  <p:stCondLst>
                                    <p:cond delay="0"/>
                                  </p:stCondLst>
                                  <p:childTnLst>
                                    <p:set>
                                      <p:cBhvr>
                                        <p:cTn dur="1" fill="hold" id="56">
                                          <p:stCondLst>
                                            <p:cond delay="0"/>
                                          </p:stCondLst>
                                        </p:cTn>
                                        <p:tgtEl>
                                          <p:spTgt spid="1049464"/>
                                        </p:tgtEl>
                                        <p:attrNameLst>
                                          <p:attrName>style.visibility</p:attrName>
                                        </p:attrNameLst>
                                      </p:cBhvr>
                                      <p:to>
                                        <p:strVal val="visible"/>
                                      </p:to>
                                    </p:set>
                                    <p:animEffect transition="in" filter="wipe(up)">
                                      <p:cBhvr>
                                        <p:cTn dur="500" id="57"/>
                                        <p:tgtEl>
                                          <p:spTgt spid="1049464"/>
                                        </p:tgtEl>
                                      </p:cBhvr>
                                    </p:animEffect>
                                  </p:childTnLst>
                                </p:cTn>
                              </p:par>
                            </p:childTnLst>
                          </p:cTn>
                        </p:par>
                        <p:par>
                          <p:cTn fill="hold" id="58">
                            <p:stCondLst>
                              <p:cond delay="5500"/>
                            </p:stCondLst>
                            <p:childTnLst>
                              <p:par>
                                <p:cTn fill="hold" grpId="0" id="59" nodeType="afterEffect" presetClass="entr" presetID="22" presetSubtype="8">
                                  <p:stCondLst>
                                    <p:cond delay="0"/>
                                  </p:stCondLst>
                                  <p:childTnLst>
                                    <p:set>
                                      <p:cBhvr>
                                        <p:cTn dur="1" fill="hold" id="60">
                                          <p:stCondLst>
                                            <p:cond delay="0"/>
                                          </p:stCondLst>
                                        </p:cTn>
                                        <p:tgtEl>
                                          <p:spTgt spid="1049467"/>
                                        </p:tgtEl>
                                        <p:attrNameLst>
                                          <p:attrName>style.visibility</p:attrName>
                                        </p:attrNameLst>
                                      </p:cBhvr>
                                      <p:to>
                                        <p:strVal val="visible"/>
                                      </p:to>
                                    </p:set>
                                    <p:animEffect transition="in" filter="wipe(left)">
                                      <p:cBhvr>
                                        <p:cTn dur="500" id="61"/>
                                        <p:tgtEl>
                                          <p:spTgt spid="1049467"/>
                                        </p:tgtEl>
                                      </p:cBhvr>
                                    </p:animEffect>
                                  </p:childTnLst>
                                </p:cTn>
                              </p:par>
                              <p:par>
                                <p:cTn fill="hold" grpId="0" id="62" nodeType="withEffect" presetClass="entr" presetID="22" presetSubtype="8">
                                  <p:stCondLst>
                                    <p:cond delay="0"/>
                                  </p:stCondLst>
                                  <p:childTnLst>
                                    <p:set>
                                      <p:cBhvr>
                                        <p:cTn dur="1" fill="hold" id="63">
                                          <p:stCondLst>
                                            <p:cond delay="0"/>
                                          </p:stCondLst>
                                        </p:cTn>
                                        <p:tgtEl>
                                          <p:spTgt spid="1049470">
                                            <p:txEl>
                                              <p:pRg st="0" end="0"/>
                                            </p:txEl>
                                          </p:spTgt>
                                        </p:tgtEl>
                                        <p:attrNameLst>
                                          <p:attrName>style.visibility</p:attrName>
                                        </p:attrNameLst>
                                      </p:cBhvr>
                                      <p:to>
                                        <p:strVal val="visible"/>
                                      </p:to>
                                    </p:set>
                                    <p:animEffect transition="in" filter="wipe(left)">
                                      <p:cBhvr>
                                        <p:cTn dur="500" id="64"/>
                                        <p:tgtEl>
                                          <p:spTgt spid="1049470">
                                            <p:txEl>
                                              <p:pRg st="0" end="0"/>
                                            </p:txEl>
                                          </p:spTgt>
                                        </p:tgtEl>
                                      </p:cBhvr>
                                    </p:animEffect>
                                  </p:childTnLst>
                                </p:cTn>
                              </p:par>
                            </p:childTnLst>
                          </p:cTn>
                        </p:par>
                        <p:par>
                          <p:cTn fill="hold" id="65">
                            <p:stCondLst>
                              <p:cond delay="6000"/>
                            </p:stCondLst>
                            <p:childTnLst>
                              <p:par>
                                <p:cTn fill="hold" grpId="0" id="66" nodeType="afterEffect" presetClass="entr" presetID="22" presetSubtype="8">
                                  <p:stCondLst>
                                    <p:cond delay="0"/>
                                  </p:stCondLst>
                                  <p:childTnLst>
                                    <p:set>
                                      <p:cBhvr>
                                        <p:cTn dur="1" fill="hold" id="67">
                                          <p:stCondLst>
                                            <p:cond delay="0"/>
                                          </p:stCondLst>
                                        </p:cTn>
                                        <p:tgtEl>
                                          <p:spTgt spid="1049472">
                                            <p:txEl>
                                              <p:pRg st="0" end="0"/>
                                            </p:txEl>
                                          </p:spTgt>
                                        </p:tgtEl>
                                        <p:attrNameLst>
                                          <p:attrName>style.visibility</p:attrName>
                                        </p:attrNameLst>
                                      </p:cBhvr>
                                      <p:to>
                                        <p:strVal val="visible"/>
                                      </p:to>
                                    </p:set>
                                    <p:animEffect transition="in" filter="wipe(left)">
                                      <p:cBhvr>
                                        <p:cTn dur="500" id="68"/>
                                        <p:tgtEl>
                                          <p:spTgt spid="104947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58" grpId="0" build="p">
        <p:tmplLst>
          <p:tmpl lvl="1">
            <p:tnLst>
              <p:par>
                <p:cTn fill="hold" nodeType="afterEffect" presetClass="entr" presetID="22" presetSubtype="8">
                  <p:stCondLst>
                    <p:cond delay="0"/>
                  </p:stCondLst>
                  <p:childTnLst>
                    <p:set>
                      <p:cBhvr>
                        <p:cTn dur="1" fill="hold">
                          <p:stCondLst>
                            <p:cond delay="0"/>
                          </p:stCondLst>
                        </p:cTn>
                        <p:tgtEl>
                          <p:spTgt spid="1049458"/>
                        </p:tgtEl>
                        <p:attrNameLst>
                          <p:attrName>style.visibility</p:attrName>
                        </p:attrNameLst>
                      </p:cBhvr>
                      <p:to>
                        <p:strVal val="visible"/>
                      </p:to>
                    </p:set>
                    <p:animEffect transition="in" filter="wipe(left)">
                      <p:cBhvr>
                        <p:cTn dur="500"/>
                        <p:tgtEl>
                          <p:spTgt spid="1049458"/>
                        </p:tgtEl>
                      </p:cBhvr>
                    </p:animEffect>
                  </p:childTnLst>
                </p:cTn>
              </p:par>
            </p:tnLst>
          </p:tmpl>
        </p:tmplLst>
      </p:bldP>
      <p:bldP spid="1049459" grpId="0" animBg="1"/>
      <p:bldP spid="1049460" grpId="0" animBg="1"/>
      <p:bldP spid="1049461" grpId="0" animBg="1"/>
      <p:bldP spid="1049462" grpId="0" build="p">
        <p:tmplLst>
          <p:tmpl lvl="1">
            <p:tnLst>
              <p:par>
                <p:cTn fill="hold" nodeType="withEffect" presetClass="entr" presetID="22" presetSubtype="8">
                  <p:stCondLst>
                    <p:cond delay="0"/>
                  </p:stCondLst>
                  <p:childTnLst>
                    <p:set>
                      <p:cBhvr>
                        <p:cTn dur="1" fill="hold">
                          <p:stCondLst>
                            <p:cond delay="0"/>
                          </p:stCondLst>
                        </p:cTn>
                        <p:tgtEl>
                          <p:spTgt spid="1049462"/>
                        </p:tgtEl>
                        <p:attrNameLst>
                          <p:attrName>style.visibility</p:attrName>
                        </p:attrNameLst>
                      </p:cBhvr>
                      <p:to>
                        <p:strVal val="visible"/>
                      </p:to>
                    </p:set>
                    <p:animEffect transition="in" filter="wipe(left)">
                      <p:cBhvr>
                        <p:cTn dur="500"/>
                        <p:tgtEl>
                          <p:spTgt spid="1049462"/>
                        </p:tgtEl>
                      </p:cBhvr>
                    </p:animEffect>
                  </p:childTnLst>
                </p:cTn>
              </p:par>
            </p:tnLst>
          </p:tmpl>
        </p:tmplLst>
      </p:bldP>
      <p:bldP spid="1049463" grpId="0" animBg="1"/>
      <p:bldP spid="1049464" grpId="0" animBg="1"/>
      <p:bldP spid="1049465" grpId="0" animBg="1"/>
      <p:bldP spid="1049466" grpId="0" animBg="1"/>
      <p:bldP spid="1049467" grpId="0" animBg="1"/>
      <p:bldP spid="1049468" grpId="0" build="p">
        <p:tmplLst>
          <p:tmpl lvl="1">
            <p:tnLst>
              <p:par>
                <p:cTn fill="hold" nodeType="withEffect" presetClass="entr" presetID="22" presetSubtype="8">
                  <p:stCondLst>
                    <p:cond delay="0"/>
                  </p:stCondLst>
                  <p:childTnLst>
                    <p:set>
                      <p:cBhvr>
                        <p:cTn dur="1" fill="hold">
                          <p:stCondLst>
                            <p:cond delay="0"/>
                          </p:stCondLst>
                        </p:cTn>
                        <p:tgtEl>
                          <p:spTgt spid="1049468"/>
                        </p:tgtEl>
                        <p:attrNameLst>
                          <p:attrName>style.visibility</p:attrName>
                        </p:attrNameLst>
                      </p:cBhvr>
                      <p:to>
                        <p:strVal val="visible"/>
                      </p:to>
                    </p:set>
                    <p:animEffect transition="in" filter="wipe(left)">
                      <p:cBhvr>
                        <p:cTn dur="500"/>
                        <p:tgtEl>
                          <p:spTgt spid="1049468"/>
                        </p:tgtEl>
                      </p:cBhvr>
                    </p:animEffect>
                  </p:childTnLst>
                </p:cTn>
              </p:par>
            </p:tnLst>
          </p:tmpl>
        </p:tmplLst>
      </p:bldP>
      <p:bldP spid="1049469" grpId="0" build="p">
        <p:tmplLst>
          <p:tmpl lvl="1">
            <p:tnLst>
              <p:par>
                <p:cTn fill="hold" nodeType="withEffect" presetClass="entr" presetID="22" presetSubtype="8">
                  <p:stCondLst>
                    <p:cond delay="0"/>
                  </p:stCondLst>
                  <p:childTnLst>
                    <p:set>
                      <p:cBhvr>
                        <p:cTn dur="1" fill="hold">
                          <p:stCondLst>
                            <p:cond delay="0"/>
                          </p:stCondLst>
                        </p:cTn>
                        <p:tgtEl>
                          <p:spTgt spid="1049469"/>
                        </p:tgtEl>
                        <p:attrNameLst>
                          <p:attrName>style.visibility</p:attrName>
                        </p:attrNameLst>
                      </p:cBhvr>
                      <p:to>
                        <p:strVal val="visible"/>
                      </p:to>
                    </p:set>
                    <p:animEffect transition="in" filter="wipe(left)">
                      <p:cBhvr>
                        <p:cTn dur="500"/>
                        <p:tgtEl>
                          <p:spTgt spid="1049469"/>
                        </p:tgtEl>
                      </p:cBhvr>
                    </p:animEffect>
                  </p:childTnLst>
                </p:cTn>
              </p:par>
            </p:tnLst>
          </p:tmpl>
        </p:tmplLst>
      </p:bldP>
      <p:bldP spid="1049470" grpId="0" build="p">
        <p:tmplLst>
          <p:tmpl lvl="1">
            <p:tnLst>
              <p:par>
                <p:cTn fill="hold" nodeType="withEffect" presetClass="entr" presetID="22" presetSubtype="8">
                  <p:stCondLst>
                    <p:cond delay="0"/>
                  </p:stCondLst>
                  <p:childTnLst>
                    <p:set>
                      <p:cBhvr>
                        <p:cTn dur="1" fill="hold">
                          <p:stCondLst>
                            <p:cond delay="0"/>
                          </p:stCondLst>
                        </p:cTn>
                        <p:tgtEl>
                          <p:spTgt spid="1049470"/>
                        </p:tgtEl>
                        <p:attrNameLst>
                          <p:attrName>style.visibility</p:attrName>
                        </p:attrNameLst>
                      </p:cBhvr>
                      <p:to>
                        <p:strVal val="visible"/>
                      </p:to>
                    </p:set>
                    <p:animEffect transition="in" filter="wipe(left)">
                      <p:cBhvr>
                        <p:cTn dur="500"/>
                        <p:tgtEl>
                          <p:spTgt spid="1049470"/>
                        </p:tgtEl>
                      </p:cBhvr>
                    </p:animEffect>
                  </p:childTnLst>
                </p:cTn>
              </p:par>
            </p:tnLst>
          </p:tmpl>
        </p:tmplLst>
      </p:bldP>
      <p:bldP spid="1049471" grpId="0" build="p">
        <p:tmplLst>
          <p:tmpl lvl="1">
            <p:tnLst>
              <p:par>
                <p:cTn fill="hold" nodeType="afterEffect" presetClass="entr" presetID="22" presetSubtype="8">
                  <p:stCondLst>
                    <p:cond delay="0"/>
                  </p:stCondLst>
                  <p:childTnLst>
                    <p:set>
                      <p:cBhvr>
                        <p:cTn dur="1" fill="hold">
                          <p:stCondLst>
                            <p:cond delay="0"/>
                          </p:stCondLst>
                        </p:cTn>
                        <p:tgtEl>
                          <p:spTgt spid="1049471"/>
                        </p:tgtEl>
                        <p:attrNameLst>
                          <p:attrName>style.visibility</p:attrName>
                        </p:attrNameLst>
                      </p:cBhvr>
                      <p:to>
                        <p:strVal val="visible"/>
                      </p:to>
                    </p:set>
                    <p:animEffect transition="in" filter="wipe(left)">
                      <p:cBhvr>
                        <p:cTn dur="500"/>
                        <p:tgtEl>
                          <p:spTgt spid="1049471"/>
                        </p:tgtEl>
                      </p:cBhvr>
                    </p:animEffect>
                  </p:childTnLst>
                </p:cTn>
              </p:par>
            </p:tnLst>
          </p:tmpl>
        </p:tmplLst>
      </p:bldP>
      <p:bldP spid="1049472" grpId="0" build="p">
        <p:tmplLst>
          <p:tmpl lvl="1">
            <p:tnLst>
              <p:par>
                <p:cTn fill="hold" nodeType="afterEffect" presetClass="entr" presetID="22" presetSubtype="8">
                  <p:stCondLst>
                    <p:cond delay="0"/>
                  </p:stCondLst>
                  <p:childTnLst>
                    <p:set>
                      <p:cBhvr>
                        <p:cTn dur="1" fill="hold">
                          <p:stCondLst>
                            <p:cond delay="0"/>
                          </p:stCondLst>
                        </p:cTn>
                        <p:tgtEl>
                          <p:spTgt spid="1049472"/>
                        </p:tgtEl>
                        <p:attrNameLst>
                          <p:attrName>style.visibility</p:attrName>
                        </p:attrNameLst>
                      </p:cBhvr>
                      <p:to>
                        <p:strVal val="visible"/>
                      </p:to>
                    </p:set>
                    <p:animEffect transition="in" filter="wipe(left)">
                      <p:cBhvr>
                        <p:cTn dur="500"/>
                        <p:tgtEl>
                          <p:spTgt spid="1049472"/>
                        </p:tgtEl>
                      </p:cBhvr>
                    </p:animEffect>
                  </p:childTnLst>
                </p:cTn>
              </p:par>
            </p:tnLst>
          </p:tmpl>
        </p:tmplLst>
      </p:bldP>
      <p:bldP spid="1049473" grpId="0" build="p">
        <p:tmplLst>
          <p:tmpl lvl="1">
            <p:tnLst>
              <p:par>
                <p:cTn fill="hold" nodeType="afterEffect" presetClass="entr" presetID="22" presetSubtype="8">
                  <p:stCondLst>
                    <p:cond delay="0"/>
                  </p:stCondLst>
                  <p:childTnLst>
                    <p:set>
                      <p:cBhvr>
                        <p:cTn dur="1" fill="hold">
                          <p:stCondLst>
                            <p:cond delay="0"/>
                          </p:stCondLst>
                        </p:cTn>
                        <p:tgtEl>
                          <p:spTgt spid="1049473"/>
                        </p:tgtEl>
                        <p:attrNameLst>
                          <p:attrName>style.visibility</p:attrName>
                        </p:attrNameLst>
                      </p:cBhvr>
                      <p:to>
                        <p:strVal val="visible"/>
                      </p:to>
                    </p:set>
                    <p:animEffect transition="in" filter="wipe(left)">
                      <p:cBhvr>
                        <p:cTn dur="500"/>
                        <p:tgtEl>
                          <p:spTgt spid="1049473"/>
                        </p:tgtEl>
                      </p:cBhvr>
                    </p:animEffect>
                  </p:childTnLst>
                </p:cTn>
              </p:par>
            </p:tnLst>
          </p:tmpl>
        </p:tmplLst>
      </p:bldP>
      <p:bldP spid="1049474" grpId="0" build="p">
        <p:tmplLst>
          <p:tmpl lvl="1">
            <p:tnLst>
              <p:par>
                <p:cTn fill="hold" nodeType="afterEffect" presetClass="entr" presetID="22" presetSubtype="8">
                  <p:stCondLst>
                    <p:cond delay="0"/>
                  </p:stCondLst>
                  <p:childTnLst>
                    <p:set>
                      <p:cBhvr>
                        <p:cTn dur="1" fill="hold">
                          <p:stCondLst>
                            <p:cond delay="0"/>
                          </p:stCondLst>
                        </p:cTn>
                        <p:tgtEl>
                          <p:spTgt spid="1049474"/>
                        </p:tgtEl>
                        <p:attrNameLst>
                          <p:attrName>style.visibility</p:attrName>
                        </p:attrNameLst>
                      </p:cBhvr>
                      <p:to>
                        <p:strVal val="visible"/>
                      </p:to>
                    </p:set>
                    <p:animEffect transition="in" filter="wipe(left)">
                      <p:cBhvr>
                        <p:cTn dur="500"/>
                        <p:tgtEl>
                          <p:spTgt spid="1049474"/>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Steps">
    <p:spTree>
      <p:nvGrpSpPr>
        <p:cNvPr id="230" name=""/>
        <p:cNvGrpSpPr/>
        <p:nvPr/>
      </p:nvGrpSpPr>
      <p:grpSpPr>
        <a:xfrm>
          <a:off x="0" y="0"/>
          <a:ext cx="0" cy="0"/>
          <a:chOff x="0" y="0"/>
          <a:chExt cx="0" cy="0"/>
        </a:xfrm>
      </p:grpSpPr>
      <p:sp>
        <p:nvSpPr>
          <p:cNvPr id="1049938" name="正方形/長方形 24"/>
          <p:cNvSpPr/>
          <p:nvPr userDrawn="1"/>
        </p:nvSpPr>
        <p:spPr>
          <a:xfrm>
            <a:off x="-29722" y="8477753"/>
            <a:ext cx="6677030" cy="720434"/>
          </a:xfrm>
          <a:prstGeom prst="rect"/>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939" name="直角三角形 22"/>
          <p:cNvSpPr/>
          <p:nvPr userDrawn="1"/>
        </p:nvSpPr>
        <p:spPr>
          <a:xfrm rot="10800000">
            <a:off x="5926875" y="6645437"/>
            <a:ext cx="720434" cy="2552751"/>
          </a:xfrm>
          <a:custGeom>
            <a:avLst/>
            <a:ah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940" name="タイトル 1"/>
          <p:cNvSpPr>
            <a:spLocks noGrp="1"/>
          </p:cNvSpPr>
          <p:nvPr>
            <p:ph type="title" hasCustomPrompt="1"/>
          </p:nvPr>
        </p:nvSpPr>
        <p:spPr/>
        <p:txBody>
          <a:bodyPr/>
          <a:p>
            <a:r>
              <a:rPr altLang="ja-JP" dirty="0" kumimoji="1" lang="en-US"/>
              <a:t>Slide Title Goes Here</a:t>
            </a:r>
            <a:endParaRPr altLang="en-US" dirty="0" kumimoji="1" lang="ja-JP"/>
          </a:p>
        </p:txBody>
      </p:sp>
      <p:sp>
        <p:nvSpPr>
          <p:cNvPr id="1049941" name="フッター プレースホルダー 2"/>
          <p:cNvSpPr>
            <a:spLocks noGrp="1"/>
          </p:cNvSpPr>
          <p:nvPr>
            <p:ph type="ftr" sz="quarter" idx="10"/>
          </p:nvPr>
        </p:nvSpPr>
        <p:spPr/>
        <p:txBody>
          <a:bodyPr/>
          <a:p>
            <a:r>
              <a:rPr altLang="ja-JP" lang="en-US"/>
              <a:t>The Power of PowerPoint | thepopp.com</a:t>
            </a:r>
            <a:endParaRPr altLang="en-US" dirty="0" lang="ja-JP"/>
          </a:p>
        </p:txBody>
      </p:sp>
      <p:sp>
        <p:nvSpPr>
          <p:cNvPr id="1049942" name="スライド番号プレースホルダー 3"/>
          <p:cNvSpPr>
            <a:spLocks noGrp="1"/>
          </p:cNvSpPr>
          <p:nvPr>
            <p:ph type="sldNum" sz="quarter" idx="11"/>
          </p:nvPr>
        </p:nvSpPr>
        <p:spPr/>
        <p:txBody>
          <a:bodyPr/>
          <a:p>
            <a:fld id="{E6459DFB-86F3-43FA-8567-2EA6E426AE90}" type="slidenum">
              <a:rPr altLang="en-US" lang="ja-JP" smtClean="0"/>
              <a:t>‹#›</a:t>
            </a:fld>
            <a:endParaRPr altLang="en-US" lang="ja-JP"/>
          </a:p>
        </p:txBody>
      </p:sp>
      <p:sp>
        <p:nvSpPr>
          <p:cNvPr id="1049943" name="テキスト プレースホルダー 6"/>
          <p:cNvSpPr>
            <a:spLocks noGrp="1"/>
          </p:cNvSpPr>
          <p:nvPr>
            <p:ph type="body" sz="quarter" idx="13" hasCustomPrompt="1"/>
          </p:nvPr>
        </p:nvSpPr>
        <p:spPr>
          <a:xfrm>
            <a:off x="3166542" y="1543100"/>
            <a:ext cx="14329592" cy="504056"/>
          </a:xfrm>
        </p:spPr>
        <p:txBody>
          <a:bodyPr/>
          <a:lstStyle>
            <a:lvl1pPr>
              <a:defRPr baseline="0" i="1">
                <a:solidFill>
                  <a:schemeClr val="tx1">
                    <a:lumMod val="50000"/>
                    <a:lumOff val="50000"/>
                  </a:schemeClr>
                </a:solidFill>
                <a:latin typeface="+mn-lt"/>
                <a:cs typeface="Open Sans Light" panose="020B0306030504020204" pitchFamily="34" charset="0"/>
              </a:defRPr>
            </a:lvl1pPr>
          </a:lstStyle>
          <a:p>
            <a:pPr lvl="0"/>
            <a:r>
              <a:rPr altLang="ja-JP" dirty="0" kumimoji="1" lang="en-US"/>
              <a:t>Short description goes here</a:t>
            </a:r>
            <a:endParaRPr altLang="en-US" dirty="0" kumimoji="1" lang="ja-JP"/>
          </a:p>
        </p:txBody>
      </p:sp>
      <p:sp>
        <p:nvSpPr>
          <p:cNvPr id="1049944" name="正方形/長方形 7"/>
          <p:cNvSpPr/>
          <p:nvPr userDrawn="1"/>
        </p:nvSpPr>
        <p:spPr>
          <a:xfrm>
            <a:off x="3238550" y="1399084"/>
            <a:ext cx="3240360" cy="7200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945" name="直角三角形 5"/>
          <p:cNvSpPr/>
          <p:nvPr userDrawn="1"/>
        </p:nvSpPr>
        <p:spPr>
          <a:xfrm rot="10800000">
            <a:off x="5926875" y="6645436"/>
            <a:ext cx="4600136" cy="720434"/>
          </a:xfrm>
          <a:custGeom>
            <a:avLst/>
            <a:ahLst/>
            <a:rect l="l" t="t" r="r" b="b"/>
            <a:pathLst>
              <a:path w="4600136" h="720434">
                <a:moveTo>
                  <a:pt x="4600136" y="720434"/>
                </a:moveTo>
                <a:lnTo>
                  <a:pt x="3879703" y="720434"/>
                </a:lnTo>
                <a:lnTo>
                  <a:pt x="3879702" y="720434"/>
                </a:lnTo>
                <a:lnTo>
                  <a:pt x="707423" y="720434"/>
                </a:lnTo>
                <a:lnTo>
                  <a:pt x="0" y="13011"/>
                </a:lnTo>
                <a:lnTo>
                  <a:pt x="0" y="0"/>
                </a:lnTo>
                <a:lnTo>
                  <a:pt x="3879702" y="0"/>
                </a:lnTo>
                <a:lnTo>
                  <a:pt x="3879703" y="0"/>
                </a:lnTo>
                <a:lnTo>
                  <a:pt x="3879703"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946" name="直角三角形 9"/>
          <p:cNvSpPr/>
          <p:nvPr userDrawn="1"/>
        </p:nvSpPr>
        <p:spPr>
          <a:xfrm rot="10800000">
            <a:off x="9806577" y="4813120"/>
            <a:ext cx="720434" cy="2552751"/>
          </a:xfrm>
          <a:custGeom>
            <a:avLst/>
            <a:ah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947" name="正方形/長方形 12"/>
          <p:cNvSpPr/>
          <p:nvPr userDrawn="1"/>
        </p:nvSpPr>
        <p:spPr>
          <a:xfrm>
            <a:off x="9806575" y="4813119"/>
            <a:ext cx="4600136" cy="720434"/>
          </a:xfrm>
          <a:custGeom>
            <a:avLst/>
            <a:ahLst/>
            <a:rect l="l" t="t" r="r" b="b"/>
            <a:pathLst>
              <a:path w="4600136" h="720434">
                <a:moveTo>
                  <a:pt x="0" y="0"/>
                </a:moveTo>
                <a:lnTo>
                  <a:pt x="720433" y="0"/>
                </a:lnTo>
                <a:lnTo>
                  <a:pt x="720434" y="0"/>
                </a:lnTo>
                <a:lnTo>
                  <a:pt x="3898149" y="0"/>
                </a:lnTo>
                <a:lnTo>
                  <a:pt x="4600136" y="701987"/>
                </a:lnTo>
                <a:lnTo>
                  <a:pt x="4600136" y="720434"/>
                </a:lnTo>
                <a:lnTo>
                  <a:pt x="720434" y="720434"/>
                </a:lnTo>
                <a:lnTo>
                  <a:pt x="720433" y="720434"/>
                </a:lnTo>
                <a:lnTo>
                  <a:pt x="720433" y="7204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948" name="直角三角形 13"/>
          <p:cNvSpPr/>
          <p:nvPr userDrawn="1"/>
        </p:nvSpPr>
        <p:spPr>
          <a:xfrm rot="10800000">
            <a:off x="13686278" y="2980804"/>
            <a:ext cx="720434" cy="2552751"/>
          </a:xfrm>
          <a:custGeom>
            <a:avLst/>
            <a:ah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949" name="正方形/長方形 16"/>
          <p:cNvSpPr/>
          <p:nvPr userDrawn="1"/>
        </p:nvSpPr>
        <p:spPr>
          <a:xfrm>
            <a:off x="13686277" y="2980803"/>
            <a:ext cx="4600135" cy="720434"/>
          </a:xfrm>
          <a:custGeom>
            <a:avLst/>
            <a:ahLst/>
            <a:rect l="l" t="t" r="r" b="b"/>
            <a:pathLst>
              <a:path w="4600135" h="720434">
                <a:moveTo>
                  <a:pt x="0" y="0"/>
                </a:moveTo>
                <a:lnTo>
                  <a:pt x="720433" y="0"/>
                </a:lnTo>
                <a:lnTo>
                  <a:pt x="720434" y="0"/>
                </a:lnTo>
                <a:lnTo>
                  <a:pt x="4600135" y="0"/>
                </a:lnTo>
                <a:lnTo>
                  <a:pt x="4600135" y="720434"/>
                </a:lnTo>
                <a:lnTo>
                  <a:pt x="720434" y="720434"/>
                </a:lnTo>
                <a:lnTo>
                  <a:pt x="720433" y="720434"/>
                </a:lnTo>
                <a:lnTo>
                  <a:pt x="720433" y="7204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950" name="テキスト ボックス 19"/>
          <p:cNvSpPr txBox="1"/>
          <p:nvPr userDrawn="1"/>
        </p:nvSpPr>
        <p:spPr>
          <a:xfrm>
            <a:off x="6886463" y="7365870"/>
            <a:ext cx="1941557" cy="1938992"/>
          </a:xfrm>
          <a:prstGeom prst="rect"/>
          <a:noFill/>
        </p:spPr>
        <p:txBody>
          <a:bodyPr rtlCol="0" wrap="none">
            <a:spAutoFit/>
          </a:bodyPr>
          <a:p>
            <a:r>
              <a:rPr altLang="ja-JP" dirty="0" sz="12000" kumimoji="1" lang="en-US">
                <a:solidFill>
                  <a:schemeClr val="accent1">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01</a:t>
            </a:r>
            <a:endParaRPr altLang="en-US" dirty="0" sz="12000" kumimoji="1" lang="ja-JP">
              <a:solidFill>
                <a:schemeClr val="accent1">
                  <a:lumMod val="60000"/>
                  <a:lumOff val="40000"/>
                </a:schemeClr>
              </a:solidFill>
              <a:latin typeface="Open Sans Light" panose="020B0306030504020204" pitchFamily="34" charset="0"/>
              <a:cs typeface="Open Sans Light" panose="020B0306030504020204" pitchFamily="34" charset="0"/>
            </a:endParaRPr>
          </a:p>
        </p:txBody>
      </p:sp>
      <p:sp>
        <p:nvSpPr>
          <p:cNvPr id="1049951" name="テキスト ボックス 20"/>
          <p:cNvSpPr txBox="1"/>
          <p:nvPr userDrawn="1"/>
        </p:nvSpPr>
        <p:spPr>
          <a:xfrm>
            <a:off x="10766800" y="5533553"/>
            <a:ext cx="1941557" cy="1938992"/>
          </a:xfrm>
          <a:prstGeom prst="rect"/>
          <a:noFill/>
        </p:spPr>
        <p:txBody>
          <a:bodyPr rtlCol="0" wrap="none">
            <a:spAutoFit/>
          </a:bodyPr>
          <a:p>
            <a:r>
              <a:rPr altLang="ja-JP" dirty="0" sz="12000" kumimoji="1" lang="en-US">
                <a:solidFill>
                  <a:schemeClr val="accent3">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02</a:t>
            </a:r>
            <a:endParaRPr altLang="en-US" dirty="0" sz="12000" kumimoji="1" lang="ja-JP">
              <a:solidFill>
                <a:schemeClr val="accent3">
                  <a:lumMod val="60000"/>
                  <a:lumOff val="40000"/>
                </a:schemeClr>
              </a:solidFill>
              <a:latin typeface="Open Sans Light" panose="020B0306030504020204" pitchFamily="34" charset="0"/>
              <a:cs typeface="Open Sans Light" panose="020B0306030504020204" pitchFamily="34" charset="0"/>
            </a:endParaRPr>
          </a:p>
        </p:txBody>
      </p:sp>
      <p:sp>
        <p:nvSpPr>
          <p:cNvPr id="1049952" name="テキスト ボックス 21"/>
          <p:cNvSpPr txBox="1"/>
          <p:nvPr userDrawn="1"/>
        </p:nvSpPr>
        <p:spPr>
          <a:xfrm>
            <a:off x="14647139" y="3701237"/>
            <a:ext cx="1941557" cy="1938992"/>
          </a:xfrm>
          <a:prstGeom prst="rect"/>
          <a:noFill/>
        </p:spPr>
        <p:txBody>
          <a:bodyPr rtlCol="0" wrap="none">
            <a:spAutoFit/>
          </a:bodyPr>
          <a:p>
            <a:r>
              <a:rPr altLang="ja-JP" dirty="0" sz="12000" kumimoji="1" lang="en-US">
                <a:solidFill>
                  <a:schemeClr val="accent2">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03</a:t>
            </a:r>
            <a:endParaRPr altLang="en-US" dirty="0" sz="12000" kumimoji="1" lang="ja-JP">
              <a:solidFill>
                <a:schemeClr val="accent2">
                  <a:lumMod val="60000"/>
                  <a:lumOff val="40000"/>
                </a:schemeClr>
              </a:solidFill>
              <a:latin typeface="Open Sans Light" panose="020B0306030504020204" pitchFamily="34" charset="0"/>
              <a:cs typeface="Open Sans Light" panose="020B0306030504020204" pitchFamily="34" charset="0"/>
            </a:endParaRPr>
          </a:p>
        </p:txBody>
      </p:sp>
      <p:sp>
        <p:nvSpPr>
          <p:cNvPr id="1049953" name="直角三角形 26"/>
          <p:cNvSpPr/>
          <p:nvPr userDrawn="1"/>
        </p:nvSpPr>
        <p:spPr>
          <a:xfrm>
            <a:off x="9121024" y="6645436"/>
            <a:ext cx="1404929" cy="720434"/>
          </a:xfrm>
          <a:custGeom>
            <a:avLst/>
            <a:ah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954" name="直角三角形 26"/>
          <p:cNvSpPr/>
          <p:nvPr userDrawn="1"/>
        </p:nvSpPr>
        <p:spPr>
          <a:xfrm>
            <a:off x="5224409" y="8477753"/>
            <a:ext cx="1404929" cy="720434"/>
          </a:xfrm>
          <a:custGeom>
            <a:avLst/>
            <a:ah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955" name="直角三角形 26"/>
          <p:cNvSpPr/>
          <p:nvPr userDrawn="1"/>
        </p:nvSpPr>
        <p:spPr>
          <a:xfrm>
            <a:off x="13001594" y="4808553"/>
            <a:ext cx="1404929" cy="720434"/>
          </a:xfrm>
          <a:custGeom>
            <a:avLst/>
            <a:ah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956" name="テキスト プレースホルダー 6"/>
          <p:cNvSpPr>
            <a:spLocks noGrp="1"/>
          </p:cNvSpPr>
          <p:nvPr>
            <p:ph type="body" sz="quarter" idx="21" hasCustomPrompt="1"/>
          </p:nvPr>
        </p:nvSpPr>
        <p:spPr>
          <a:xfrm>
            <a:off x="773723" y="6494220"/>
            <a:ext cx="4851245" cy="720080"/>
          </a:xfrm>
        </p:spPr>
        <p:txBody>
          <a:bodyPr anchor="b">
            <a:noAutofit/>
          </a:bodyPr>
          <a:lstStyle>
            <a:lvl1pPr algn="r">
              <a:defRPr baseline="0" sz="2800" i="0">
                <a:solidFill>
                  <a:schemeClr val="accent1"/>
                </a:solidFill>
                <a:latin typeface="Route 159 SemiBold" pitchFamily="50" charset="0"/>
              </a:defRPr>
            </a:lvl1pPr>
          </a:lstStyle>
          <a:p>
            <a:pPr lvl="0"/>
            <a:r>
              <a:rPr altLang="ja-JP" dirty="0" kumimoji="1" lang="en-US"/>
              <a:t>Text goes here</a:t>
            </a:r>
            <a:endParaRPr altLang="en-US" dirty="0" kumimoji="1" lang="ja-JP"/>
          </a:p>
        </p:txBody>
      </p:sp>
      <p:sp>
        <p:nvSpPr>
          <p:cNvPr id="1049957" name="テキスト プレースホルダー 6"/>
          <p:cNvSpPr>
            <a:spLocks noGrp="1"/>
          </p:cNvSpPr>
          <p:nvPr>
            <p:ph type="body" sz="quarter" idx="24" hasCustomPrompt="1"/>
          </p:nvPr>
        </p:nvSpPr>
        <p:spPr>
          <a:xfrm>
            <a:off x="759655" y="7249864"/>
            <a:ext cx="4872043" cy="1223322"/>
          </a:xfrm>
        </p:spPr>
        <p:txBody>
          <a:bodyPr anchor="t">
            <a:noAutofit/>
          </a:bodyPr>
          <a:lstStyle>
            <a:lvl1pPr algn="r">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9958" name="正方形/長方形 35"/>
          <p:cNvSpPr/>
          <p:nvPr userDrawn="1"/>
        </p:nvSpPr>
        <p:spPr>
          <a:xfrm>
            <a:off x="2251327" y="7152456"/>
            <a:ext cx="3240360" cy="7200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959" name="テキスト プレースホルダー 6"/>
          <p:cNvSpPr>
            <a:spLocks noGrp="1"/>
          </p:cNvSpPr>
          <p:nvPr>
            <p:ph type="body" sz="quarter" idx="25" hasCustomPrompt="1"/>
          </p:nvPr>
        </p:nvSpPr>
        <p:spPr>
          <a:xfrm>
            <a:off x="4682197" y="4668503"/>
            <a:ext cx="4851245" cy="720080"/>
          </a:xfrm>
        </p:spPr>
        <p:txBody>
          <a:bodyPr anchor="b">
            <a:noAutofit/>
          </a:bodyPr>
          <a:lstStyle>
            <a:lvl1pPr algn="r">
              <a:defRPr baseline="0" sz="2800" i="0">
                <a:solidFill>
                  <a:schemeClr val="accent3"/>
                </a:solidFill>
                <a:latin typeface="Route 159 SemiBold" pitchFamily="50" charset="0"/>
              </a:defRPr>
            </a:lvl1pPr>
          </a:lstStyle>
          <a:p>
            <a:pPr lvl="0"/>
            <a:r>
              <a:rPr altLang="ja-JP" dirty="0" kumimoji="1" lang="en-US"/>
              <a:t>Text goes here</a:t>
            </a:r>
            <a:endParaRPr altLang="en-US" dirty="0" kumimoji="1" lang="ja-JP"/>
          </a:p>
        </p:txBody>
      </p:sp>
      <p:sp>
        <p:nvSpPr>
          <p:cNvPr id="1049960" name="テキスト プレースホルダー 6"/>
          <p:cNvSpPr>
            <a:spLocks noGrp="1"/>
          </p:cNvSpPr>
          <p:nvPr>
            <p:ph type="body" sz="quarter" idx="26" hasCustomPrompt="1"/>
          </p:nvPr>
        </p:nvSpPr>
        <p:spPr>
          <a:xfrm>
            <a:off x="4668129" y="5424147"/>
            <a:ext cx="4872043" cy="1223322"/>
          </a:xfrm>
        </p:spPr>
        <p:txBody>
          <a:bodyPr anchor="t">
            <a:noAutofit/>
          </a:bodyPr>
          <a:lstStyle>
            <a:lvl1pPr algn="r">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9961" name="正方形/長方形 40"/>
          <p:cNvSpPr/>
          <p:nvPr userDrawn="1"/>
        </p:nvSpPr>
        <p:spPr>
          <a:xfrm>
            <a:off x="6159801" y="5326739"/>
            <a:ext cx="3240360" cy="72008"/>
          </a:xfrm>
          <a:prstGeom prst="rect"/>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962" name="テキスト プレースホルダー 6"/>
          <p:cNvSpPr>
            <a:spLocks noGrp="1"/>
          </p:cNvSpPr>
          <p:nvPr>
            <p:ph type="body" sz="quarter" idx="27" hasCustomPrompt="1"/>
          </p:nvPr>
        </p:nvSpPr>
        <p:spPr>
          <a:xfrm>
            <a:off x="8564878" y="2829587"/>
            <a:ext cx="4851245" cy="720080"/>
          </a:xfrm>
        </p:spPr>
        <p:txBody>
          <a:bodyPr anchor="b">
            <a:noAutofit/>
          </a:bodyPr>
          <a:lstStyle>
            <a:lvl1pPr algn="r">
              <a:defRPr baseline="0" sz="2800" i="0">
                <a:solidFill>
                  <a:schemeClr val="accent2"/>
                </a:solidFill>
                <a:latin typeface="Route 159 SemiBold" pitchFamily="50" charset="0"/>
              </a:defRPr>
            </a:lvl1pPr>
          </a:lstStyle>
          <a:p>
            <a:pPr lvl="0"/>
            <a:r>
              <a:rPr altLang="ja-JP" dirty="0" kumimoji="1" lang="en-US"/>
              <a:t>Text goes here</a:t>
            </a:r>
            <a:endParaRPr altLang="en-US" dirty="0" kumimoji="1" lang="ja-JP"/>
          </a:p>
        </p:txBody>
      </p:sp>
      <p:sp>
        <p:nvSpPr>
          <p:cNvPr id="1049963" name="テキスト プレースホルダー 6"/>
          <p:cNvSpPr>
            <a:spLocks noGrp="1"/>
          </p:cNvSpPr>
          <p:nvPr>
            <p:ph type="body" sz="quarter" idx="28" hasCustomPrompt="1"/>
          </p:nvPr>
        </p:nvSpPr>
        <p:spPr>
          <a:xfrm>
            <a:off x="8550810" y="3585231"/>
            <a:ext cx="4872043" cy="1223322"/>
          </a:xfrm>
        </p:spPr>
        <p:txBody>
          <a:bodyPr anchor="t">
            <a:noAutofit/>
          </a:bodyPr>
          <a:lstStyle>
            <a:lvl1pPr algn="r">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9964" name="正方形/長方形 43"/>
          <p:cNvSpPr/>
          <p:nvPr userDrawn="1"/>
        </p:nvSpPr>
        <p:spPr>
          <a:xfrm>
            <a:off x="10042482" y="3487823"/>
            <a:ext cx="3240360" cy="72008"/>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afterEffect" presetClass="entr" presetID="2" presetSubtype="2">
                                  <p:stCondLst>
                                    <p:cond delay="0"/>
                                  </p:stCondLst>
                                  <p:childTnLst>
                                    <p:set>
                                      <p:cBhvr>
                                        <p:cTn dur="1" fill="hold" id="6">
                                          <p:stCondLst>
                                            <p:cond delay="0"/>
                                          </p:stCondLst>
                                        </p:cTn>
                                        <p:tgtEl>
                                          <p:spTgt spid="1049944"/>
                                        </p:tgtEl>
                                        <p:attrNameLst>
                                          <p:attrName>style.visibility</p:attrName>
                                        </p:attrNameLst>
                                      </p:cBhvr>
                                      <p:to>
                                        <p:strVal val="visible"/>
                                      </p:to>
                                    </p:set>
                                    <p:anim calcmode="lin" valueType="num">
                                      <p:cBhvr additive="base">
                                        <p:cTn dur="500" fill="hold" id="7"/>
                                        <p:tgtEl>
                                          <p:spTgt spid="1049944"/>
                                        </p:tgtEl>
                                        <p:attrNameLst>
                                          <p:attrName>ppt_x</p:attrName>
                                        </p:attrNameLst>
                                      </p:cBhvr>
                                      <p:tavLst>
                                        <p:tav tm="0">
                                          <p:val>
                                            <p:strVal val="1+#ppt_w/2"/>
                                          </p:val>
                                        </p:tav>
                                        <p:tav tm="100000">
                                          <p:val>
                                            <p:strVal val="#ppt_x"/>
                                          </p:val>
                                        </p:tav>
                                      </p:tavLst>
                                    </p:anim>
                                    <p:anim calcmode="lin" valueType="num">
                                      <p:cBhvr additive="base">
                                        <p:cTn dur="500" fill="hold" id="8"/>
                                        <p:tgtEl>
                                          <p:spTgt spid="1049944"/>
                                        </p:tgtEl>
                                        <p:attrNameLst>
                                          <p:attrName>ppt_y</p:attrName>
                                        </p:attrNameLst>
                                      </p:cBhvr>
                                      <p:tavLst>
                                        <p:tav tm="0">
                                          <p:val>
                                            <p:strVal val="#ppt_y"/>
                                          </p:val>
                                        </p:tav>
                                        <p:tav tm="100000">
                                          <p:val>
                                            <p:strVal val="#ppt_y"/>
                                          </p:val>
                                        </p:tav>
                                      </p:tavLst>
                                    </p:anim>
                                  </p:childTnLst>
                                </p:cTn>
                              </p:par>
                              <p:par>
                                <p:cTn fill="hold" grpId="0" id="9" nodeType="withEffect" presetClass="entr" presetID="22" presetSubtype="8">
                                  <p:stCondLst>
                                    <p:cond delay="0"/>
                                  </p:stCondLst>
                                  <p:childTnLst>
                                    <p:set>
                                      <p:cBhvr>
                                        <p:cTn dur="1" fill="hold" id="10">
                                          <p:stCondLst>
                                            <p:cond delay="0"/>
                                          </p:stCondLst>
                                        </p:cTn>
                                        <p:tgtEl>
                                          <p:spTgt spid="1049943">
                                            <p:txEl>
                                              <p:pRg st="0" end="0"/>
                                            </p:txEl>
                                          </p:spTgt>
                                        </p:tgtEl>
                                        <p:attrNameLst>
                                          <p:attrName>style.visibility</p:attrName>
                                        </p:attrNameLst>
                                      </p:cBhvr>
                                      <p:to>
                                        <p:strVal val="visible"/>
                                      </p:to>
                                    </p:set>
                                    <p:animEffect transition="in" filter="wipe(left)">
                                      <p:cBhvr>
                                        <p:cTn dur="500" id="11"/>
                                        <p:tgtEl>
                                          <p:spTgt spid="1049943">
                                            <p:txEl>
                                              <p:pRg st="0" end="0"/>
                                            </p:txEl>
                                          </p:spTgt>
                                        </p:tgtEl>
                                      </p:cBhvr>
                                    </p:animEffect>
                                  </p:childTnLst>
                                </p:cTn>
                              </p:par>
                              <p:par>
                                <p:cTn fill="hold" grpId="0" id="12" nodeType="withEffect" presetClass="entr" presetID="22" presetSubtype="8">
                                  <p:stCondLst>
                                    <p:cond delay="0"/>
                                  </p:stCondLst>
                                  <p:childTnLst>
                                    <p:set>
                                      <p:cBhvr>
                                        <p:cTn dur="1" fill="hold" id="13">
                                          <p:stCondLst>
                                            <p:cond delay="0"/>
                                          </p:stCondLst>
                                        </p:cTn>
                                        <p:tgtEl>
                                          <p:spTgt spid="1049938"/>
                                        </p:tgtEl>
                                        <p:attrNameLst>
                                          <p:attrName>style.visibility</p:attrName>
                                        </p:attrNameLst>
                                      </p:cBhvr>
                                      <p:to>
                                        <p:strVal val="visible"/>
                                      </p:to>
                                    </p:set>
                                    <p:animEffect transition="in" filter="wipe(left)">
                                      <p:cBhvr>
                                        <p:cTn dur="500" id="14"/>
                                        <p:tgtEl>
                                          <p:spTgt spid="1049938"/>
                                        </p:tgtEl>
                                      </p:cBhvr>
                                    </p:animEffect>
                                  </p:childTnLst>
                                </p:cTn>
                              </p:par>
                              <p:par>
                                <p:cTn fill="hold" grpId="0" id="15" nodeType="withEffect" presetClass="entr" presetID="22" presetSubtype="4">
                                  <p:stCondLst>
                                    <p:cond delay="250"/>
                                  </p:stCondLst>
                                  <p:childTnLst>
                                    <p:set>
                                      <p:cBhvr>
                                        <p:cTn dur="1" fill="hold" id="16">
                                          <p:stCondLst>
                                            <p:cond delay="0"/>
                                          </p:stCondLst>
                                        </p:cTn>
                                        <p:tgtEl>
                                          <p:spTgt spid="1049939"/>
                                        </p:tgtEl>
                                        <p:attrNameLst>
                                          <p:attrName>style.visibility</p:attrName>
                                        </p:attrNameLst>
                                      </p:cBhvr>
                                      <p:to>
                                        <p:strVal val="visible"/>
                                      </p:to>
                                    </p:set>
                                    <p:animEffect transition="in" filter="wipe(down)">
                                      <p:cBhvr>
                                        <p:cTn dur="500" id="17"/>
                                        <p:tgtEl>
                                          <p:spTgt spid="1049939"/>
                                        </p:tgtEl>
                                      </p:cBhvr>
                                    </p:animEffect>
                                  </p:childTnLst>
                                </p:cTn>
                              </p:par>
                              <p:par>
                                <p:cTn fill="hold" grpId="0" id="18" nodeType="withEffect" presetClass="entr" presetID="22" presetSubtype="2">
                                  <p:stCondLst>
                                    <p:cond delay="250"/>
                                  </p:stCondLst>
                                  <p:childTnLst>
                                    <p:set>
                                      <p:cBhvr>
                                        <p:cTn dur="1" fill="hold" id="19">
                                          <p:stCondLst>
                                            <p:cond delay="0"/>
                                          </p:stCondLst>
                                        </p:cTn>
                                        <p:tgtEl>
                                          <p:spTgt spid="1049954"/>
                                        </p:tgtEl>
                                        <p:attrNameLst>
                                          <p:attrName>style.visibility</p:attrName>
                                        </p:attrNameLst>
                                      </p:cBhvr>
                                      <p:to>
                                        <p:strVal val="visible"/>
                                      </p:to>
                                    </p:set>
                                    <p:animEffect transition="in" filter="wipe(right)">
                                      <p:cBhvr>
                                        <p:cTn dur="500" id="20"/>
                                        <p:tgtEl>
                                          <p:spTgt spid="1049954"/>
                                        </p:tgtEl>
                                      </p:cBhvr>
                                    </p:animEffect>
                                  </p:childTnLst>
                                </p:cTn>
                              </p:par>
                              <p:par>
                                <p:cTn fill="hold" grpId="0" id="21" nodeType="withEffect" presetClass="entr" presetID="22" presetSubtype="8">
                                  <p:stCondLst>
                                    <p:cond delay="500"/>
                                  </p:stCondLst>
                                  <p:childTnLst>
                                    <p:set>
                                      <p:cBhvr>
                                        <p:cTn dur="1" fill="hold" id="22">
                                          <p:stCondLst>
                                            <p:cond delay="0"/>
                                          </p:stCondLst>
                                        </p:cTn>
                                        <p:tgtEl>
                                          <p:spTgt spid="1049945"/>
                                        </p:tgtEl>
                                        <p:attrNameLst>
                                          <p:attrName>style.visibility</p:attrName>
                                        </p:attrNameLst>
                                      </p:cBhvr>
                                      <p:to>
                                        <p:strVal val="visible"/>
                                      </p:to>
                                    </p:set>
                                    <p:animEffect transition="in" filter="wipe(left)">
                                      <p:cBhvr>
                                        <p:cTn dur="500" id="23"/>
                                        <p:tgtEl>
                                          <p:spTgt spid="1049945"/>
                                        </p:tgtEl>
                                      </p:cBhvr>
                                    </p:animEffect>
                                  </p:childTnLst>
                                </p:cTn>
                              </p:par>
                            </p:childTnLst>
                          </p:cTn>
                        </p:par>
                        <p:par>
                          <p:cTn fill="hold" id="24">
                            <p:stCondLst>
                              <p:cond delay="1000"/>
                            </p:stCondLst>
                            <p:childTnLst>
                              <p:par>
                                <p:cTn fill="hold" grpId="0" id="25" nodeType="afterEffect" presetClass="entr" presetID="10" presetSubtype="0">
                                  <p:stCondLst>
                                    <p:cond delay="0"/>
                                  </p:stCondLst>
                                  <p:childTnLst>
                                    <p:set>
                                      <p:cBhvr>
                                        <p:cTn dur="1" fill="hold" id="26">
                                          <p:stCondLst>
                                            <p:cond delay="0"/>
                                          </p:stCondLst>
                                        </p:cTn>
                                        <p:tgtEl>
                                          <p:spTgt spid="1049950"/>
                                        </p:tgtEl>
                                        <p:attrNameLst>
                                          <p:attrName>style.visibility</p:attrName>
                                        </p:attrNameLst>
                                      </p:cBhvr>
                                      <p:to>
                                        <p:strVal val="visible"/>
                                      </p:to>
                                    </p:set>
                                    <p:animEffect transition="in" filter="fade">
                                      <p:cBhvr>
                                        <p:cTn dur="500" id="27"/>
                                        <p:tgtEl>
                                          <p:spTgt spid="1049950"/>
                                        </p:tgtEl>
                                      </p:cBhvr>
                                    </p:animEffect>
                                  </p:childTnLst>
                                </p:cTn>
                              </p:par>
                            </p:childTnLst>
                          </p:cTn>
                        </p:par>
                        <p:par>
                          <p:cTn fill="hold" id="28">
                            <p:stCondLst>
                              <p:cond delay="1500"/>
                            </p:stCondLst>
                            <p:childTnLst>
                              <p:par>
                                <p:cTn decel="100000" fill="hold" grpId="0" id="29" nodeType="afterEffect" presetClass="entr" presetID="2" presetSubtype="8">
                                  <p:stCondLst>
                                    <p:cond delay="0"/>
                                  </p:stCondLst>
                                  <p:childTnLst>
                                    <p:set>
                                      <p:cBhvr>
                                        <p:cTn dur="1" fill="hold" id="30">
                                          <p:stCondLst>
                                            <p:cond delay="0"/>
                                          </p:stCondLst>
                                        </p:cTn>
                                        <p:tgtEl>
                                          <p:spTgt spid="1049956">
                                            <p:txEl>
                                              <p:pRg st="0" end="0"/>
                                            </p:txEl>
                                          </p:spTgt>
                                        </p:tgtEl>
                                        <p:attrNameLst>
                                          <p:attrName>style.visibility</p:attrName>
                                        </p:attrNameLst>
                                      </p:cBhvr>
                                      <p:to>
                                        <p:strVal val="visible"/>
                                      </p:to>
                                    </p:set>
                                    <p:anim calcmode="lin" valueType="num">
                                      <p:cBhvr additive="base">
                                        <p:cTn dur="500" fill="hold" id="31"/>
                                        <p:tgtEl>
                                          <p:spTgt spid="1049956">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32"/>
                                        <p:tgtEl>
                                          <p:spTgt spid="1049956">
                                            <p:txEl>
                                              <p:pRg st="0" end="0"/>
                                            </p:txEl>
                                          </p:spTgt>
                                        </p:tgtEl>
                                        <p:attrNameLst>
                                          <p:attrName>ppt_y</p:attrName>
                                        </p:attrNameLst>
                                      </p:cBhvr>
                                      <p:tavLst>
                                        <p:tav tm="0">
                                          <p:val>
                                            <p:strVal val="#ppt_y"/>
                                          </p:val>
                                        </p:tav>
                                        <p:tav tm="100000">
                                          <p:val>
                                            <p:strVal val="#ppt_y"/>
                                          </p:val>
                                        </p:tav>
                                      </p:tavLst>
                                    </p:anim>
                                  </p:childTnLst>
                                </p:cTn>
                              </p:par>
                              <p:par>
                                <p:cTn decel="100000" fill="hold" grpId="0" id="33" nodeType="withEffect" presetClass="entr" presetID="2" presetSubtype="8">
                                  <p:stCondLst>
                                    <p:cond delay="100"/>
                                  </p:stCondLst>
                                  <p:childTnLst>
                                    <p:set>
                                      <p:cBhvr>
                                        <p:cTn dur="1" fill="hold" id="34">
                                          <p:stCondLst>
                                            <p:cond delay="0"/>
                                          </p:stCondLst>
                                        </p:cTn>
                                        <p:tgtEl>
                                          <p:spTgt spid="1049958"/>
                                        </p:tgtEl>
                                        <p:attrNameLst>
                                          <p:attrName>style.visibility</p:attrName>
                                        </p:attrNameLst>
                                      </p:cBhvr>
                                      <p:to>
                                        <p:strVal val="visible"/>
                                      </p:to>
                                    </p:set>
                                    <p:anim calcmode="lin" valueType="num">
                                      <p:cBhvr additive="base">
                                        <p:cTn dur="500" fill="hold" id="35"/>
                                        <p:tgtEl>
                                          <p:spTgt spid="1049958"/>
                                        </p:tgtEl>
                                        <p:attrNameLst>
                                          <p:attrName>ppt_x</p:attrName>
                                        </p:attrNameLst>
                                      </p:cBhvr>
                                      <p:tavLst>
                                        <p:tav tm="0">
                                          <p:val>
                                            <p:strVal val="0-#ppt_w/2"/>
                                          </p:val>
                                        </p:tav>
                                        <p:tav tm="100000">
                                          <p:val>
                                            <p:strVal val="#ppt_x"/>
                                          </p:val>
                                        </p:tav>
                                      </p:tavLst>
                                    </p:anim>
                                    <p:anim calcmode="lin" valueType="num">
                                      <p:cBhvr additive="base">
                                        <p:cTn dur="500" fill="hold" id="36"/>
                                        <p:tgtEl>
                                          <p:spTgt spid="1049958"/>
                                        </p:tgtEl>
                                        <p:attrNameLst>
                                          <p:attrName>ppt_y</p:attrName>
                                        </p:attrNameLst>
                                      </p:cBhvr>
                                      <p:tavLst>
                                        <p:tav tm="0">
                                          <p:val>
                                            <p:strVal val="#ppt_y"/>
                                          </p:val>
                                        </p:tav>
                                        <p:tav tm="100000">
                                          <p:val>
                                            <p:strVal val="#ppt_y"/>
                                          </p:val>
                                        </p:tav>
                                      </p:tavLst>
                                    </p:anim>
                                  </p:childTnLst>
                                </p:cTn>
                              </p:par>
                            </p:childTnLst>
                          </p:cTn>
                        </p:par>
                        <p:par>
                          <p:cTn fill="hold" id="37">
                            <p:stCondLst>
                              <p:cond delay="2100"/>
                            </p:stCondLst>
                            <p:childTnLst>
                              <p:par>
                                <p:cTn fill="hold" grpId="0" id="38" nodeType="afterEffect" presetClass="entr" presetID="22" presetSubtype="8">
                                  <p:stCondLst>
                                    <p:cond delay="0"/>
                                  </p:stCondLst>
                                  <p:childTnLst>
                                    <p:set>
                                      <p:cBhvr>
                                        <p:cTn dur="1" fill="hold" id="39">
                                          <p:stCondLst>
                                            <p:cond delay="0"/>
                                          </p:stCondLst>
                                        </p:cTn>
                                        <p:tgtEl>
                                          <p:spTgt spid="1049957">
                                            <p:txEl>
                                              <p:pRg st="0" end="0"/>
                                            </p:txEl>
                                          </p:spTgt>
                                        </p:tgtEl>
                                        <p:attrNameLst>
                                          <p:attrName>style.visibility</p:attrName>
                                        </p:attrNameLst>
                                      </p:cBhvr>
                                      <p:to>
                                        <p:strVal val="visible"/>
                                      </p:to>
                                    </p:set>
                                    <p:animEffect transition="in" filter="wipe(left)">
                                      <p:cBhvr>
                                        <p:cTn dur="500" id="40"/>
                                        <p:tgtEl>
                                          <p:spTgt spid="1049957">
                                            <p:txEl>
                                              <p:pRg st="0" end="0"/>
                                            </p:txEl>
                                          </p:spTgt>
                                        </p:tgtEl>
                                      </p:cBhvr>
                                    </p:animEffect>
                                  </p:childTnLst>
                                </p:cTn>
                              </p:par>
                              <p:par>
                                <p:cTn fill="hold" grpId="0" id="41" nodeType="withEffect" presetClass="entr" presetID="22" presetSubtype="4">
                                  <p:stCondLst>
                                    <p:cond delay="750"/>
                                  </p:stCondLst>
                                  <p:childTnLst>
                                    <p:set>
                                      <p:cBhvr>
                                        <p:cTn dur="1" fill="hold" id="42">
                                          <p:stCondLst>
                                            <p:cond delay="0"/>
                                          </p:stCondLst>
                                        </p:cTn>
                                        <p:tgtEl>
                                          <p:spTgt spid="1049946"/>
                                        </p:tgtEl>
                                        <p:attrNameLst>
                                          <p:attrName>style.visibility</p:attrName>
                                        </p:attrNameLst>
                                      </p:cBhvr>
                                      <p:to>
                                        <p:strVal val="visible"/>
                                      </p:to>
                                    </p:set>
                                    <p:animEffect transition="in" filter="wipe(down)">
                                      <p:cBhvr>
                                        <p:cTn dur="500" id="43"/>
                                        <p:tgtEl>
                                          <p:spTgt spid="1049946"/>
                                        </p:tgtEl>
                                      </p:cBhvr>
                                    </p:animEffect>
                                  </p:childTnLst>
                                </p:cTn>
                              </p:par>
                              <p:par>
                                <p:cTn fill="hold" grpId="0" id="44" nodeType="withEffect" presetClass="entr" presetID="22" presetSubtype="4">
                                  <p:stCondLst>
                                    <p:cond delay="750"/>
                                  </p:stCondLst>
                                  <p:childTnLst>
                                    <p:set>
                                      <p:cBhvr>
                                        <p:cTn dur="1" fill="hold" id="45">
                                          <p:stCondLst>
                                            <p:cond delay="0"/>
                                          </p:stCondLst>
                                        </p:cTn>
                                        <p:tgtEl>
                                          <p:spTgt spid="1049953"/>
                                        </p:tgtEl>
                                        <p:attrNameLst>
                                          <p:attrName>style.visibility</p:attrName>
                                        </p:attrNameLst>
                                      </p:cBhvr>
                                      <p:to>
                                        <p:strVal val="visible"/>
                                      </p:to>
                                    </p:set>
                                    <p:animEffect transition="in" filter="wipe(down)">
                                      <p:cBhvr>
                                        <p:cTn dur="500" id="46"/>
                                        <p:tgtEl>
                                          <p:spTgt spid="1049953"/>
                                        </p:tgtEl>
                                      </p:cBhvr>
                                    </p:animEffect>
                                  </p:childTnLst>
                                </p:cTn>
                              </p:par>
                              <p:par>
                                <p:cTn fill="hold" grpId="0" id="47" nodeType="withEffect" presetClass="entr" presetID="22" presetSubtype="8">
                                  <p:stCondLst>
                                    <p:cond delay="1000"/>
                                  </p:stCondLst>
                                  <p:childTnLst>
                                    <p:set>
                                      <p:cBhvr>
                                        <p:cTn dur="1" fill="hold" id="48">
                                          <p:stCondLst>
                                            <p:cond delay="0"/>
                                          </p:stCondLst>
                                        </p:cTn>
                                        <p:tgtEl>
                                          <p:spTgt spid="1049947"/>
                                        </p:tgtEl>
                                        <p:attrNameLst>
                                          <p:attrName>style.visibility</p:attrName>
                                        </p:attrNameLst>
                                      </p:cBhvr>
                                      <p:to>
                                        <p:strVal val="visible"/>
                                      </p:to>
                                    </p:set>
                                    <p:animEffect transition="in" filter="wipe(left)">
                                      <p:cBhvr>
                                        <p:cTn dur="500" id="49"/>
                                        <p:tgtEl>
                                          <p:spTgt spid="1049947"/>
                                        </p:tgtEl>
                                      </p:cBhvr>
                                    </p:animEffect>
                                  </p:childTnLst>
                                </p:cTn>
                              </p:par>
                            </p:childTnLst>
                          </p:cTn>
                        </p:par>
                        <p:par>
                          <p:cTn fill="hold" id="50">
                            <p:stCondLst>
                              <p:cond delay="3600"/>
                            </p:stCondLst>
                            <p:childTnLst>
                              <p:par>
                                <p:cTn fill="hold" grpId="0" id="51" nodeType="afterEffect" presetClass="entr" presetID="10" presetSubtype="0">
                                  <p:stCondLst>
                                    <p:cond delay="0"/>
                                  </p:stCondLst>
                                  <p:childTnLst>
                                    <p:set>
                                      <p:cBhvr>
                                        <p:cTn dur="1" fill="hold" id="52">
                                          <p:stCondLst>
                                            <p:cond delay="0"/>
                                          </p:stCondLst>
                                        </p:cTn>
                                        <p:tgtEl>
                                          <p:spTgt spid="1049951"/>
                                        </p:tgtEl>
                                        <p:attrNameLst>
                                          <p:attrName>style.visibility</p:attrName>
                                        </p:attrNameLst>
                                      </p:cBhvr>
                                      <p:to>
                                        <p:strVal val="visible"/>
                                      </p:to>
                                    </p:set>
                                    <p:animEffect transition="in" filter="fade">
                                      <p:cBhvr>
                                        <p:cTn dur="500" id="53"/>
                                        <p:tgtEl>
                                          <p:spTgt spid="1049951"/>
                                        </p:tgtEl>
                                      </p:cBhvr>
                                    </p:animEffect>
                                  </p:childTnLst>
                                </p:cTn>
                              </p:par>
                            </p:childTnLst>
                          </p:cTn>
                        </p:par>
                        <p:par>
                          <p:cTn fill="hold" id="54">
                            <p:stCondLst>
                              <p:cond delay="4100"/>
                            </p:stCondLst>
                            <p:childTnLst>
                              <p:par>
                                <p:cTn decel="100000" fill="hold" grpId="0" id="55" nodeType="afterEffect" presetClass="entr" presetID="2" presetSubtype="8">
                                  <p:stCondLst>
                                    <p:cond delay="0"/>
                                  </p:stCondLst>
                                  <p:childTnLst>
                                    <p:set>
                                      <p:cBhvr>
                                        <p:cTn dur="1" fill="hold" id="56">
                                          <p:stCondLst>
                                            <p:cond delay="0"/>
                                          </p:stCondLst>
                                        </p:cTn>
                                        <p:tgtEl>
                                          <p:spTgt spid="1049959">
                                            <p:txEl>
                                              <p:pRg st="0" end="0"/>
                                            </p:txEl>
                                          </p:spTgt>
                                        </p:tgtEl>
                                        <p:attrNameLst>
                                          <p:attrName>style.visibility</p:attrName>
                                        </p:attrNameLst>
                                      </p:cBhvr>
                                      <p:to>
                                        <p:strVal val="visible"/>
                                      </p:to>
                                    </p:set>
                                    <p:anim calcmode="lin" valueType="num">
                                      <p:cBhvr additive="base">
                                        <p:cTn dur="500" fill="hold" id="57"/>
                                        <p:tgtEl>
                                          <p:spTgt spid="1049959">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58"/>
                                        <p:tgtEl>
                                          <p:spTgt spid="1049959">
                                            <p:txEl>
                                              <p:pRg st="0" end="0"/>
                                            </p:txEl>
                                          </p:spTgt>
                                        </p:tgtEl>
                                        <p:attrNameLst>
                                          <p:attrName>ppt_y</p:attrName>
                                        </p:attrNameLst>
                                      </p:cBhvr>
                                      <p:tavLst>
                                        <p:tav tm="0">
                                          <p:val>
                                            <p:strVal val="#ppt_y"/>
                                          </p:val>
                                        </p:tav>
                                        <p:tav tm="100000">
                                          <p:val>
                                            <p:strVal val="#ppt_y"/>
                                          </p:val>
                                        </p:tav>
                                      </p:tavLst>
                                    </p:anim>
                                  </p:childTnLst>
                                </p:cTn>
                              </p:par>
                              <p:par>
                                <p:cTn decel="100000" fill="hold" grpId="0" id="59" nodeType="withEffect" presetClass="entr" presetID="2" presetSubtype="8">
                                  <p:stCondLst>
                                    <p:cond delay="100"/>
                                  </p:stCondLst>
                                  <p:childTnLst>
                                    <p:set>
                                      <p:cBhvr>
                                        <p:cTn dur="1" fill="hold" id="60">
                                          <p:stCondLst>
                                            <p:cond delay="0"/>
                                          </p:stCondLst>
                                        </p:cTn>
                                        <p:tgtEl>
                                          <p:spTgt spid="1049961"/>
                                        </p:tgtEl>
                                        <p:attrNameLst>
                                          <p:attrName>style.visibility</p:attrName>
                                        </p:attrNameLst>
                                      </p:cBhvr>
                                      <p:to>
                                        <p:strVal val="visible"/>
                                      </p:to>
                                    </p:set>
                                    <p:anim calcmode="lin" valueType="num">
                                      <p:cBhvr additive="base">
                                        <p:cTn dur="500" fill="hold" id="61"/>
                                        <p:tgtEl>
                                          <p:spTgt spid="1049961"/>
                                        </p:tgtEl>
                                        <p:attrNameLst>
                                          <p:attrName>ppt_x</p:attrName>
                                        </p:attrNameLst>
                                      </p:cBhvr>
                                      <p:tavLst>
                                        <p:tav tm="0">
                                          <p:val>
                                            <p:strVal val="0-#ppt_w/2"/>
                                          </p:val>
                                        </p:tav>
                                        <p:tav tm="100000">
                                          <p:val>
                                            <p:strVal val="#ppt_x"/>
                                          </p:val>
                                        </p:tav>
                                      </p:tavLst>
                                    </p:anim>
                                    <p:anim calcmode="lin" valueType="num">
                                      <p:cBhvr additive="base">
                                        <p:cTn dur="500" fill="hold" id="62"/>
                                        <p:tgtEl>
                                          <p:spTgt spid="1049961"/>
                                        </p:tgtEl>
                                        <p:attrNameLst>
                                          <p:attrName>ppt_y</p:attrName>
                                        </p:attrNameLst>
                                      </p:cBhvr>
                                      <p:tavLst>
                                        <p:tav tm="0">
                                          <p:val>
                                            <p:strVal val="#ppt_y"/>
                                          </p:val>
                                        </p:tav>
                                        <p:tav tm="100000">
                                          <p:val>
                                            <p:strVal val="#ppt_y"/>
                                          </p:val>
                                        </p:tav>
                                      </p:tavLst>
                                    </p:anim>
                                  </p:childTnLst>
                                </p:cTn>
                              </p:par>
                            </p:childTnLst>
                          </p:cTn>
                        </p:par>
                        <p:par>
                          <p:cTn fill="hold" id="63">
                            <p:stCondLst>
                              <p:cond delay="4700"/>
                            </p:stCondLst>
                            <p:childTnLst>
                              <p:par>
                                <p:cTn fill="hold" grpId="0" id="64" nodeType="afterEffect" presetClass="entr" presetID="22" presetSubtype="8">
                                  <p:stCondLst>
                                    <p:cond delay="0"/>
                                  </p:stCondLst>
                                  <p:childTnLst>
                                    <p:set>
                                      <p:cBhvr>
                                        <p:cTn dur="1" fill="hold" id="65">
                                          <p:stCondLst>
                                            <p:cond delay="0"/>
                                          </p:stCondLst>
                                        </p:cTn>
                                        <p:tgtEl>
                                          <p:spTgt spid="1049960">
                                            <p:txEl>
                                              <p:pRg st="0" end="0"/>
                                            </p:txEl>
                                          </p:spTgt>
                                        </p:tgtEl>
                                        <p:attrNameLst>
                                          <p:attrName>style.visibility</p:attrName>
                                        </p:attrNameLst>
                                      </p:cBhvr>
                                      <p:to>
                                        <p:strVal val="visible"/>
                                      </p:to>
                                    </p:set>
                                    <p:animEffect transition="in" filter="wipe(left)">
                                      <p:cBhvr>
                                        <p:cTn dur="500" id="66"/>
                                        <p:tgtEl>
                                          <p:spTgt spid="1049960">
                                            <p:txEl>
                                              <p:pRg st="0" end="0"/>
                                            </p:txEl>
                                          </p:spTgt>
                                        </p:tgtEl>
                                      </p:cBhvr>
                                    </p:animEffect>
                                  </p:childTnLst>
                                </p:cTn>
                              </p:par>
                              <p:par>
                                <p:cTn fill="hold" grpId="0" id="67" nodeType="withEffect" presetClass="entr" presetID="22" presetSubtype="4">
                                  <p:stCondLst>
                                    <p:cond delay="1250"/>
                                  </p:stCondLst>
                                  <p:childTnLst>
                                    <p:set>
                                      <p:cBhvr>
                                        <p:cTn dur="1" fill="hold" id="68">
                                          <p:stCondLst>
                                            <p:cond delay="0"/>
                                          </p:stCondLst>
                                        </p:cTn>
                                        <p:tgtEl>
                                          <p:spTgt spid="1049948"/>
                                        </p:tgtEl>
                                        <p:attrNameLst>
                                          <p:attrName>style.visibility</p:attrName>
                                        </p:attrNameLst>
                                      </p:cBhvr>
                                      <p:to>
                                        <p:strVal val="visible"/>
                                      </p:to>
                                    </p:set>
                                    <p:animEffect transition="in" filter="wipe(down)">
                                      <p:cBhvr>
                                        <p:cTn dur="500" id="69"/>
                                        <p:tgtEl>
                                          <p:spTgt spid="1049948"/>
                                        </p:tgtEl>
                                      </p:cBhvr>
                                    </p:animEffect>
                                  </p:childTnLst>
                                </p:cTn>
                              </p:par>
                              <p:par>
                                <p:cTn fill="hold" grpId="0" id="70" nodeType="withEffect" presetClass="entr" presetID="22" presetSubtype="4">
                                  <p:stCondLst>
                                    <p:cond delay="1250"/>
                                  </p:stCondLst>
                                  <p:childTnLst>
                                    <p:set>
                                      <p:cBhvr>
                                        <p:cTn dur="1" fill="hold" id="71">
                                          <p:stCondLst>
                                            <p:cond delay="0"/>
                                          </p:stCondLst>
                                        </p:cTn>
                                        <p:tgtEl>
                                          <p:spTgt spid="1049955"/>
                                        </p:tgtEl>
                                        <p:attrNameLst>
                                          <p:attrName>style.visibility</p:attrName>
                                        </p:attrNameLst>
                                      </p:cBhvr>
                                      <p:to>
                                        <p:strVal val="visible"/>
                                      </p:to>
                                    </p:set>
                                    <p:animEffect transition="in" filter="wipe(down)">
                                      <p:cBhvr>
                                        <p:cTn dur="500" id="72"/>
                                        <p:tgtEl>
                                          <p:spTgt spid="1049955"/>
                                        </p:tgtEl>
                                      </p:cBhvr>
                                    </p:animEffect>
                                  </p:childTnLst>
                                </p:cTn>
                              </p:par>
                              <p:par>
                                <p:cTn fill="hold" grpId="0" id="73" nodeType="withEffect" presetClass="entr" presetID="22" presetSubtype="8">
                                  <p:stCondLst>
                                    <p:cond delay="1500"/>
                                  </p:stCondLst>
                                  <p:childTnLst>
                                    <p:set>
                                      <p:cBhvr>
                                        <p:cTn dur="1" fill="hold" id="74">
                                          <p:stCondLst>
                                            <p:cond delay="0"/>
                                          </p:stCondLst>
                                        </p:cTn>
                                        <p:tgtEl>
                                          <p:spTgt spid="1049949"/>
                                        </p:tgtEl>
                                        <p:attrNameLst>
                                          <p:attrName>style.visibility</p:attrName>
                                        </p:attrNameLst>
                                      </p:cBhvr>
                                      <p:to>
                                        <p:strVal val="visible"/>
                                      </p:to>
                                    </p:set>
                                    <p:animEffect transition="in" filter="wipe(left)">
                                      <p:cBhvr>
                                        <p:cTn dur="500" id="75"/>
                                        <p:tgtEl>
                                          <p:spTgt spid="1049949"/>
                                        </p:tgtEl>
                                      </p:cBhvr>
                                    </p:animEffect>
                                  </p:childTnLst>
                                </p:cTn>
                              </p:par>
                            </p:childTnLst>
                          </p:cTn>
                        </p:par>
                        <p:par>
                          <p:cTn fill="hold" id="76">
                            <p:stCondLst>
                              <p:cond delay="6700"/>
                            </p:stCondLst>
                            <p:childTnLst>
                              <p:par>
                                <p:cTn fill="hold" grpId="0" id="77" nodeType="afterEffect" presetClass="entr" presetID="10" presetSubtype="0">
                                  <p:stCondLst>
                                    <p:cond delay="0"/>
                                  </p:stCondLst>
                                  <p:childTnLst>
                                    <p:set>
                                      <p:cBhvr>
                                        <p:cTn dur="1" fill="hold" id="78">
                                          <p:stCondLst>
                                            <p:cond delay="0"/>
                                          </p:stCondLst>
                                        </p:cTn>
                                        <p:tgtEl>
                                          <p:spTgt spid="1049952"/>
                                        </p:tgtEl>
                                        <p:attrNameLst>
                                          <p:attrName>style.visibility</p:attrName>
                                        </p:attrNameLst>
                                      </p:cBhvr>
                                      <p:to>
                                        <p:strVal val="visible"/>
                                      </p:to>
                                    </p:set>
                                    <p:animEffect transition="in" filter="fade">
                                      <p:cBhvr>
                                        <p:cTn dur="500" id="79"/>
                                        <p:tgtEl>
                                          <p:spTgt spid="1049952"/>
                                        </p:tgtEl>
                                      </p:cBhvr>
                                    </p:animEffect>
                                  </p:childTnLst>
                                </p:cTn>
                              </p:par>
                            </p:childTnLst>
                          </p:cTn>
                        </p:par>
                        <p:par>
                          <p:cTn fill="hold" id="80">
                            <p:stCondLst>
                              <p:cond delay="7200"/>
                            </p:stCondLst>
                            <p:childTnLst>
                              <p:par>
                                <p:cTn decel="100000" fill="hold" grpId="0" id="81" nodeType="afterEffect" presetClass="entr" presetID="2" presetSubtype="8">
                                  <p:stCondLst>
                                    <p:cond delay="0"/>
                                  </p:stCondLst>
                                  <p:childTnLst>
                                    <p:set>
                                      <p:cBhvr>
                                        <p:cTn dur="1" fill="hold" id="82">
                                          <p:stCondLst>
                                            <p:cond delay="0"/>
                                          </p:stCondLst>
                                        </p:cTn>
                                        <p:tgtEl>
                                          <p:spTgt spid="1049962">
                                            <p:txEl>
                                              <p:pRg st="0" end="0"/>
                                            </p:txEl>
                                          </p:spTgt>
                                        </p:tgtEl>
                                        <p:attrNameLst>
                                          <p:attrName>style.visibility</p:attrName>
                                        </p:attrNameLst>
                                      </p:cBhvr>
                                      <p:to>
                                        <p:strVal val="visible"/>
                                      </p:to>
                                    </p:set>
                                    <p:anim calcmode="lin" valueType="num">
                                      <p:cBhvr additive="base">
                                        <p:cTn dur="500" fill="hold" id="83"/>
                                        <p:tgtEl>
                                          <p:spTgt spid="1049962">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84"/>
                                        <p:tgtEl>
                                          <p:spTgt spid="1049962">
                                            <p:txEl>
                                              <p:pRg st="0" end="0"/>
                                            </p:txEl>
                                          </p:spTgt>
                                        </p:tgtEl>
                                        <p:attrNameLst>
                                          <p:attrName>ppt_y</p:attrName>
                                        </p:attrNameLst>
                                      </p:cBhvr>
                                      <p:tavLst>
                                        <p:tav tm="0">
                                          <p:val>
                                            <p:strVal val="#ppt_y"/>
                                          </p:val>
                                        </p:tav>
                                        <p:tav tm="100000">
                                          <p:val>
                                            <p:strVal val="#ppt_y"/>
                                          </p:val>
                                        </p:tav>
                                      </p:tavLst>
                                    </p:anim>
                                  </p:childTnLst>
                                </p:cTn>
                              </p:par>
                              <p:par>
                                <p:cTn decel="100000" fill="hold" grpId="0" id="85" nodeType="withEffect" presetClass="entr" presetID="2" presetSubtype="8">
                                  <p:stCondLst>
                                    <p:cond delay="100"/>
                                  </p:stCondLst>
                                  <p:childTnLst>
                                    <p:set>
                                      <p:cBhvr>
                                        <p:cTn dur="1" fill="hold" id="86">
                                          <p:stCondLst>
                                            <p:cond delay="0"/>
                                          </p:stCondLst>
                                        </p:cTn>
                                        <p:tgtEl>
                                          <p:spTgt spid="1049964"/>
                                        </p:tgtEl>
                                        <p:attrNameLst>
                                          <p:attrName>style.visibility</p:attrName>
                                        </p:attrNameLst>
                                      </p:cBhvr>
                                      <p:to>
                                        <p:strVal val="visible"/>
                                      </p:to>
                                    </p:set>
                                    <p:anim calcmode="lin" valueType="num">
                                      <p:cBhvr additive="base">
                                        <p:cTn dur="500" fill="hold" id="87"/>
                                        <p:tgtEl>
                                          <p:spTgt spid="1049964"/>
                                        </p:tgtEl>
                                        <p:attrNameLst>
                                          <p:attrName>ppt_x</p:attrName>
                                        </p:attrNameLst>
                                      </p:cBhvr>
                                      <p:tavLst>
                                        <p:tav tm="0">
                                          <p:val>
                                            <p:strVal val="0-#ppt_w/2"/>
                                          </p:val>
                                        </p:tav>
                                        <p:tav tm="100000">
                                          <p:val>
                                            <p:strVal val="#ppt_x"/>
                                          </p:val>
                                        </p:tav>
                                      </p:tavLst>
                                    </p:anim>
                                    <p:anim calcmode="lin" valueType="num">
                                      <p:cBhvr additive="base">
                                        <p:cTn dur="500" fill="hold" id="88"/>
                                        <p:tgtEl>
                                          <p:spTgt spid="1049964"/>
                                        </p:tgtEl>
                                        <p:attrNameLst>
                                          <p:attrName>ppt_y</p:attrName>
                                        </p:attrNameLst>
                                      </p:cBhvr>
                                      <p:tavLst>
                                        <p:tav tm="0">
                                          <p:val>
                                            <p:strVal val="#ppt_y"/>
                                          </p:val>
                                        </p:tav>
                                        <p:tav tm="100000">
                                          <p:val>
                                            <p:strVal val="#ppt_y"/>
                                          </p:val>
                                        </p:tav>
                                      </p:tavLst>
                                    </p:anim>
                                  </p:childTnLst>
                                </p:cTn>
                              </p:par>
                            </p:childTnLst>
                          </p:cTn>
                        </p:par>
                        <p:par>
                          <p:cTn fill="hold" id="89">
                            <p:stCondLst>
                              <p:cond delay="7800"/>
                            </p:stCondLst>
                            <p:childTnLst>
                              <p:par>
                                <p:cTn fill="hold" grpId="0" id="90" nodeType="afterEffect" presetClass="entr" presetID="22" presetSubtype="8">
                                  <p:stCondLst>
                                    <p:cond delay="0"/>
                                  </p:stCondLst>
                                  <p:childTnLst>
                                    <p:set>
                                      <p:cBhvr>
                                        <p:cTn dur="1" fill="hold" id="91">
                                          <p:stCondLst>
                                            <p:cond delay="0"/>
                                          </p:stCondLst>
                                        </p:cTn>
                                        <p:tgtEl>
                                          <p:spTgt spid="1049963">
                                            <p:txEl>
                                              <p:pRg st="0" end="0"/>
                                            </p:txEl>
                                          </p:spTgt>
                                        </p:tgtEl>
                                        <p:attrNameLst>
                                          <p:attrName>style.visibility</p:attrName>
                                        </p:attrNameLst>
                                      </p:cBhvr>
                                      <p:to>
                                        <p:strVal val="visible"/>
                                      </p:to>
                                    </p:set>
                                    <p:animEffect transition="in" filter="wipe(left)">
                                      <p:cBhvr>
                                        <p:cTn dur="500" id="92"/>
                                        <p:tgtEl>
                                          <p:spTgt spid="10499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38" grpId="0" animBg="1"/>
      <p:bldP spid="1049939" grpId="0" animBg="1"/>
      <p:bldP spid="1049943" grpId="0" build="p">
        <p:tmplLst>
          <p:tmpl lvl="1">
            <p:tnLst>
              <p:par>
                <p:cTn fill="hold" nodeType="withEffect" presetClass="entr" presetID="22" presetSubtype="8">
                  <p:stCondLst>
                    <p:cond delay="0"/>
                  </p:stCondLst>
                  <p:childTnLst>
                    <p:set>
                      <p:cBhvr>
                        <p:cTn dur="1" fill="hold">
                          <p:stCondLst>
                            <p:cond delay="0"/>
                          </p:stCondLst>
                        </p:cTn>
                        <p:tgtEl>
                          <p:spTgt spid="1049943"/>
                        </p:tgtEl>
                        <p:attrNameLst>
                          <p:attrName>style.visibility</p:attrName>
                        </p:attrNameLst>
                      </p:cBhvr>
                      <p:to>
                        <p:strVal val="visible"/>
                      </p:to>
                    </p:set>
                    <p:animEffect transition="in" filter="wipe(left)">
                      <p:cBhvr>
                        <p:cTn dur="500"/>
                        <p:tgtEl>
                          <p:spTgt spid="1049943"/>
                        </p:tgtEl>
                      </p:cBhvr>
                    </p:animEffect>
                  </p:childTnLst>
                </p:cTn>
              </p:par>
            </p:tnLst>
          </p:tmpl>
        </p:tmplLst>
      </p:bldP>
      <p:bldP spid="1049944" grpId="0" animBg="1"/>
      <p:bldP spid="1049945" grpId="0" animBg="1"/>
      <p:bldP spid="1049946" grpId="0" animBg="1"/>
      <p:bldP spid="1049947" grpId="0" animBg="1"/>
      <p:bldP spid="1049948" grpId="0" animBg="1"/>
      <p:bldP spid="1049949" grpId="0" animBg="1"/>
      <p:bldP spid="1049950" grpId="0"/>
      <p:bldP spid="1049951" grpId="0"/>
      <p:bldP spid="1049952" grpId="0"/>
      <p:bldP spid="1049953" grpId="0" animBg="1"/>
      <p:bldP spid="1049954" grpId="0" animBg="1"/>
      <p:bldP spid="1049955" grpId="0" animBg="1"/>
      <p:bldP spid="1049956" grpId="0" build="p">
        <p:tmplLst>
          <p:tmpl lvl="1">
            <p:tnLst>
              <p:par>
                <p:cTn decel="100000" fill="hold" nodeType="afterEffect" presetClass="entr" presetID="2" presetSubtype="8">
                  <p:stCondLst>
                    <p:cond delay="0"/>
                  </p:stCondLst>
                  <p:childTnLst>
                    <p:set>
                      <p:cBhvr>
                        <p:cTn dur="1" fill="hold">
                          <p:stCondLst>
                            <p:cond delay="0"/>
                          </p:stCondLst>
                        </p:cTn>
                        <p:tgtEl>
                          <p:spTgt spid="1049956"/>
                        </p:tgtEl>
                        <p:attrNameLst>
                          <p:attrName>style.visibility</p:attrName>
                        </p:attrNameLst>
                      </p:cBhvr>
                      <p:to>
                        <p:strVal val="visible"/>
                      </p:to>
                    </p:set>
                    <p:anim calcmode="lin" valueType="num">
                      <p:cBhvr additive="base">
                        <p:cTn dur="500" fill="hold"/>
                        <p:tgtEl>
                          <p:spTgt spid="1049956"/>
                        </p:tgtEl>
                        <p:attrNameLst>
                          <p:attrName>ppt_x</p:attrName>
                        </p:attrNameLst>
                      </p:cBhvr>
                      <p:tavLst>
                        <p:tav tm="0">
                          <p:val>
                            <p:strVal val="0-#ppt_w/2"/>
                          </p:val>
                        </p:tav>
                        <p:tav tm="100000">
                          <p:val>
                            <p:strVal val="#ppt_x"/>
                          </p:val>
                        </p:tav>
                      </p:tavLst>
                    </p:anim>
                    <p:anim calcmode="lin" valueType="num">
                      <p:cBhvr additive="base">
                        <p:cTn dur="500" fill="hold"/>
                        <p:tgtEl>
                          <p:spTgt spid="1049956"/>
                        </p:tgtEl>
                        <p:attrNameLst>
                          <p:attrName>ppt_y</p:attrName>
                        </p:attrNameLst>
                      </p:cBhvr>
                      <p:tavLst>
                        <p:tav tm="0">
                          <p:val>
                            <p:strVal val="#ppt_y"/>
                          </p:val>
                        </p:tav>
                        <p:tav tm="100000">
                          <p:val>
                            <p:strVal val="#ppt_y"/>
                          </p:val>
                        </p:tav>
                      </p:tavLst>
                    </p:anim>
                  </p:childTnLst>
                </p:cTn>
              </p:par>
            </p:tnLst>
          </p:tmpl>
        </p:tmplLst>
      </p:bldP>
      <p:bldP spid="1049957" grpId="0" build="p">
        <p:tmplLst>
          <p:tmpl lvl="1">
            <p:tnLst>
              <p:par>
                <p:cTn fill="hold" nodeType="afterEffect" presetClass="entr" presetID="22" presetSubtype="8">
                  <p:stCondLst>
                    <p:cond delay="0"/>
                  </p:stCondLst>
                  <p:childTnLst>
                    <p:set>
                      <p:cBhvr>
                        <p:cTn dur="1" fill="hold">
                          <p:stCondLst>
                            <p:cond delay="0"/>
                          </p:stCondLst>
                        </p:cTn>
                        <p:tgtEl>
                          <p:spTgt spid="1049957"/>
                        </p:tgtEl>
                        <p:attrNameLst>
                          <p:attrName>style.visibility</p:attrName>
                        </p:attrNameLst>
                      </p:cBhvr>
                      <p:to>
                        <p:strVal val="visible"/>
                      </p:to>
                    </p:set>
                    <p:animEffect transition="in" filter="wipe(left)">
                      <p:cBhvr>
                        <p:cTn dur="500"/>
                        <p:tgtEl>
                          <p:spTgt spid="1049957"/>
                        </p:tgtEl>
                      </p:cBhvr>
                    </p:animEffect>
                  </p:childTnLst>
                </p:cTn>
              </p:par>
            </p:tnLst>
          </p:tmpl>
        </p:tmplLst>
      </p:bldP>
      <p:bldP spid="1049958" grpId="0" animBg="1"/>
      <p:bldP spid="1049959" grpId="0" build="p">
        <p:tmplLst>
          <p:tmpl lvl="1">
            <p:tnLst>
              <p:par>
                <p:cTn decel="100000" fill="hold" nodeType="afterEffect" presetClass="entr" presetID="2" presetSubtype="8">
                  <p:stCondLst>
                    <p:cond delay="0"/>
                  </p:stCondLst>
                  <p:childTnLst>
                    <p:set>
                      <p:cBhvr>
                        <p:cTn dur="1" fill="hold">
                          <p:stCondLst>
                            <p:cond delay="0"/>
                          </p:stCondLst>
                        </p:cTn>
                        <p:tgtEl>
                          <p:spTgt spid="1049959"/>
                        </p:tgtEl>
                        <p:attrNameLst>
                          <p:attrName>style.visibility</p:attrName>
                        </p:attrNameLst>
                      </p:cBhvr>
                      <p:to>
                        <p:strVal val="visible"/>
                      </p:to>
                    </p:set>
                    <p:anim calcmode="lin" valueType="num">
                      <p:cBhvr additive="base">
                        <p:cTn dur="500" fill="hold"/>
                        <p:tgtEl>
                          <p:spTgt spid="1049959"/>
                        </p:tgtEl>
                        <p:attrNameLst>
                          <p:attrName>ppt_x</p:attrName>
                        </p:attrNameLst>
                      </p:cBhvr>
                      <p:tavLst>
                        <p:tav tm="0">
                          <p:val>
                            <p:strVal val="0-#ppt_w/2"/>
                          </p:val>
                        </p:tav>
                        <p:tav tm="100000">
                          <p:val>
                            <p:strVal val="#ppt_x"/>
                          </p:val>
                        </p:tav>
                      </p:tavLst>
                    </p:anim>
                    <p:anim calcmode="lin" valueType="num">
                      <p:cBhvr additive="base">
                        <p:cTn dur="500" fill="hold"/>
                        <p:tgtEl>
                          <p:spTgt spid="1049959"/>
                        </p:tgtEl>
                        <p:attrNameLst>
                          <p:attrName>ppt_y</p:attrName>
                        </p:attrNameLst>
                      </p:cBhvr>
                      <p:tavLst>
                        <p:tav tm="0">
                          <p:val>
                            <p:strVal val="#ppt_y"/>
                          </p:val>
                        </p:tav>
                        <p:tav tm="100000">
                          <p:val>
                            <p:strVal val="#ppt_y"/>
                          </p:val>
                        </p:tav>
                      </p:tavLst>
                    </p:anim>
                  </p:childTnLst>
                </p:cTn>
              </p:par>
            </p:tnLst>
          </p:tmpl>
        </p:tmplLst>
      </p:bldP>
      <p:bldP spid="1049960" grpId="0" build="p">
        <p:tmplLst>
          <p:tmpl lvl="1">
            <p:tnLst>
              <p:par>
                <p:cTn fill="hold" nodeType="afterEffect" presetClass="entr" presetID="22" presetSubtype="8">
                  <p:stCondLst>
                    <p:cond delay="0"/>
                  </p:stCondLst>
                  <p:childTnLst>
                    <p:set>
                      <p:cBhvr>
                        <p:cTn dur="1" fill="hold">
                          <p:stCondLst>
                            <p:cond delay="0"/>
                          </p:stCondLst>
                        </p:cTn>
                        <p:tgtEl>
                          <p:spTgt spid="1049960"/>
                        </p:tgtEl>
                        <p:attrNameLst>
                          <p:attrName>style.visibility</p:attrName>
                        </p:attrNameLst>
                      </p:cBhvr>
                      <p:to>
                        <p:strVal val="visible"/>
                      </p:to>
                    </p:set>
                    <p:animEffect transition="in" filter="wipe(left)">
                      <p:cBhvr>
                        <p:cTn dur="500"/>
                        <p:tgtEl>
                          <p:spTgt spid="1049960"/>
                        </p:tgtEl>
                      </p:cBhvr>
                    </p:animEffect>
                  </p:childTnLst>
                </p:cTn>
              </p:par>
            </p:tnLst>
          </p:tmpl>
        </p:tmplLst>
      </p:bldP>
      <p:bldP spid="1049961" grpId="0" animBg="1"/>
      <p:bldP spid="1049962" grpId="0" build="p">
        <p:tmplLst>
          <p:tmpl lvl="1">
            <p:tnLst>
              <p:par>
                <p:cTn decel="100000" fill="hold" nodeType="afterEffect" presetClass="entr" presetID="2" presetSubtype="8">
                  <p:stCondLst>
                    <p:cond delay="0"/>
                  </p:stCondLst>
                  <p:childTnLst>
                    <p:set>
                      <p:cBhvr>
                        <p:cTn dur="1" fill="hold">
                          <p:stCondLst>
                            <p:cond delay="0"/>
                          </p:stCondLst>
                        </p:cTn>
                        <p:tgtEl>
                          <p:spTgt spid="1049962"/>
                        </p:tgtEl>
                        <p:attrNameLst>
                          <p:attrName>style.visibility</p:attrName>
                        </p:attrNameLst>
                      </p:cBhvr>
                      <p:to>
                        <p:strVal val="visible"/>
                      </p:to>
                    </p:set>
                    <p:anim calcmode="lin" valueType="num">
                      <p:cBhvr additive="base">
                        <p:cTn dur="500" fill="hold"/>
                        <p:tgtEl>
                          <p:spTgt spid="1049962"/>
                        </p:tgtEl>
                        <p:attrNameLst>
                          <p:attrName>ppt_x</p:attrName>
                        </p:attrNameLst>
                      </p:cBhvr>
                      <p:tavLst>
                        <p:tav tm="0">
                          <p:val>
                            <p:strVal val="0-#ppt_w/2"/>
                          </p:val>
                        </p:tav>
                        <p:tav tm="100000">
                          <p:val>
                            <p:strVal val="#ppt_x"/>
                          </p:val>
                        </p:tav>
                      </p:tavLst>
                    </p:anim>
                    <p:anim calcmode="lin" valueType="num">
                      <p:cBhvr additive="base">
                        <p:cTn dur="500" fill="hold"/>
                        <p:tgtEl>
                          <p:spTgt spid="1049962"/>
                        </p:tgtEl>
                        <p:attrNameLst>
                          <p:attrName>ppt_y</p:attrName>
                        </p:attrNameLst>
                      </p:cBhvr>
                      <p:tavLst>
                        <p:tav tm="0">
                          <p:val>
                            <p:strVal val="#ppt_y"/>
                          </p:val>
                        </p:tav>
                        <p:tav tm="100000">
                          <p:val>
                            <p:strVal val="#ppt_y"/>
                          </p:val>
                        </p:tav>
                      </p:tavLst>
                    </p:anim>
                  </p:childTnLst>
                </p:cTn>
              </p:par>
            </p:tnLst>
          </p:tmpl>
        </p:tmplLst>
      </p:bldP>
      <p:bldP spid="1049963" grpId="0" build="p">
        <p:tmplLst>
          <p:tmpl lvl="1">
            <p:tnLst>
              <p:par>
                <p:cTn fill="hold" nodeType="afterEffect" presetClass="entr" presetID="22" presetSubtype="8">
                  <p:stCondLst>
                    <p:cond delay="0"/>
                  </p:stCondLst>
                  <p:childTnLst>
                    <p:set>
                      <p:cBhvr>
                        <p:cTn dur="1" fill="hold">
                          <p:stCondLst>
                            <p:cond delay="0"/>
                          </p:stCondLst>
                        </p:cTn>
                        <p:tgtEl>
                          <p:spTgt spid="1049963"/>
                        </p:tgtEl>
                        <p:attrNameLst>
                          <p:attrName>style.visibility</p:attrName>
                        </p:attrNameLst>
                      </p:cBhvr>
                      <p:to>
                        <p:strVal val="visible"/>
                      </p:to>
                    </p:set>
                    <p:animEffect transition="in" filter="wipe(left)">
                      <p:cBhvr>
                        <p:cTn dur="500"/>
                        <p:tgtEl>
                          <p:spTgt spid="1049963"/>
                        </p:tgtEl>
                      </p:cBhvr>
                    </p:animEffect>
                  </p:childTnLst>
                </p:cTn>
              </p:par>
            </p:tnLst>
          </p:tmpl>
        </p:tmplLst>
      </p:bldP>
      <p:bldP spid="104996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239" name=""/>
        <p:cNvGrpSpPr/>
        <p:nvPr/>
      </p:nvGrpSpPr>
      <p:grpSpPr>
        <a:xfrm>
          <a:off x="0" y="0"/>
          <a:ext cx="0" cy="0"/>
          <a:chOff x="0" y="0"/>
          <a:chExt cx="0" cy="0"/>
        </a:xfrm>
      </p:grpSpPr>
      <p:grpSp>
        <p:nvGrpSpPr>
          <p:cNvPr id="240" name="グループ化 116"/>
          <p:cNvGrpSpPr/>
          <p:nvPr userDrawn="1"/>
        </p:nvGrpSpPr>
        <p:grpSpPr>
          <a:xfrm>
            <a:off x="6035724" y="3139078"/>
            <a:ext cx="6003425" cy="908106"/>
            <a:chOff x="1073297" y="6784950"/>
            <a:chExt cx="6003425" cy="908106"/>
          </a:xfrm>
          <a:solidFill>
            <a:schemeClr val="accent2">
              <a:lumMod val="20000"/>
              <a:lumOff val="80000"/>
            </a:schemeClr>
          </a:solidFill>
        </p:grpSpPr>
        <p:sp>
          <p:nvSpPr>
            <p:cNvPr id="1050178" name="正方形/長方形 117"/>
            <p:cNvSpPr/>
            <p:nvPr userDrawn="1"/>
          </p:nvSpPr>
          <p:spPr>
            <a:xfrm>
              <a:off x="1527349" y="6784951"/>
              <a:ext cx="5095320" cy="908104"/>
            </a:xfrm>
            <a:prstGeom prst="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179" name="円/楕円 118"/>
            <p:cNvSpPr/>
            <p:nvPr userDrawn="1"/>
          </p:nvSpPr>
          <p:spPr>
            <a:xfrm>
              <a:off x="6168617" y="6784951"/>
              <a:ext cx="908105" cy="908105"/>
            </a:xfrm>
            <a:prstGeom prst="ellipse"/>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180" name="円/楕円 119"/>
            <p:cNvSpPr/>
            <p:nvPr userDrawn="1"/>
          </p:nvSpPr>
          <p:spPr>
            <a:xfrm>
              <a:off x="1073297" y="6784950"/>
              <a:ext cx="908105" cy="908105"/>
            </a:xfrm>
            <a:prstGeom prst="ellipse"/>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grpSp>
      <p:grpSp>
        <p:nvGrpSpPr>
          <p:cNvPr id="241" name="グループ化 109"/>
          <p:cNvGrpSpPr/>
          <p:nvPr userDrawn="1"/>
        </p:nvGrpSpPr>
        <p:grpSpPr>
          <a:xfrm>
            <a:off x="3387886" y="5081591"/>
            <a:ext cx="6003425" cy="908106"/>
            <a:chOff x="1073297" y="6784950"/>
            <a:chExt cx="6003425" cy="908106"/>
          </a:xfrm>
          <a:solidFill>
            <a:schemeClr val="accent3">
              <a:lumMod val="20000"/>
              <a:lumOff val="80000"/>
            </a:schemeClr>
          </a:solidFill>
        </p:grpSpPr>
        <p:sp>
          <p:nvSpPr>
            <p:cNvPr id="1050181" name="正方形/長方形 110"/>
            <p:cNvSpPr/>
            <p:nvPr userDrawn="1"/>
          </p:nvSpPr>
          <p:spPr>
            <a:xfrm>
              <a:off x="1527349" y="6784951"/>
              <a:ext cx="5095320" cy="908104"/>
            </a:xfrm>
            <a:prstGeom prst="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182" name="円/楕円 111"/>
            <p:cNvSpPr/>
            <p:nvPr userDrawn="1"/>
          </p:nvSpPr>
          <p:spPr>
            <a:xfrm>
              <a:off x="6168617" y="6784951"/>
              <a:ext cx="908105" cy="908105"/>
            </a:xfrm>
            <a:prstGeom prst="ellipse"/>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183" name="円/楕円 112"/>
            <p:cNvSpPr/>
            <p:nvPr userDrawn="1"/>
          </p:nvSpPr>
          <p:spPr>
            <a:xfrm>
              <a:off x="1073297" y="6784950"/>
              <a:ext cx="908105" cy="908105"/>
            </a:xfrm>
            <a:prstGeom prst="ellipse"/>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grpSp>
      <p:sp>
        <p:nvSpPr>
          <p:cNvPr id="1050184" name="テキスト プレースホルダー 6"/>
          <p:cNvSpPr>
            <a:spLocks noGrp="1"/>
          </p:cNvSpPr>
          <p:nvPr>
            <p:ph type="body" sz="quarter" idx="25" hasCustomPrompt="1"/>
          </p:nvPr>
        </p:nvSpPr>
        <p:spPr>
          <a:xfrm>
            <a:off x="3960509" y="5197631"/>
            <a:ext cx="4389120" cy="720080"/>
          </a:xfrm>
        </p:spPr>
        <p:txBody>
          <a:bodyPr anchor="ctr">
            <a:noAutofit/>
          </a:bodyPr>
          <a:lstStyle>
            <a:lvl1pPr algn="r">
              <a:defRPr baseline="0" sz="2800" i="0">
                <a:solidFill>
                  <a:schemeClr val="accent3"/>
                </a:solidFill>
                <a:latin typeface="Route 159 SemiBold" pitchFamily="50" charset="0"/>
              </a:defRPr>
            </a:lvl1pPr>
          </a:lstStyle>
          <a:p>
            <a:pPr lvl="0"/>
            <a:r>
              <a:rPr altLang="ja-JP" dirty="0" kumimoji="1" lang="en-US"/>
              <a:t>Text goes here</a:t>
            </a:r>
            <a:endParaRPr altLang="en-US" dirty="0" kumimoji="1" lang="ja-JP"/>
          </a:p>
        </p:txBody>
      </p:sp>
      <p:sp>
        <p:nvSpPr>
          <p:cNvPr id="1050185" name="テキスト プレースホルダー 6"/>
          <p:cNvSpPr>
            <a:spLocks noGrp="1"/>
          </p:cNvSpPr>
          <p:nvPr>
            <p:ph type="body" sz="quarter" idx="26" hasCustomPrompt="1"/>
          </p:nvPr>
        </p:nvSpPr>
        <p:spPr>
          <a:xfrm>
            <a:off x="9577553" y="5328330"/>
            <a:ext cx="4959523" cy="1695774"/>
          </a:xfrm>
        </p:spPr>
        <p:txBody>
          <a:bodyPr anchor="t">
            <a:noAutofit/>
          </a:bodyPr>
          <a:lstStyle>
            <a:lvl1pPr algn="l">
              <a:defRPr baseline="0" sz="2000" i="0">
                <a:solidFill>
                  <a:schemeClr val="tx2"/>
                </a:solidFill>
                <a:latin typeface="+mn-lt"/>
              </a:defRPr>
            </a:lvl1pPr>
          </a:lstStyle>
          <a:p>
            <a:pPr lvl="0"/>
            <a:r>
              <a:rPr altLang="ja-JP" dirty="0" kumimoji="1" lang="en-US"/>
              <a:t>Text goes here</a:t>
            </a:r>
            <a:endParaRPr altLang="en-US" dirty="0" kumimoji="1" lang="ja-JP"/>
          </a:p>
        </p:txBody>
      </p:sp>
      <p:grpSp>
        <p:nvGrpSpPr>
          <p:cNvPr id="242" name="グループ化 107"/>
          <p:cNvGrpSpPr/>
          <p:nvPr userDrawn="1"/>
        </p:nvGrpSpPr>
        <p:grpSpPr>
          <a:xfrm>
            <a:off x="763801" y="7024106"/>
            <a:ext cx="6003425" cy="908106"/>
            <a:chOff x="1073297" y="6784950"/>
            <a:chExt cx="6003425" cy="908106"/>
          </a:xfrm>
        </p:grpSpPr>
        <p:sp>
          <p:nvSpPr>
            <p:cNvPr id="1050186" name="正方形/長方形 98"/>
            <p:cNvSpPr/>
            <p:nvPr userDrawn="1"/>
          </p:nvSpPr>
          <p:spPr>
            <a:xfrm>
              <a:off x="1527349" y="6784951"/>
              <a:ext cx="5095320" cy="908104"/>
            </a:xfrm>
            <a:prstGeom prst="rect"/>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187" name="円/楕円 101"/>
            <p:cNvSpPr/>
            <p:nvPr userDrawn="1"/>
          </p:nvSpPr>
          <p:spPr>
            <a:xfrm>
              <a:off x="6168617" y="6784951"/>
              <a:ext cx="908105" cy="908105"/>
            </a:xfrm>
            <a:prstGeom prst="ellipse"/>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188" name="円/楕円 106"/>
            <p:cNvSpPr/>
            <p:nvPr userDrawn="1"/>
          </p:nvSpPr>
          <p:spPr>
            <a:xfrm>
              <a:off x="1073297" y="6784950"/>
              <a:ext cx="908105" cy="908105"/>
            </a:xfrm>
            <a:prstGeom prst="ellipse"/>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grpSp>
      <p:sp>
        <p:nvSpPr>
          <p:cNvPr id="1050189" name="タイトル 1"/>
          <p:cNvSpPr>
            <a:spLocks noGrp="1"/>
          </p:cNvSpPr>
          <p:nvPr>
            <p:ph type="title" hasCustomPrompt="1"/>
          </p:nvPr>
        </p:nvSpPr>
        <p:spPr/>
        <p:txBody>
          <a:bodyPr/>
          <a:p>
            <a:r>
              <a:rPr altLang="ja-JP" dirty="0" kumimoji="1" lang="en-US"/>
              <a:t>Slide Title Goes Here</a:t>
            </a:r>
            <a:endParaRPr altLang="en-US" dirty="0" kumimoji="1" lang="ja-JP"/>
          </a:p>
        </p:txBody>
      </p:sp>
      <p:sp>
        <p:nvSpPr>
          <p:cNvPr id="1050190" name="フッター プレースホルダー 2"/>
          <p:cNvSpPr>
            <a:spLocks noGrp="1"/>
          </p:cNvSpPr>
          <p:nvPr>
            <p:ph type="ftr" sz="quarter" idx="10"/>
          </p:nvPr>
        </p:nvSpPr>
        <p:spPr/>
        <p:txBody>
          <a:bodyPr/>
          <a:p>
            <a:r>
              <a:rPr altLang="ja-JP" lang="en-US"/>
              <a:t>The Power of PowerPoint | thepopp.com</a:t>
            </a:r>
            <a:endParaRPr altLang="en-US" dirty="0" lang="ja-JP"/>
          </a:p>
        </p:txBody>
      </p:sp>
      <p:sp>
        <p:nvSpPr>
          <p:cNvPr id="1050191" name="スライド番号プレースホルダー 3"/>
          <p:cNvSpPr>
            <a:spLocks noGrp="1"/>
          </p:cNvSpPr>
          <p:nvPr>
            <p:ph type="sldNum" sz="quarter" idx="11"/>
          </p:nvPr>
        </p:nvSpPr>
        <p:spPr/>
        <p:txBody>
          <a:bodyPr/>
          <a:p>
            <a:fld id="{E6459DFB-86F3-43FA-8567-2EA6E426AE90}" type="slidenum">
              <a:rPr altLang="en-US" lang="ja-JP" smtClean="0"/>
              <a:t>‹#›</a:t>
            </a:fld>
            <a:endParaRPr altLang="en-US" lang="ja-JP"/>
          </a:p>
        </p:txBody>
      </p:sp>
      <p:sp>
        <p:nvSpPr>
          <p:cNvPr id="1050192" name="テキスト プレースホルダー 6"/>
          <p:cNvSpPr>
            <a:spLocks noGrp="1"/>
          </p:cNvSpPr>
          <p:nvPr>
            <p:ph type="body" sz="quarter" idx="13" hasCustomPrompt="1"/>
          </p:nvPr>
        </p:nvSpPr>
        <p:spPr>
          <a:xfrm>
            <a:off x="3166542" y="1543100"/>
            <a:ext cx="14329592" cy="504056"/>
          </a:xfrm>
        </p:spPr>
        <p:txBody>
          <a:bodyPr/>
          <a:lstStyle>
            <a:lvl1pPr>
              <a:defRPr baseline="0" i="1">
                <a:solidFill>
                  <a:schemeClr val="tx1">
                    <a:lumMod val="50000"/>
                    <a:lumOff val="50000"/>
                  </a:schemeClr>
                </a:solidFill>
                <a:latin typeface="+mn-lt"/>
                <a:cs typeface="Open Sans Light" panose="020B0306030504020204" pitchFamily="34" charset="0"/>
              </a:defRPr>
            </a:lvl1pPr>
          </a:lstStyle>
          <a:p>
            <a:pPr lvl="0"/>
            <a:r>
              <a:rPr altLang="ja-JP" dirty="0" kumimoji="1" lang="en-US"/>
              <a:t>Short description goes here</a:t>
            </a:r>
            <a:endParaRPr altLang="en-US" dirty="0" kumimoji="1" lang="ja-JP"/>
          </a:p>
        </p:txBody>
      </p:sp>
      <p:sp>
        <p:nvSpPr>
          <p:cNvPr id="1050193" name="正方形/長方形 7"/>
          <p:cNvSpPr/>
          <p:nvPr userDrawn="1"/>
        </p:nvSpPr>
        <p:spPr>
          <a:xfrm>
            <a:off x="3240000" y="1399084"/>
            <a:ext cx="3240360" cy="7200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grpSp>
        <p:nvGrpSpPr>
          <p:cNvPr id="243" name="グループ化 69"/>
          <p:cNvGrpSpPr/>
          <p:nvPr userDrawn="1"/>
        </p:nvGrpSpPr>
        <p:grpSpPr>
          <a:xfrm rot="3180000">
            <a:off x="-2239641" y="12022006"/>
            <a:ext cx="1496309" cy="2535059"/>
            <a:chOff x="7305638" y="3002101"/>
            <a:chExt cx="2688353" cy="4554631"/>
          </a:xfrm>
        </p:grpSpPr>
        <p:grpSp>
          <p:nvGrpSpPr>
            <p:cNvPr id="244" name="グループ化 70"/>
            <p:cNvGrpSpPr/>
            <p:nvPr userDrawn="1"/>
          </p:nvGrpSpPr>
          <p:grpSpPr>
            <a:xfrm>
              <a:off x="8267831" y="5345989"/>
              <a:ext cx="763508" cy="2210743"/>
              <a:chOff x="8267831" y="5345989"/>
              <a:chExt cx="763508" cy="2210743"/>
            </a:xfrm>
          </p:grpSpPr>
          <p:sp>
            <p:nvSpPr>
              <p:cNvPr id="1050194" name="円/楕円 94"/>
              <p:cNvSpPr/>
              <p:nvPr userDrawn="1"/>
            </p:nvSpPr>
            <p:spPr>
              <a:xfrm>
                <a:off x="8267831" y="5345989"/>
                <a:ext cx="763508" cy="2210743"/>
              </a:xfrm>
              <a:prstGeom prst="ellipse"/>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195" name="円/楕円 95"/>
              <p:cNvSpPr/>
              <p:nvPr userDrawn="1"/>
            </p:nvSpPr>
            <p:spPr>
              <a:xfrm>
                <a:off x="8366877" y="5498390"/>
                <a:ext cx="566334" cy="1639824"/>
              </a:xfrm>
              <a:prstGeom prst="ellipse"/>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grpSp>
        <p:sp>
          <p:nvSpPr>
            <p:cNvPr id="1050196" name="弦 8"/>
            <p:cNvSpPr/>
            <p:nvPr userDrawn="1"/>
          </p:nvSpPr>
          <p:spPr>
            <a:xfrm rot="10800000">
              <a:off x="7932506" y="3996103"/>
              <a:ext cx="1435076" cy="2370993"/>
            </a:xfrm>
            <a:custGeom>
              <a:avLst/>
              <a:ah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grpSp>
          <p:nvGrpSpPr>
            <p:cNvPr id="245" name="グループ化 72"/>
            <p:cNvGrpSpPr/>
            <p:nvPr userDrawn="1"/>
          </p:nvGrpSpPr>
          <p:grpSpPr>
            <a:xfrm flipH="1">
              <a:off x="8650044" y="5266273"/>
              <a:ext cx="1343947" cy="1366912"/>
              <a:chOff x="7305639" y="5547570"/>
              <a:chExt cx="1343947" cy="1366912"/>
            </a:xfrm>
            <a:solidFill>
              <a:schemeClr val="accent2">
                <a:lumMod val="50000"/>
              </a:schemeClr>
            </a:solidFill>
          </p:grpSpPr>
          <p:sp>
            <p:nvSpPr>
              <p:cNvPr id="1050197" name="直角三角形 90"/>
              <p:cNvSpPr/>
              <p:nvPr userDrawn="1"/>
            </p:nvSpPr>
            <p:spPr>
              <a:xfrm rot="5400000">
                <a:off x="7305639" y="6450248"/>
                <a:ext cx="464234" cy="464234"/>
              </a:xfrm>
              <a:prstGeom prst="rtTriangle"/>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198" name="直角三角形 91"/>
              <p:cNvSpPr/>
              <p:nvPr userDrawn="1"/>
            </p:nvSpPr>
            <p:spPr>
              <a:xfrm rot="16200000">
                <a:off x="7305639" y="5547571"/>
                <a:ext cx="464234" cy="464234"/>
              </a:xfrm>
              <a:prstGeom prst="rtTriangle"/>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199" name="正方形/長方形 92"/>
              <p:cNvSpPr/>
              <p:nvPr userDrawn="1"/>
            </p:nvSpPr>
            <p:spPr>
              <a:xfrm>
                <a:off x="7305639" y="6011805"/>
                <a:ext cx="464234" cy="438443"/>
              </a:xfrm>
              <a:prstGeom prst="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200" name="正方形/長方形 93"/>
              <p:cNvSpPr/>
              <p:nvPr userDrawn="1"/>
            </p:nvSpPr>
            <p:spPr>
              <a:xfrm>
                <a:off x="7769874" y="5547570"/>
                <a:ext cx="879712" cy="902678"/>
              </a:xfrm>
              <a:prstGeom prst="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grpSp>
        <p:grpSp>
          <p:nvGrpSpPr>
            <p:cNvPr id="246" name="グループ化 73"/>
            <p:cNvGrpSpPr/>
            <p:nvPr userDrawn="1"/>
          </p:nvGrpSpPr>
          <p:grpSpPr>
            <a:xfrm>
              <a:off x="7305638" y="5266273"/>
              <a:ext cx="1343947" cy="1366912"/>
              <a:chOff x="7305639" y="5547570"/>
              <a:chExt cx="1343947" cy="1366912"/>
            </a:xfrm>
            <a:solidFill>
              <a:schemeClr val="accent2">
                <a:lumMod val="50000"/>
              </a:schemeClr>
            </a:solidFill>
          </p:grpSpPr>
          <p:sp>
            <p:nvSpPr>
              <p:cNvPr id="1050201" name="直角三角形 86"/>
              <p:cNvSpPr/>
              <p:nvPr userDrawn="1"/>
            </p:nvSpPr>
            <p:spPr>
              <a:xfrm rot="5400000">
                <a:off x="7305639" y="6450248"/>
                <a:ext cx="464234" cy="464234"/>
              </a:xfrm>
              <a:prstGeom prst="rtTriangle"/>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202" name="直角三角形 87"/>
              <p:cNvSpPr/>
              <p:nvPr userDrawn="1"/>
            </p:nvSpPr>
            <p:spPr>
              <a:xfrm rot="16200000">
                <a:off x="7305639" y="5547571"/>
                <a:ext cx="464234" cy="464234"/>
              </a:xfrm>
              <a:prstGeom prst="rtTriangle"/>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203" name="正方形/長方形 88"/>
              <p:cNvSpPr/>
              <p:nvPr userDrawn="1"/>
            </p:nvSpPr>
            <p:spPr>
              <a:xfrm>
                <a:off x="7305639" y="6011805"/>
                <a:ext cx="464234" cy="438443"/>
              </a:xfrm>
              <a:prstGeom prst="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204" name="正方形/長方形 89"/>
              <p:cNvSpPr/>
              <p:nvPr userDrawn="1"/>
            </p:nvSpPr>
            <p:spPr>
              <a:xfrm>
                <a:off x="7769874" y="5547570"/>
                <a:ext cx="879712" cy="902678"/>
              </a:xfrm>
              <a:prstGeom prst="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grpSp>
        <p:grpSp>
          <p:nvGrpSpPr>
            <p:cNvPr id="247" name="グループ化 74"/>
            <p:cNvGrpSpPr/>
            <p:nvPr userDrawn="1"/>
          </p:nvGrpSpPr>
          <p:grpSpPr>
            <a:xfrm>
              <a:off x="7665303" y="3002101"/>
              <a:ext cx="1969480" cy="3253919"/>
              <a:chOff x="7665303" y="3002101"/>
              <a:chExt cx="1969480" cy="3253919"/>
            </a:xfrm>
          </p:grpSpPr>
          <p:sp>
            <p:nvSpPr>
              <p:cNvPr id="1050205" name="弦 8"/>
              <p:cNvSpPr/>
              <p:nvPr userDrawn="1"/>
            </p:nvSpPr>
            <p:spPr>
              <a:xfrm rot="10800000">
                <a:off x="8650043" y="3002101"/>
                <a:ext cx="984740" cy="3253919"/>
              </a:xfrm>
              <a:custGeom>
                <a:avLst/>
                <a:ah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206" name="弦 8"/>
              <p:cNvSpPr/>
              <p:nvPr userDrawn="1"/>
            </p:nvSpPr>
            <p:spPr>
              <a:xfrm>
                <a:off x="7665303" y="3002101"/>
                <a:ext cx="984740" cy="3253919"/>
              </a:xfrm>
              <a:custGeom>
                <a:avLst/>
                <a:ah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grpSp>
        <p:grpSp>
          <p:nvGrpSpPr>
            <p:cNvPr id="248" name="グループ化 75"/>
            <p:cNvGrpSpPr/>
            <p:nvPr userDrawn="1"/>
          </p:nvGrpSpPr>
          <p:grpSpPr>
            <a:xfrm>
              <a:off x="7830833" y="3002102"/>
              <a:ext cx="1639326" cy="1035326"/>
              <a:chOff x="7830833" y="3002102"/>
              <a:chExt cx="1639326" cy="1035326"/>
            </a:xfrm>
          </p:grpSpPr>
          <p:sp>
            <p:nvSpPr>
              <p:cNvPr id="1050207" name="弦 8"/>
              <p:cNvSpPr/>
              <p:nvPr userDrawn="1"/>
            </p:nvSpPr>
            <p:spPr>
              <a:xfrm rot="10800000">
                <a:off x="8650043" y="3002102"/>
                <a:ext cx="820116" cy="1035325"/>
              </a:xfrm>
              <a:custGeom>
                <a:avLst/>
                <a:ah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208" name="弦 8"/>
              <p:cNvSpPr/>
              <p:nvPr userDrawn="1"/>
            </p:nvSpPr>
            <p:spPr>
              <a:xfrm>
                <a:off x="7830833" y="3002102"/>
                <a:ext cx="819211" cy="1035326"/>
              </a:xfrm>
              <a:custGeom>
                <a:avLst/>
                <a:ah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grpSp>
        <p:grpSp>
          <p:nvGrpSpPr>
            <p:cNvPr id="249" name="グループ化 76"/>
            <p:cNvGrpSpPr/>
            <p:nvPr userDrawn="1"/>
          </p:nvGrpSpPr>
          <p:grpSpPr>
            <a:xfrm>
              <a:off x="8239071" y="3682019"/>
              <a:ext cx="821030" cy="821030"/>
              <a:chOff x="11914174" y="3199309"/>
              <a:chExt cx="990518" cy="990518"/>
            </a:xfrm>
          </p:grpSpPr>
          <p:sp>
            <p:nvSpPr>
              <p:cNvPr id="1050209" name="円/楕円 80"/>
              <p:cNvSpPr/>
              <p:nvPr userDrawn="1"/>
            </p:nvSpPr>
            <p:spPr>
              <a:xfrm>
                <a:off x="11914174" y="3199309"/>
                <a:ext cx="990518" cy="990518"/>
              </a:xfrm>
              <a:prstGeom prst="ellipse"/>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210" name="円/楕円 81"/>
              <p:cNvSpPr/>
              <p:nvPr userDrawn="1"/>
            </p:nvSpPr>
            <p:spPr>
              <a:xfrm>
                <a:off x="12002891" y="3288026"/>
                <a:ext cx="813084" cy="813084"/>
              </a:xfrm>
              <a:prstGeom prst="ellipse"/>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grpSp>
        <p:grpSp>
          <p:nvGrpSpPr>
            <p:cNvPr id="250" name="グループ化 77"/>
            <p:cNvGrpSpPr/>
            <p:nvPr userDrawn="1"/>
          </p:nvGrpSpPr>
          <p:grpSpPr>
            <a:xfrm>
              <a:off x="8562396" y="5264781"/>
              <a:ext cx="174376" cy="1354190"/>
              <a:chOff x="8562396" y="5264781"/>
              <a:chExt cx="174376" cy="1354190"/>
            </a:xfrm>
          </p:grpSpPr>
          <p:sp>
            <p:nvSpPr>
              <p:cNvPr id="1050211" name="台形 59"/>
              <p:cNvSpPr/>
              <p:nvPr userDrawn="1"/>
            </p:nvSpPr>
            <p:spPr>
              <a:xfrm rot="10800000">
                <a:off x="8649584" y="5264781"/>
                <a:ext cx="87188" cy="1354190"/>
              </a:xfrm>
              <a:custGeom>
                <a:avLst/>
                <a:ah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212" name="台形 59"/>
              <p:cNvSpPr/>
              <p:nvPr userDrawn="1"/>
            </p:nvSpPr>
            <p:spPr>
              <a:xfrm rot="10800000" flipH="1">
                <a:off x="8562396" y="5264781"/>
                <a:ext cx="87188" cy="1354190"/>
              </a:xfrm>
              <a:custGeom>
                <a:avLst/>
                <a:ah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grpSp>
      </p:grpSp>
      <p:cxnSp>
        <p:nvCxnSpPr>
          <p:cNvPr id="3145734" name="直線コネクタ 96"/>
          <p:cNvCxnSpPr>
            <a:cxnSpLocks/>
          </p:cNvCxnSpPr>
          <p:nvPr userDrawn="1"/>
        </p:nvCxnSpPr>
        <p:spPr>
          <a:xfrm flipH="1">
            <a:off x="3174175" y="2465056"/>
            <a:ext cx="9872900" cy="7311990"/>
          </a:xfrm>
          <a:prstGeom prst="line"/>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050213" name="円/楕円 97"/>
          <p:cNvSpPr/>
          <p:nvPr userDrawn="1"/>
        </p:nvSpPr>
        <p:spPr>
          <a:xfrm>
            <a:off x="6108020" y="7273006"/>
            <a:ext cx="410308" cy="410308"/>
          </a:xfrm>
          <a:prstGeom prst="ellipse"/>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214" name="円/楕円 100"/>
          <p:cNvSpPr/>
          <p:nvPr userDrawn="1"/>
        </p:nvSpPr>
        <p:spPr>
          <a:xfrm>
            <a:off x="11381060" y="3387977"/>
            <a:ext cx="410308" cy="410308"/>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215" name="テキスト プレースホルダー 6"/>
          <p:cNvSpPr>
            <a:spLocks noGrp="1"/>
          </p:cNvSpPr>
          <p:nvPr>
            <p:ph type="body" sz="quarter" idx="21" hasCustomPrompt="1"/>
          </p:nvPr>
        </p:nvSpPr>
        <p:spPr>
          <a:xfrm>
            <a:off x="1336424" y="7140146"/>
            <a:ext cx="4389120" cy="720080"/>
          </a:xfrm>
        </p:spPr>
        <p:txBody>
          <a:bodyPr anchor="ctr">
            <a:noAutofit/>
          </a:bodyPr>
          <a:lstStyle>
            <a:lvl1pPr algn="r">
              <a:defRPr baseline="0" sz="2800" i="0">
                <a:solidFill>
                  <a:schemeClr val="accent1"/>
                </a:solidFill>
                <a:latin typeface="Route 159 SemiBold" pitchFamily="50" charset="0"/>
              </a:defRPr>
            </a:lvl1pPr>
          </a:lstStyle>
          <a:p>
            <a:pPr lvl="0"/>
            <a:r>
              <a:rPr altLang="ja-JP" dirty="0" kumimoji="1" lang="en-US"/>
              <a:t>Text goes here</a:t>
            </a:r>
            <a:endParaRPr altLang="en-US" dirty="0" kumimoji="1" lang="ja-JP"/>
          </a:p>
        </p:txBody>
      </p:sp>
      <p:sp>
        <p:nvSpPr>
          <p:cNvPr id="1050216" name="テキスト プレースホルダー 6"/>
          <p:cNvSpPr>
            <a:spLocks noGrp="1"/>
          </p:cNvSpPr>
          <p:nvPr>
            <p:ph type="body" sz="quarter" idx="24" hasCustomPrompt="1"/>
          </p:nvPr>
        </p:nvSpPr>
        <p:spPr>
          <a:xfrm>
            <a:off x="6953468" y="7270845"/>
            <a:ext cx="4959523" cy="1695774"/>
          </a:xfrm>
        </p:spPr>
        <p:txBody>
          <a:bodyPr anchor="t">
            <a:noAutofit/>
          </a:bodyPr>
          <a:lstStyle>
            <a:lvl1pPr algn="l">
              <a:defRPr baseline="0" sz="2000" i="0">
                <a:solidFill>
                  <a:schemeClr val="tx2"/>
                </a:solidFill>
                <a:latin typeface="+mn-lt"/>
              </a:defRPr>
            </a:lvl1pPr>
          </a:lstStyle>
          <a:p>
            <a:pPr lvl="0"/>
            <a:r>
              <a:rPr altLang="ja-JP" dirty="0" kumimoji="1" lang="en-US"/>
              <a:t>Text goes here</a:t>
            </a:r>
            <a:endParaRPr altLang="en-US" dirty="0" kumimoji="1" lang="ja-JP"/>
          </a:p>
        </p:txBody>
      </p:sp>
      <p:sp>
        <p:nvSpPr>
          <p:cNvPr id="1050217" name="円/楕円 99"/>
          <p:cNvSpPr/>
          <p:nvPr userDrawn="1"/>
        </p:nvSpPr>
        <p:spPr>
          <a:xfrm>
            <a:off x="8744540" y="5330491"/>
            <a:ext cx="410308" cy="410308"/>
          </a:xfrm>
          <a:prstGeom prst="ellipse"/>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218" name="テキスト プレースホルダー 6"/>
          <p:cNvSpPr>
            <a:spLocks noGrp="1"/>
          </p:cNvSpPr>
          <p:nvPr>
            <p:ph type="body" sz="quarter" idx="27" hasCustomPrompt="1"/>
          </p:nvPr>
        </p:nvSpPr>
        <p:spPr>
          <a:xfrm>
            <a:off x="6608347" y="3255118"/>
            <a:ext cx="4389120" cy="720080"/>
          </a:xfrm>
        </p:spPr>
        <p:txBody>
          <a:bodyPr anchor="ctr">
            <a:noAutofit/>
          </a:bodyPr>
          <a:lstStyle>
            <a:lvl1pPr algn="r">
              <a:defRPr baseline="0" sz="2800" i="0">
                <a:solidFill>
                  <a:schemeClr val="accent2"/>
                </a:solidFill>
                <a:latin typeface="Route 159 SemiBold" pitchFamily="50" charset="0"/>
              </a:defRPr>
            </a:lvl1pPr>
          </a:lstStyle>
          <a:p>
            <a:pPr lvl="0"/>
            <a:r>
              <a:rPr altLang="ja-JP" dirty="0" kumimoji="1" lang="en-US"/>
              <a:t>Text goes here</a:t>
            </a:r>
            <a:endParaRPr altLang="en-US" dirty="0" kumimoji="1" lang="ja-JP"/>
          </a:p>
        </p:txBody>
      </p:sp>
      <p:sp>
        <p:nvSpPr>
          <p:cNvPr id="1050219" name="テキスト プレースホルダー 6"/>
          <p:cNvSpPr>
            <a:spLocks noGrp="1"/>
          </p:cNvSpPr>
          <p:nvPr>
            <p:ph type="body" sz="quarter" idx="28" hasCustomPrompt="1"/>
          </p:nvPr>
        </p:nvSpPr>
        <p:spPr>
          <a:xfrm>
            <a:off x="12225391" y="3385817"/>
            <a:ext cx="4959523" cy="1695774"/>
          </a:xfrm>
        </p:spPr>
        <p:txBody>
          <a:bodyPr anchor="t">
            <a:noAutofit/>
          </a:bodyPr>
          <a:lstStyle>
            <a:lvl1pPr algn="l">
              <a:defRPr baseline="0" sz="2000" i="0">
                <a:solidFill>
                  <a:schemeClr val="tx2"/>
                </a:solidFill>
                <a:latin typeface="+mn-lt"/>
              </a:defRPr>
            </a:lvl1pPr>
          </a:lstStyle>
          <a:p>
            <a:pPr lvl="0"/>
            <a:r>
              <a:rPr altLang="ja-JP" dirty="0" kumimoji="1" lang="en-US"/>
              <a:t>Text goes here</a:t>
            </a:r>
            <a:endParaRPr altLang="en-US" dirty="0"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id="5" nodeType="afterEffect" presetClass="path" presetID="42" presetSubtype="0">
                                  <p:stCondLst>
                                    <p:cond delay="0"/>
                                  </p:stCondLst>
                                  <p:childTnLst>
                                    <p:animMotion origin="layout" path="M 4.16667E-7 -2.40049E-6 L 0.86667 -1.14625 " pathEditMode="relative" rAng="0" ptsTypes="AA">
                                      <p:cBhvr>
                                        <p:cTn dur="1000" fill="hold" id="6"/>
                                        <p:tgtEl>
                                          <p:spTgt spid="243"/>
                                        </p:tgtEl>
                                        <p:attrNameLst>
                                          <p:attrName>ppt_x</p:attrName>
                                          <p:attrName>ppt_y</p:attrName>
                                        </p:attrNameLst>
                                      </p:cBhvr>
                                      <p:rCtr x="43333" y="-57313"/>
                                    </p:animMotion>
                                  </p:childTnLst>
                                </p:cTn>
                              </p:par>
                              <p:par>
                                <p:cTn fill="hold" id="7" nodeType="withEffect" presetClass="entr" presetID="22" presetSubtype="4">
                                  <p:stCondLst>
                                    <p:cond delay="250"/>
                                  </p:stCondLst>
                                  <p:childTnLst>
                                    <p:set>
                                      <p:cBhvr>
                                        <p:cTn dur="1" fill="hold" id="8">
                                          <p:stCondLst>
                                            <p:cond delay="0"/>
                                          </p:stCondLst>
                                        </p:cTn>
                                        <p:tgtEl>
                                          <p:spTgt spid="3145734"/>
                                        </p:tgtEl>
                                        <p:attrNameLst>
                                          <p:attrName>style.visibility</p:attrName>
                                        </p:attrNameLst>
                                      </p:cBhvr>
                                      <p:to>
                                        <p:strVal val="visible"/>
                                      </p:to>
                                    </p:set>
                                    <p:animEffect transition="in" filter="wipe(down)">
                                      <p:cBhvr>
                                        <p:cTn dur="500" id="9"/>
                                        <p:tgtEl>
                                          <p:spTgt spid="3145734"/>
                                        </p:tgtEl>
                                      </p:cBhvr>
                                    </p:animEffect>
                                  </p:childTnLst>
                                </p:cTn>
                              </p:par>
                              <p:par>
                                <p:cTn fill="hold" grpId="0" id="10" nodeType="withEffect" presetClass="entr" presetID="10" presetSubtype="0">
                                  <p:stCondLst>
                                    <p:cond delay="350"/>
                                  </p:stCondLst>
                                  <p:childTnLst>
                                    <p:set>
                                      <p:cBhvr>
                                        <p:cTn dur="1" fill="hold" id="11">
                                          <p:stCondLst>
                                            <p:cond delay="0"/>
                                          </p:stCondLst>
                                        </p:cTn>
                                        <p:tgtEl>
                                          <p:spTgt spid="1050213"/>
                                        </p:tgtEl>
                                        <p:attrNameLst>
                                          <p:attrName>style.visibility</p:attrName>
                                        </p:attrNameLst>
                                      </p:cBhvr>
                                      <p:to>
                                        <p:strVal val="visible"/>
                                      </p:to>
                                    </p:set>
                                    <p:animEffect transition="in" filter="fade">
                                      <p:cBhvr>
                                        <p:cTn dur="500" id="12"/>
                                        <p:tgtEl>
                                          <p:spTgt spid="1050213"/>
                                        </p:tgtEl>
                                      </p:cBhvr>
                                    </p:animEffect>
                                  </p:childTnLst>
                                </p:cTn>
                              </p:par>
                              <p:par>
                                <p:cTn fill="hold" grpId="0" id="13" nodeType="withEffect" presetClass="entr" presetID="10" presetSubtype="0">
                                  <p:stCondLst>
                                    <p:cond delay="450"/>
                                  </p:stCondLst>
                                  <p:childTnLst>
                                    <p:set>
                                      <p:cBhvr>
                                        <p:cTn dur="1" fill="hold" id="14">
                                          <p:stCondLst>
                                            <p:cond delay="0"/>
                                          </p:stCondLst>
                                        </p:cTn>
                                        <p:tgtEl>
                                          <p:spTgt spid="1050217"/>
                                        </p:tgtEl>
                                        <p:attrNameLst>
                                          <p:attrName>style.visibility</p:attrName>
                                        </p:attrNameLst>
                                      </p:cBhvr>
                                      <p:to>
                                        <p:strVal val="visible"/>
                                      </p:to>
                                    </p:set>
                                    <p:animEffect transition="in" filter="fade">
                                      <p:cBhvr>
                                        <p:cTn dur="500" id="15"/>
                                        <p:tgtEl>
                                          <p:spTgt spid="1050217"/>
                                        </p:tgtEl>
                                      </p:cBhvr>
                                    </p:animEffect>
                                  </p:childTnLst>
                                </p:cTn>
                              </p:par>
                              <p:par>
                                <p:cTn fill="hold" grpId="0" id="16" nodeType="withEffect" presetClass="entr" presetID="10" presetSubtype="0">
                                  <p:stCondLst>
                                    <p:cond delay="550"/>
                                  </p:stCondLst>
                                  <p:childTnLst>
                                    <p:set>
                                      <p:cBhvr>
                                        <p:cTn dur="1" fill="hold" id="17">
                                          <p:stCondLst>
                                            <p:cond delay="0"/>
                                          </p:stCondLst>
                                        </p:cTn>
                                        <p:tgtEl>
                                          <p:spTgt spid="1050214"/>
                                        </p:tgtEl>
                                        <p:attrNameLst>
                                          <p:attrName>style.visibility</p:attrName>
                                        </p:attrNameLst>
                                      </p:cBhvr>
                                      <p:to>
                                        <p:strVal val="visible"/>
                                      </p:to>
                                    </p:set>
                                    <p:animEffect transition="in" filter="fade">
                                      <p:cBhvr>
                                        <p:cTn dur="500" id="18"/>
                                        <p:tgtEl>
                                          <p:spTgt spid="1050214"/>
                                        </p:tgtEl>
                                      </p:cBhvr>
                                    </p:animEffect>
                                  </p:childTnLst>
                                </p:cTn>
                              </p:par>
                            </p:childTnLst>
                          </p:cTn>
                        </p:par>
                        <p:par>
                          <p:cTn fill="hold" id="19">
                            <p:stCondLst>
                              <p:cond delay="1050"/>
                            </p:stCondLst>
                            <p:childTnLst>
                              <p:par>
                                <p:cTn decel="100000" fill="hold" grpId="0" id="20" nodeType="afterEffect" presetClass="entr" presetID="2" presetSubtype="2">
                                  <p:stCondLst>
                                    <p:cond delay="0"/>
                                  </p:stCondLst>
                                  <p:childTnLst>
                                    <p:set>
                                      <p:cBhvr>
                                        <p:cTn dur="1" fill="hold" id="21">
                                          <p:stCondLst>
                                            <p:cond delay="0"/>
                                          </p:stCondLst>
                                        </p:cTn>
                                        <p:tgtEl>
                                          <p:spTgt spid="1050193"/>
                                        </p:tgtEl>
                                        <p:attrNameLst>
                                          <p:attrName>style.visibility</p:attrName>
                                        </p:attrNameLst>
                                      </p:cBhvr>
                                      <p:to>
                                        <p:strVal val="visible"/>
                                      </p:to>
                                    </p:set>
                                    <p:anim calcmode="lin" valueType="num">
                                      <p:cBhvr additive="base">
                                        <p:cTn dur="500" fill="hold" id="22"/>
                                        <p:tgtEl>
                                          <p:spTgt spid="1050193"/>
                                        </p:tgtEl>
                                        <p:attrNameLst>
                                          <p:attrName>ppt_x</p:attrName>
                                        </p:attrNameLst>
                                      </p:cBhvr>
                                      <p:tavLst>
                                        <p:tav tm="0">
                                          <p:val>
                                            <p:strVal val="1+#ppt_w/2"/>
                                          </p:val>
                                        </p:tav>
                                        <p:tav tm="100000">
                                          <p:val>
                                            <p:strVal val="#ppt_x"/>
                                          </p:val>
                                        </p:tav>
                                      </p:tavLst>
                                    </p:anim>
                                    <p:anim calcmode="lin" valueType="num">
                                      <p:cBhvr additive="base">
                                        <p:cTn dur="500" fill="hold" id="23"/>
                                        <p:tgtEl>
                                          <p:spTgt spid="1050193"/>
                                        </p:tgtEl>
                                        <p:attrNameLst>
                                          <p:attrName>ppt_y</p:attrName>
                                        </p:attrNameLst>
                                      </p:cBhvr>
                                      <p:tavLst>
                                        <p:tav tm="0">
                                          <p:val>
                                            <p:strVal val="#ppt_y"/>
                                          </p:val>
                                        </p:tav>
                                        <p:tav tm="100000">
                                          <p:val>
                                            <p:strVal val="#ppt_y"/>
                                          </p:val>
                                        </p:tav>
                                      </p:tavLst>
                                    </p:anim>
                                  </p:childTnLst>
                                </p:cTn>
                              </p:par>
                              <p:par>
                                <p:cTn fill="hold" grpId="0" id="24" nodeType="withEffect" presetClass="entr" presetID="22" presetSubtype="8">
                                  <p:stCondLst>
                                    <p:cond delay="0"/>
                                  </p:stCondLst>
                                  <p:childTnLst>
                                    <p:set>
                                      <p:cBhvr>
                                        <p:cTn dur="1" fill="hold" id="25">
                                          <p:stCondLst>
                                            <p:cond delay="0"/>
                                          </p:stCondLst>
                                        </p:cTn>
                                        <p:tgtEl>
                                          <p:spTgt spid="1050192">
                                            <p:txEl>
                                              <p:pRg st="0" end="0"/>
                                            </p:txEl>
                                          </p:spTgt>
                                        </p:tgtEl>
                                        <p:attrNameLst>
                                          <p:attrName>style.visibility</p:attrName>
                                        </p:attrNameLst>
                                      </p:cBhvr>
                                      <p:to>
                                        <p:strVal val="visible"/>
                                      </p:to>
                                    </p:set>
                                    <p:animEffect transition="in" filter="wipe(left)">
                                      <p:cBhvr>
                                        <p:cTn dur="500" id="26"/>
                                        <p:tgtEl>
                                          <p:spTgt spid="1050192">
                                            <p:txEl>
                                              <p:pRg st="0" end="0"/>
                                            </p:txEl>
                                          </p:spTgt>
                                        </p:tgtEl>
                                      </p:cBhvr>
                                    </p:animEffect>
                                  </p:childTnLst>
                                </p:cTn>
                              </p:par>
                            </p:childTnLst>
                          </p:cTn>
                        </p:par>
                        <p:par>
                          <p:cTn fill="hold" id="27">
                            <p:stCondLst>
                              <p:cond delay="1550"/>
                            </p:stCondLst>
                            <p:childTnLst>
                              <p:par>
                                <p:cTn decel="100000" fill="hold" grpId="0" id="28" nodeType="afterEffect" presetClass="entr" presetID="2" presetSubtype="8">
                                  <p:stCondLst>
                                    <p:cond delay="0"/>
                                  </p:stCondLst>
                                  <p:childTnLst>
                                    <p:set>
                                      <p:cBhvr>
                                        <p:cTn dur="1" fill="hold" id="29">
                                          <p:stCondLst>
                                            <p:cond delay="0"/>
                                          </p:stCondLst>
                                        </p:cTn>
                                        <p:tgtEl>
                                          <p:spTgt spid="1050215">
                                            <p:txEl>
                                              <p:pRg st="0" end="0"/>
                                            </p:txEl>
                                          </p:spTgt>
                                        </p:tgtEl>
                                        <p:attrNameLst>
                                          <p:attrName>style.visibility</p:attrName>
                                        </p:attrNameLst>
                                      </p:cBhvr>
                                      <p:to>
                                        <p:strVal val="visible"/>
                                      </p:to>
                                    </p:set>
                                    <p:anim calcmode="lin" valueType="num">
                                      <p:cBhvr additive="base">
                                        <p:cTn dur="500" fill="hold" id="30"/>
                                        <p:tgtEl>
                                          <p:spTgt spid="1050215">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31"/>
                                        <p:tgtEl>
                                          <p:spTgt spid="1050215">
                                            <p:txEl>
                                              <p:pRg st="0" end="0"/>
                                            </p:txEl>
                                          </p:spTgt>
                                        </p:tgtEl>
                                        <p:attrNameLst>
                                          <p:attrName>ppt_y</p:attrName>
                                        </p:attrNameLst>
                                      </p:cBhvr>
                                      <p:tavLst>
                                        <p:tav tm="0">
                                          <p:val>
                                            <p:strVal val="#ppt_y"/>
                                          </p:val>
                                        </p:tav>
                                        <p:tav tm="100000">
                                          <p:val>
                                            <p:strVal val="#ppt_y"/>
                                          </p:val>
                                        </p:tav>
                                      </p:tavLst>
                                    </p:anim>
                                  </p:childTnLst>
                                </p:cTn>
                              </p:par>
                              <p:par>
                                <p:cTn decel="100000" fill="hold" id="32" nodeType="withEffect" presetClass="entr" presetID="2" presetSubtype="4">
                                  <p:stCondLst>
                                    <p:cond delay="0"/>
                                  </p:stCondLst>
                                  <p:childTnLst>
                                    <p:set>
                                      <p:cBhvr>
                                        <p:cTn dur="1" fill="hold" id="33">
                                          <p:stCondLst>
                                            <p:cond delay="0"/>
                                          </p:stCondLst>
                                        </p:cTn>
                                        <p:tgtEl>
                                          <p:spTgt spid="242"/>
                                        </p:tgtEl>
                                        <p:attrNameLst>
                                          <p:attrName>style.visibility</p:attrName>
                                        </p:attrNameLst>
                                      </p:cBhvr>
                                      <p:to>
                                        <p:strVal val="visible"/>
                                      </p:to>
                                    </p:set>
                                    <p:anim calcmode="lin" valueType="num">
                                      <p:cBhvr additive="base">
                                        <p:cTn dur="500" fill="hold" id="34"/>
                                        <p:tgtEl>
                                          <p:spTgt spid="242"/>
                                        </p:tgtEl>
                                        <p:attrNameLst>
                                          <p:attrName>ppt_x</p:attrName>
                                        </p:attrNameLst>
                                      </p:cBhvr>
                                      <p:tavLst>
                                        <p:tav tm="0">
                                          <p:val>
                                            <p:strVal val="#ppt_x"/>
                                          </p:val>
                                        </p:tav>
                                        <p:tav tm="100000">
                                          <p:val>
                                            <p:strVal val="#ppt_x"/>
                                          </p:val>
                                        </p:tav>
                                      </p:tavLst>
                                    </p:anim>
                                    <p:anim calcmode="lin" valueType="num">
                                      <p:cBhvr additive="base">
                                        <p:cTn dur="500" fill="hold" id="35"/>
                                        <p:tgtEl>
                                          <p:spTgt spid="242"/>
                                        </p:tgtEl>
                                        <p:attrNameLst>
                                          <p:attrName>ppt_y</p:attrName>
                                        </p:attrNameLst>
                                      </p:cBhvr>
                                      <p:tavLst>
                                        <p:tav tm="0">
                                          <p:val>
                                            <p:strVal val="1+#ppt_h/2"/>
                                          </p:val>
                                        </p:tav>
                                        <p:tav tm="100000">
                                          <p:val>
                                            <p:strVal val="#ppt_y"/>
                                          </p:val>
                                        </p:tav>
                                      </p:tavLst>
                                    </p:anim>
                                  </p:childTnLst>
                                </p:cTn>
                              </p:par>
                            </p:childTnLst>
                          </p:cTn>
                        </p:par>
                        <p:par>
                          <p:cTn fill="hold" id="36">
                            <p:stCondLst>
                              <p:cond delay="2050"/>
                            </p:stCondLst>
                            <p:childTnLst>
                              <p:par>
                                <p:cTn fill="hold" grpId="0" id="37" nodeType="afterEffect" presetClass="entr" presetID="22" presetSubtype="8">
                                  <p:stCondLst>
                                    <p:cond delay="0"/>
                                  </p:stCondLst>
                                  <p:childTnLst>
                                    <p:set>
                                      <p:cBhvr>
                                        <p:cTn dur="1" fill="hold" id="38">
                                          <p:stCondLst>
                                            <p:cond delay="0"/>
                                          </p:stCondLst>
                                        </p:cTn>
                                        <p:tgtEl>
                                          <p:spTgt spid="1050216">
                                            <p:txEl>
                                              <p:pRg st="0" end="0"/>
                                            </p:txEl>
                                          </p:spTgt>
                                        </p:tgtEl>
                                        <p:attrNameLst>
                                          <p:attrName>style.visibility</p:attrName>
                                        </p:attrNameLst>
                                      </p:cBhvr>
                                      <p:to>
                                        <p:strVal val="visible"/>
                                      </p:to>
                                    </p:set>
                                    <p:animEffect transition="in" filter="wipe(left)">
                                      <p:cBhvr>
                                        <p:cTn dur="500" id="39"/>
                                        <p:tgtEl>
                                          <p:spTgt spid="1050216">
                                            <p:txEl>
                                              <p:pRg st="0" end="0"/>
                                            </p:txEl>
                                          </p:spTgt>
                                        </p:tgtEl>
                                      </p:cBhvr>
                                    </p:animEffect>
                                  </p:childTnLst>
                                </p:cTn>
                              </p:par>
                            </p:childTnLst>
                          </p:cTn>
                        </p:par>
                        <p:par>
                          <p:cTn fill="hold" id="40">
                            <p:stCondLst>
                              <p:cond delay="2550"/>
                            </p:stCondLst>
                            <p:childTnLst>
                              <p:par>
                                <p:cTn decel="100000" fill="hold" grpId="0" id="41" nodeType="afterEffect" presetClass="entr" presetID="2" presetSubtype="8">
                                  <p:stCondLst>
                                    <p:cond delay="250"/>
                                  </p:stCondLst>
                                  <p:childTnLst>
                                    <p:set>
                                      <p:cBhvr>
                                        <p:cTn dur="1" fill="hold" id="42">
                                          <p:stCondLst>
                                            <p:cond delay="0"/>
                                          </p:stCondLst>
                                        </p:cTn>
                                        <p:tgtEl>
                                          <p:spTgt spid="1050184">
                                            <p:txEl>
                                              <p:pRg st="0" end="0"/>
                                            </p:txEl>
                                          </p:spTgt>
                                        </p:tgtEl>
                                        <p:attrNameLst>
                                          <p:attrName>style.visibility</p:attrName>
                                        </p:attrNameLst>
                                      </p:cBhvr>
                                      <p:to>
                                        <p:strVal val="visible"/>
                                      </p:to>
                                    </p:set>
                                    <p:anim calcmode="lin" valueType="num">
                                      <p:cBhvr additive="base">
                                        <p:cTn dur="500" fill="hold" id="43"/>
                                        <p:tgtEl>
                                          <p:spTgt spid="1050184">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44"/>
                                        <p:tgtEl>
                                          <p:spTgt spid="1050184">
                                            <p:txEl>
                                              <p:pRg st="0" end="0"/>
                                            </p:txEl>
                                          </p:spTgt>
                                        </p:tgtEl>
                                        <p:attrNameLst>
                                          <p:attrName>ppt_y</p:attrName>
                                        </p:attrNameLst>
                                      </p:cBhvr>
                                      <p:tavLst>
                                        <p:tav tm="0">
                                          <p:val>
                                            <p:strVal val="#ppt_y"/>
                                          </p:val>
                                        </p:tav>
                                        <p:tav tm="100000">
                                          <p:val>
                                            <p:strVal val="#ppt_y"/>
                                          </p:val>
                                        </p:tav>
                                      </p:tavLst>
                                    </p:anim>
                                  </p:childTnLst>
                                </p:cTn>
                              </p:par>
                              <p:par>
                                <p:cTn decel="100000" fill="hold" id="45" nodeType="withEffect" presetClass="entr" presetID="2" presetSubtype="4">
                                  <p:stCondLst>
                                    <p:cond delay="250"/>
                                  </p:stCondLst>
                                  <p:childTnLst>
                                    <p:set>
                                      <p:cBhvr>
                                        <p:cTn dur="1" fill="hold" id="46">
                                          <p:stCondLst>
                                            <p:cond delay="0"/>
                                          </p:stCondLst>
                                        </p:cTn>
                                        <p:tgtEl>
                                          <p:spTgt spid="241"/>
                                        </p:tgtEl>
                                        <p:attrNameLst>
                                          <p:attrName>style.visibility</p:attrName>
                                        </p:attrNameLst>
                                      </p:cBhvr>
                                      <p:to>
                                        <p:strVal val="visible"/>
                                      </p:to>
                                    </p:set>
                                    <p:anim calcmode="lin" valueType="num">
                                      <p:cBhvr additive="base">
                                        <p:cTn dur="500" fill="hold" id="47"/>
                                        <p:tgtEl>
                                          <p:spTgt spid="241"/>
                                        </p:tgtEl>
                                        <p:attrNameLst>
                                          <p:attrName>ppt_x</p:attrName>
                                        </p:attrNameLst>
                                      </p:cBhvr>
                                      <p:tavLst>
                                        <p:tav tm="0">
                                          <p:val>
                                            <p:strVal val="#ppt_x"/>
                                          </p:val>
                                        </p:tav>
                                        <p:tav tm="100000">
                                          <p:val>
                                            <p:strVal val="#ppt_x"/>
                                          </p:val>
                                        </p:tav>
                                      </p:tavLst>
                                    </p:anim>
                                    <p:anim calcmode="lin" valueType="num">
                                      <p:cBhvr additive="base">
                                        <p:cTn dur="500" fill="hold" id="48"/>
                                        <p:tgtEl>
                                          <p:spTgt spid="241"/>
                                        </p:tgtEl>
                                        <p:attrNameLst>
                                          <p:attrName>ppt_y</p:attrName>
                                        </p:attrNameLst>
                                      </p:cBhvr>
                                      <p:tavLst>
                                        <p:tav tm="0">
                                          <p:val>
                                            <p:strVal val="1+#ppt_h/2"/>
                                          </p:val>
                                        </p:tav>
                                        <p:tav tm="100000">
                                          <p:val>
                                            <p:strVal val="#ppt_y"/>
                                          </p:val>
                                        </p:tav>
                                      </p:tavLst>
                                    </p:anim>
                                  </p:childTnLst>
                                </p:cTn>
                              </p:par>
                            </p:childTnLst>
                          </p:cTn>
                        </p:par>
                        <p:par>
                          <p:cTn fill="hold" id="49">
                            <p:stCondLst>
                              <p:cond delay="3300"/>
                            </p:stCondLst>
                            <p:childTnLst>
                              <p:par>
                                <p:cTn fill="hold" grpId="0" id="50" nodeType="afterEffect" presetClass="entr" presetID="22" presetSubtype="8">
                                  <p:stCondLst>
                                    <p:cond delay="0"/>
                                  </p:stCondLst>
                                  <p:childTnLst>
                                    <p:set>
                                      <p:cBhvr>
                                        <p:cTn dur="1" fill="hold" id="51">
                                          <p:stCondLst>
                                            <p:cond delay="0"/>
                                          </p:stCondLst>
                                        </p:cTn>
                                        <p:tgtEl>
                                          <p:spTgt spid="1050185">
                                            <p:txEl>
                                              <p:pRg st="0" end="0"/>
                                            </p:txEl>
                                          </p:spTgt>
                                        </p:tgtEl>
                                        <p:attrNameLst>
                                          <p:attrName>style.visibility</p:attrName>
                                        </p:attrNameLst>
                                      </p:cBhvr>
                                      <p:to>
                                        <p:strVal val="visible"/>
                                      </p:to>
                                    </p:set>
                                    <p:animEffect transition="in" filter="wipe(left)">
                                      <p:cBhvr>
                                        <p:cTn dur="500" id="52"/>
                                        <p:tgtEl>
                                          <p:spTgt spid="1050185">
                                            <p:txEl>
                                              <p:pRg st="0" end="0"/>
                                            </p:txEl>
                                          </p:spTgt>
                                        </p:tgtEl>
                                      </p:cBhvr>
                                    </p:animEffect>
                                  </p:childTnLst>
                                </p:cTn>
                              </p:par>
                            </p:childTnLst>
                          </p:cTn>
                        </p:par>
                        <p:par>
                          <p:cTn fill="hold" id="53">
                            <p:stCondLst>
                              <p:cond delay="3800"/>
                            </p:stCondLst>
                            <p:childTnLst>
                              <p:par>
                                <p:cTn decel="100000" fill="hold" grpId="0" id="54" nodeType="afterEffect" presetClass="entr" presetID="2" presetSubtype="8">
                                  <p:stCondLst>
                                    <p:cond delay="250"/>
                                  </p:stCondLst>
                                  <p:childTnLst>
                                    <p:set>
                                      <p:cBhvr>
                                        <p:cTn dur="1" fill="hold" id="55">
                                          <p:stCondLst>
                                            <p:cond delay="0"/>
                                          </p:stCondLst>
                                        </p:cTn>
                                        <p:tgtEl>
                                          <p:spTgt spid="1050218">
                                            <p:txEl>
                                              <p:pRg st="0" end="0"/>
                                            </p:txEl>
                                          </p:spTgt>
                                        </p:tgtEl>
                                        <p:attrNameLst>
                                          <p:attrName>style.visibility</p:attrName>
                                        </p:attrNameLst>
                                      </p:cBhvr>
                                      <p:to>
                                        <p:strVal val="visible"/>
                                      </p:to>
                                    </p:set>
                                    <p:anim calcmode="lin" valueType="num">
                                      <p:cBhvr additive="base">
                                        <p:cTn dur="500" fill="hold" id="56"/>
                                        <p:tgtEl>
                                          <p:spTgt spid="1050218">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57"/>
                                        <p:tgtEl>
                                          <p:spTgt spid="1050218">
                                            <p:txEl>
                                              <p:pRg st="0" end="0"/>
                                            </p:txEl>
                                          </p:spTgt>
                                        </p:tgtEl>
                                        <p:attrNameLst>
                                          <p:attrName>ppt_y</p:attrName>
                                        </p:attrNameLst>
                                      </p:cBhvr>
                                      <p:tavLst>
                                        <p:tav tm="0">
                                          <p:val>
                                            <p:strVal val="#ppt_y"/>
                                          </p:val>
                                        </p:tav>
                                        <p:tav tm="100000">
                                          <p:val>
                                            <p:strVal val="#ppt_y"/>
                                          </p:val>
                                        </p:tav>
                                      </p:tavLst>
                                    </p:anim>
                                  </p:childTnLst>
                                </p:cTn>
                              </p:par>
                              <p:par>
                                <p:cTn decel="100000" fill="hold" id="58" nodeType="withEffect" presetClass="entr" presetID="2" presetSubtype="4">
                                  <p:stCondLst>
                                    <p:cond delay="250"/>
                                  </p:stCondLst>
                                  <p:childTnLst>
                                    <p:set>
                                      <p:cBhvr>
                                        <p:cTn dur="1" fill="hold" id="59">
                                          <p:stCondLst>
                                            <p:cond delay="0"/>
                                          </p:stCondLst>
                                        </p:cTn>
                                        <p:tgtEl>
                                          <p:spTgt spid="240"/>
                                        </p:tgtEl>
                                        <p:attrNameLst>
                                          <p:attrName>style.visibility</p:attrName>
                                        </p:attrNameLst>
                                      </p:cBhvr>
                                      <p:to>
                                        <p:strVal val="visible"/>
                                      </p:to>
                                    </p:set>
                                    <p:anim calcmode="lin" valueType="num">
                                      <p:cBhvr additive="base">
                                        <p:cTn dur="500" fill="hold" id="60"/>
                                        <p:tgtEl>
                                          <p:spTgt spid="240"/>
                                        </p:tgtEl>
                                        <p:attrNameLst>
                                          <p:attrName>ppt_x</p:attrName>
                                        </p:attrNameLst>
                                      </p:cBhvr>
                                      <p:tavLst>
                                        <p:tav tm="0">
                                          <p:val>
                                            <p:strVal val="#ppt_x"/>
                                          </p:val>
                                        </p:tav>
                                        <p:tav tm="100000">
                                          <p:val>
                                            <p:strVal val="#ppt_x"/>
                                          </p:val>
                                        </p:tav>
                                      </p:tavLst>
                                    </p:anim>
                                    <p:anim calcmode="lin" valueType="num">
                                      <p:cBhvr additive="base">
                                        <p:cTn dur="500" fill="hold" id="61"/>
                                        <p:tgtEl>
                                          <p:spTgt spid="240"/>
                                        </p:tgtEl>
                                        <p:attrNameLst>
                                          <p:attrName>ppt_y</p:attrName>
                                        </p:attrNameLst>
                                      </p:cBhvr>
                                      <p:tavLst>
                                        <p:tav tm="0">
                                          <p:val>
                                            <p:strVal val="1+#ppt_h/2"/>
                                          </p:val>
                                        </p:tav>
                                        <p:tav tm="100000">
                                          <p:val>
                                            <p:strVal val="#ppt_y"/>
                                          </p:val>
                                        </p:tav>
                                      </p:tavLst>
                                    </p:anim>
                                  </p:childTnLst>
                                </p:cTn>
                              </p:par>
                            </p:childTnLst>
                          </p:cTn>
                        </p:par>
                        <p:par>
                          <p:cTn fill="hold" id="62">
                            <p:stCondLst>
                              <p:cond delay="4550"/>
                            </p:stCondLst>
                            <p:childTnLst>
                              <p:par>
                                <p:cTn fill="hold" grpId="0" id="63" nodeType="afterEffect" presetClass="entr" presetID="22" presetSubtype="8">
                                  <p:stCondLst>
                                    <p:cond delay="0"/>
                                  </p:stCondLst>
                                  <p:childTnLst>
                                    <p:set>
                                      <p:cBhvr>
                                        <p:cTn dur="1" fill="hold" id="64">
                                          <p:stCondLst>
                                            <p:cond delay="0"/>
                                          </p:stCondLst>
                                        </p:cTn>
                                        <p:tgtEl>
                                          <p:spTgt spid="1050219">
                                            <p:txEl>
                                              <p:pRg st="0" end="0"/>
                                            </p:txEl>
                                          </p:spTgt>
                                        </p:tgtEl>
                                        <p:attrNameLst>
                                          <p:attrName>style.visibility</p:attrName>
                                        </p:attrNameLst>
                                      </p:cBhvr>
                                      <p:to>
                                        <p:strVal val="visible"/>
                                      </p:to>
                                    </p:set>
                                    <p:animEffect transition="in" filter="wipe(left)">
                                      <p:cBhvr>
                                        <p:cTn dur="500" id="65"/>
                                        <p:tgtEl>
                                          <p:spTgt spid="10502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184" grpId="0" build="p">
        <p:tmplLst>
          <p:tmpl lvl="1">
            <p:tnLst>
              <p:par>
                <p:cTn decel="100000" fill="hold" nodeType="afterEffect" presetClass="entr" presetID="2" presetSubtype="8">
                  <p:stCondLst>
                    <p:cond delay="250"/>
                  </p:stCondLst>
                  <p:childTnLst>
                    <p:set>
                      <p:cBhvr>
                        <p:cTn dur="1" fill="hold">
                          <p:stCondLst>
                            <p:cond delay="0"/>
                          </p:stCondLst>
                        </p:cTn>
                        <p:tgtEl>
                          <p:spTgt spid="1050184"/>
                        </p:tgtEl>
                        <p:attrNameLst>
                          <p:attrName>style.visibility</p:attrName>
                        </p:attrNameLst>
                      </p:cBhvr>
                      <p:to>
                        <p:strVal val="visible"/>
                      </p:to>
                    </p:set>
                    <p:anim calcmode="lin" valueType="num">
                      <p:cBhvr additive="base">
                        <p:cTn dur="500" fill="hold"/>
                        <p:tgtEl>
                          <p:spTgt spid="1050184"/>
                        </p:tgtEl>
                        <p:attrNameLst>
                          <p:attrName>ppt_x</p:attrName>
                        </p:attrNameLst>
                      </p:cBhvr>
                      <p:tavLst>
                        <p:tav tm="0">
                          <p:val>
                            <p:strVal val="0-#ppt_w/2"/>
                          </p:val>
                        </p:tav>
                        <p:tav tm="100000">
                          <p:val>
                            <p:strVal val="#ppt_x"/>
                          </p:val>
                        </p:tav>
                      </p:tavLst>
                    </p:anim>
                    <p:anim calcmode="lin" valueType="num">
                      <p:cBhvr additive="base">
                        <p:cTn dur="500" fill="hold"/>
                        <p:tgtEl>
                          <p:spTgt spid="1050184"/>
                        </p:tgtEl>
                        <p:attrNameLst>
                          <p:attrName>ppt_y</p:attrName>
                        </p:attrNameLst>
                      </p:cBhvr>
                      <p:tavLst>
                        <p:tav tm="0">
                          <p:val>
                            <p:strVal val="#ppt_y"/>
                          </p:val>
                        </p:tav>
                        <p:tav tm="100000">
                          <p:val>
                            <p:strVal val="#ppt_y"/>
                          </p:val>
                        </p:tav>
                      </p:tavLst>
                    </p:anim>
                  </p:childTnLst>
                </p:cTn>
              </p:par>
            </p:tnLst>
          </p:tmpl>
        </p:tmplLst>
      </p:bldP>
      <p:bldP spid="1050185" grpId="0" build="p">
        <p:tmplLst>
          <p:tmpl lvl="1">
            <p:tnLst>
              <p:par>
                <p:cTn fill="hold" nodeType="afterEffect" presetClass="entr" presetID="22" presetSubtype="8">
                  <p:stCondLst>
                    <p:cond delay="0"/>
                  </p:stCondLst>
                  <p:childTnLst>
                    <p:set>
                      <p:cBhvr>
                        <p:cTn dur="1" fill="hold">
                          <p:stCondLst>
                            <p:cond delay="0"/>
                          </p:stCondLst>
                        </p:cTn>
                        <p:tgtEl>
                          <p:spTgt spid="1050185"/>
                        </p:tgtEl>
                        <p:attrNameLst>
                          <p:attrName>style.visibility</p:attrName>
                        </p:attrNameLst>
                      </p:cBhvr>
                      <p:to>
                        <p:strVal val="visible"/>
                      </p:to>
                    </p:set>
                    <p:animEffect transition="in" filter="wipe(left)">
                      <p:cBhvr>
                        <p:cTn dur="500"/>
                        <p:tgtEl>
                          <p:spTgt spid="1050185"/>
                        </p:tgtEl>
                      </p:cBhvr>
                    </p:animEffect>
                  </p:childTnLst>
                </p:cTn>
              </p:par>
            </p:tnLst>
          </p:tmpl>
        </p:tmplLst>
      </p:bldP>
      <p:bldP spid="1050192" grpId="0" build="p">
        <p:tmplLst>
          <p:tmpl lvl="1">
            <p:tnLst>
              <p:par>
                <p:cTn fill="hold" nodeType="withEffect" presetClass="entr" presetID="22" presetSubtype="8">
                  <p:stCondLst>
                    <p:cond delay="0"/>
                  </p:stCondLst>
                  <p:childTnLst>
                    <p:set>
                      <p:cBhvr>
                        <p:cTn dur="1" fill="hold">
                          <p:stCondLst>
                            <p:cond delay="0"/>
                          </p:stCondLst>
                        </p:cTn>
                        <p:tgtEl>
                          <p:spTgt spid="1050192"/>
                        </p:tgtEl>
                        <p:attrNameLst>
                          <p:attrName>style.visibility</p:attrName>
                        </p:attrNameLst>
                      </p:cBhvr>
                      <p:to>
                        <p:strVal val="visible"/>
                      </p:to>
                    </p:set>
                    <p:animEffect transition="in" filter="wipe(left)">
                      <p:cBhvr>
                        <p:cTn dur="500"/>
                        <p:tgtEl>
                          <p:spTgt spid="1050192"/>
                        </p:tgtEl>
                      </p:cBhvr>
                    </p:animEffect>
                  </p:childTnLst>
                </p:cTn>
              </p:par>
            </p:tnLst>
          </p:tmpl>
        </p:tmplLst>
      </p:bldP>
      <p:bldP spid="1050193" grpId="0" animBg="1"/>
      <p:bldP spid="1050213" grpId="0" animBg="1"/>
      <p:bldP spid="1050214" grpId="0" animBg="1"/>
      <p:bldP spid="1050215" grpId="0" build="p">
        <p:tmplLst>
          <p:tmpl lvl="1">
            <p:tnLst>
              <p:par>
                <p:cTn decel="100000" fill="hold" nodeType="afterEffect" presetClass="entr" presetID="2" presetSubtype="8">
                  <p:stCondLst>
                    <p:cond delay="0"/>
                  </p:stCondLst>
                  <p:childTnLst>
                    <p:set>
                      <p:cBhvr>
                        <p:cTn dur="1" fill="hold">
                          <p:stCondLst>
                            <p:cond delay="0"/>
                          </p:stCondLst>
                        </p:cTn>
                        <p:tgtEl>
                          <p:spTgt spid="1050215"/>
                        </p:tgtEl>
                        <p:attrNameLst>
                          <p:attrName>style.visibility</p:attrName>
                        </p:attrNameLst>
                      </p:cBhvr>
                      <p:to>
                        <p:strVal val="visible"/>
                      </p:to>
                    </p:set>
                    <p:anim calcmode="lin" valueType="num">
                      <p:cBhvr additive="base">
                        <p:cTn dur="500" fill="hold"/>
                        <p:tgtEl>
                          <p:spTgt spid="1050215"/>
                        </p:tgtEl>
                        <p:attrNameLst>
                          <p:attrName>ppt_x</p:attrName>
                        </p:attrNameLst>
                      </p:cBhvr>
                      <p:tavLst>
                        <p:tav tm="0">
                          <p:val>
                            <p:strVal val="0-#ppt_w/2"/>
                          </p:val>
                        </p:tav>
                        <p:tav tm="100000">
                          <p:val>
                            <p:strVal val="#ppt_x"/>
                          </p:val>
                        </p:tav>
                      </p:tavLst>
                    </p:anim>
                    <p:anim calcmode="lin" valueType="num">
                      <p:cBhvr additive="base">
                        <p:cTn dur="500" fill="hold"/>
                        <p:tgtEl>
                          <p:spTgt spid="1050215"/>
                        </p:tgtEl>
                        <p:attrNameLst>
                          <p:attrName>ppt_y</p:attrName>
                        </p:attrNameLst>
                      </p:cBhvr>
                      <p:tavLst>
                        <p:tav tm="0">
                          <p:val>
                            <p:strVal val="#ppt_y"/>
                          </p:val>
                        </p:tav>
                        <p:tav tm="100000">
                          <p:val>
                            <p:strVal val="#ppt_y"/>
                          </p:val>
                        </p:tav>
                      </p:tavLst>
                    </p:anim>
                  </p:childTnLst>
                </p:cTn>
              </p:par>
            </p:tnLst>
          </p:tmpl>
        </p:tmplLst>
      </p:bldP>
      <p:bldP spid="1050216" grpId="0" build="p">
        <p:tmplLst>
          <p:tmpl lvl="1">
            <p:tnLst>
              <p:par>
                <p:cTn fill="hold" nodeType="afterEffect" presetClass="entr" presetID="22" presetSubtype="8">
                  <p:stCondLst>
                    <p:cond delay="0"/>
                  </p:stCondLst>
                  <p:childTnLst>
                    <p:set>
                      <p:cBhvr>
                        <p:cTn dur="1" fill="hold">
                          <p:stCondLst>
                            <p:cond delay="0"/>
                          </p:stCondLst>
                        </p:cTn>
                        <p:tgtEl>
                          <p:spTgt spid="1050216"/>
                        </p:tgtEl>
                        <p:attrNameLst>
                          <p:attrName>style.visibility</p:attrName>
                        </p:attrNameLst>
                      </p:cBhvr>
                      <p:to>
                        <p:strVal val="visible"/>
                      </p:to>
                    </p:set>
                    <p:animEffect transition="in" filter="wipe(left)">
                      <p:cBhvr>
                        <p:cTn dur="500"/>
                        <p:tgtEl>
                          <p:spTgt spid="1050216"/>
                        </p:tgtEl>
                      </p:cBhvr>
                    </p:animEffect>
                  </p:childTnLst>
                </p:cTn>
              </p:par>
            </p:tnLst>
          </p:tmpl>
        </p:tmplLst>
      </p:bldP>
      <p:bldP spid="1050217" grpId="0" animBg="1"/>
      <p:bldP spid="1050218" grpId="0" build="p">
        <p:tmplLst>
          <p:tmpl lvl="1">
            <p:tnLst>
              <p:par>
                <p:cTn decel="100000" fill="hold" nodeType="afterEffect" presetClass="entr" presetID="2" presetSubtype="8">
                  <p:stCondLst>
                    <p:cond delay="250"/>
                  </p:stCondLst>
                  <p:childTnLst>
                    <p:set>
                      <p:cBhvr>
                        <p:cTn dur="1" fill="hold">
                          <p:stCondLst>
                            <p:cond delay="0"/>
                          </p:stCondLst>
                        </p:cTn>
                        <p:tgtEl>
                          <p:spTgt spid="1050218"/>
                        </p:tgtEl>
                        <p:attrNameLst>
                          <p:attrName>style.visibility</p:attrName>
                        </p:attrNameLst>
                      </p:cBhvr>
                      <p:to>
                        <p:strVal val="visible"/>
                      </p:to>
                    </p:set>
                    <p:anim calcmode="lin" valueType="num">
                      <p:cBhvr additive="base">
                        <p:cTn dur="500" fill="hold"/>
                        <p:tgtEl>
                          <p:spTgt spid="1050218"/>
                        </p:tgtEl>
                        <p:attrNameLst>
                          <p:attrName>ppt_x</p:attrName>
                        </p:attrNameLst>
                      </p:cBhvr>
                      <p:tavLst>
                        <p:tav tm="0">
                          <p:val>
                            <p:strVal val="0-#ppt_w/2"/>
                          </p:val>
                        </p:tav>
                        <p:tav tm="100000">
                          <p:val>
                            <p:strVal val="#ppt_x"/>
                          </p:val>
                        </p:tav>
                      </p:tavLst>
                    </p:anim>
                    <p:anim calcmode="lin" valueType="num">
                      <p:cBhvr additive="base">
                        <p:cTn dur="500" fill="hold"/>
                        <p:tgtEl>
                          <p:spTgt spid="1050218"/>
                        </p:tgtEl>
                        <p:attrNameLst>
                          <p:attrName>ppt_y</p:attrName>
                        </p:attrNameLst>
                      </p:cBhvr>
                      <p:tavLst>
                        <p:tav tm="0">
                          <p:val>
                            <p:strVal val="#ppt_y"/>
                          </p:val>
                        </p:tav>
                        <p:tav tm="100000">
                          <p:val>
                            <p:strVal val="#ppt_y"/>
                          </p:val>
                        </p:tav>
                      </p:tavLst>
                    </p:anim>
                  </p:childTnLst>
                </p:cTn>
              </p:par>
            </p:tnLst>
          </p:tmpl>
        </p:tmplLst>
      </p:bldP>
      <p:bldP spid="1050219" grpId="0" build="p">
        <p:tmplLst>
          <p:tmpl lvl="1">
            <p:tnLst>
              <p:par>
                <p:cTn fill="hold" nodeType="afterEffect" presetClass="entr" presetID="22" presetSubtype="8">
                  <p:stCondLst>
                    <p:cond delay="0"/>
                  </p:stCondLst>
                  <p:childTnLst>
                    <p:set>
                      <p:cBhvr>
                        <p:cTn dur="1" fill="hold">
                          <p:stCondLst>
                            <p:cond delay="0"/>
                          </p:stCondLst>
                        </p:cTn>
                        <p:tgtEl>
                          <p:spTgt spid="1050219"/>
                        </p:tgtEl>
                        <p:attrNameLst>
                          <p:attrName>style.visibility</p:attrName>
                        </p:attrNameLst>
                      </p:cBhvr>
                      <p:to>
                        <p:strVal val="visible"/>
                      </p:to>
                    </p:set>
                    <p:animEffect transition="in" filter="wipe(left)">
                      <p:cBhvr>
                        <p:cTn dur="500"/>
                        <p:tgtEl>
                          <p:spTgt spid="1050219"/>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eric List - 4 Items">
    <p:spTree>
      <p:nvGrpSpPr>
        <p:cNvPr id="197" name=""/>
        <p:cNvGrpSpPr/>
        <p:nvPr/>
      </p:nvGrpSpPr>
      <p:grpSpPr>
        <a:xfrm>
          <a:off x="0" y="0"/>
          <a:ext cx="0" cy="0"/>
          <a:chOff x="0" y="0"/>
          <a:chExt cx="0" cy="0"/>
        </a:xfrm>
      </p:grpSpPr>
      <p:sp>
        <p:nvSpPr>
          <p:cNvPr id="1049417" name="タイトル 1"/>
          <p:cNvSpPr>
            <a:spLocks noGrp="1"/>
          </p:cNvSpPr>
          <p:nvPr>
            <p:ph type="title" hasCustomPrompt="1"/>
          </p:nvPr>
        </p:nvSpPr>
        <p:spPr/>
        <p:txBody>
          <a:bodyPr/>
          <a:p>
            <a:r>
              <a:rPr altLang="ja-JP" dirty="0" kumimoji="1" lang="en-US"/>
              <a:t>Slide Title Goes Here</a:t>
            </a:r>
            <a:endParaRPr altLang="en-US" dirty="0" kumimoji="1" lang="ja-JP"/>
          </a:p>
        </p:txBody>
      </p:sp>
      <p:sp>
        <p:nvSpPr>
          <p:cNvPr id="1049418" name="フッター プレースホルダー 2"/>
          <p:cNvSpPr>
            <a:spLocks noGrp="1"/>
          </p:cNvSpPr>
          <p:nvPr>
            <p:ph type="ftr" sz="quarter" idx="10"/>
          </p:nvPr>
        </p:nvSpPr>
        <p:spPr/>
        <p:txBody>
          <a:bodyPr/>
          <a:p>
            <a:r>
              <a:rPr altLang="ja-JP" lang="en-US"/>
              <a:t>The Power of PowerPoint | thepopp.com</a:t>
            </a:r>
            <a:endParaRPr altLang="en-US" dirty="0" lang="ja-JP"/>
          </a:p>
        </p:txBody>
      </p:sp>
      <p:sp>
        <p:nvSpPr>
          <p:cNvPr id="1049419" name="スライド番号プレースホルダー 3"/>
          <p:cNvSpPr>
            <a:spLocks noGrp="1"/>
          </p:cNvSpPr>
          <p:nvPr>
            <p:ph type="sldNum" sz="quarter" idx="11"/>
          </p:nvPr>
        </p:nvSpPr>
        <p:spPr/>
        <p:txBody>
          <a:bodyPr/>
          <a:p>
            <a:fld id="{E6459DFB-86F3-43FA-8567-2EA6E426AE90}" type="slidenum">
              <a:rPr altLang="en-US" lang="ja-JP" smtClean="0"/>
              <a:t>‹#›</a:t>
            </a:fld>
            <a:endParaRPr altLang="en-US" lang="ja-JP"/>
          </a:p>
        </p:txBody>
      </p:sp>
      <p:sp>
        <p:nvSpPr>
          <p:cNvPr id="1049420" name="テキスト プレースホルダー 6"/>
          <p:cNvSpPr>
            <a:spLocks noGrp="1"/>
          </p:cNvSpPr>
          <p:nvPr>
            <p:ph type="body" sz="quarter" idx="13" hasCustomPrompt="1"/>
          </p:nvPr>
        </p:nvSpPr>
        <p:spPr>
          <a:xfrm>
            <a:off x="3166542" y="1543100"/>
            <a:ext cx="14329592" cy="504056"/>
          </a:xfrm>
        </p:spPr>
        <p:txBody>
          <a:bodyPr/>
          <a:lstStyle>
            <a:lvl1pPr>
              <a:defRPr baseline="0" i="1">
                <a:solidFill>
                  <a:schemeClr val="tx1">
                    <a:lumMod val="50000"/>
                    <a:lumOff val="50000"/>
                  </a:schemeClr>
                </a:solidFill>
                <a:latin typeface="+mn-lt"/>
                <a:cs typeface="Open Sans Light" panose="020B0306030504020204" pitchFamily="34" charset="0"/>
              </a:defRPr>
            </a:lvl1pPr>
          </a:lstStyle>
          <a:p>
            <a:pPr lvl="0"/>
            <a:r>
              <a:rPr altLang="ja-JP" dirty="0" kumimoji="1" lang="en-US"/>
              <a:t>Short description goes here</a:t>
            </a:r>
            <a:endParaRPr altLang="en-US" dirty="0" kumimoji="1" lang="ja-JP"/>
          </a:p>
        </p:txBody>
      </p:sp>
      <p:sp>
        <p:nvSpPr>
          <p:cNvPr id="1049421" name="正方形/長方形 7"/>
          <p:cNvSpPr/>
          <p:nvPr userDrawn="1"/>
        </p:nvSpPr>
        <p:spPr>
          <a:xfrm>
            <a:off x="3238550" y="1399084"/>
            <a:ext cx="3240360" cy="7200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422" name="円/楕円 10"/>
          <p:cNvSpPr/>
          <p:nvPr userDrawn="1"/>
        </p:nvSpPr>
        <p:spPr>
          <a:xfrm>
            <a:off x="8280234" y="3410902"/>
            <a:ext cx="648072" cy="648072"/>
          </a:xfrm>
          <a:prstGeom prst="ellipse"/>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ja-JP" dirty="0" kumimoji="1" lang="en-US"/>
              <a:t>1</a:t>
            </a:r>
            <a:endParaRPr altLang="en-US" dirty="0" kumimoji="1" lang="ja-JP"/>
          </a:p>
        </p:txBody>
      </p:sp>
      <p:sp>
        <p:nvSpPr>
          <p:cNvPr id="1049423" name="円/楕円 11"/>
          <p:cNvSpPr/>
          <p:nvPr userDrawn="1"/>
        </p:nvSpPr>
        <p:spPr>
          <a:xfrm>
            <a:off x="8280234" y="4771792"/>
            <a:ext cx="648072" cy="648072"/>
          </a:xfrm>
          <a:prstGeom prst="ellipse"/>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ja-JP" dirty="0" kumimoji="1" lang="en-US"/>
              <a:t>2</a:t>
            </a:r>
            <a:endParaRPr altLang="en-US" dirty="0" kumimoji="1" lang="ja-JP"/>
          </a:p>
        </p:txBody>
      </p:sp>
      <p:sp>
        <p:nvSpPr>
          <p:cNvPr id="1049424" name="円/楕円 12"/>
          <p:cNvSpPr/>
          <p:nvPr userDrawn="1"/>
        </p:nvSpPr>
        <p:spPr>
          <a:xfrm>
            <a:off x="8280234" y="6132682"/>
            <a:ext cx="648072" cy="648072"/>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ja-JP" dirty="0" kumimoji="1" lang="en-US"/>
              <a:t>3</a:t>
            </a:r>
            <a:endParaRPr altLang="en-US" dirty="0" kumimoji="1" lang="ja-JP"/>
          </a:p>
        </p:txBody>
      </p:sp>
      <p:sp>
        <p:nvSpPr>
          <p:cNvPr id="1049425" name="円/楕円 13"/>
          <p:cNvSpPr/>
          <p:nvPr userDrawn="1"/>
        </p:nvSpPr>
        <p:spPr>
          <a:xfrm>
            <a:off x="8280234" y="7493572"/>
            <a:ext cx="648072" cy="648072"/>
          </a:xfrm>
          <a:prstGeom prst="ellips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ja-JP" dirty="0" kumimoji="1" lang="en-US"/>
              <a:t>4</a:t>
            </a:r>
            <a:endParaRPr altLang="en-US" dirty="0" kumimoji="1" lang="ja-JP"/>
          </a:p>
        </p:txBody>
      </p:sp>
      <p:sp>
        <p:nvSpPr>
          <p:cNvPr id="1049426" name="テキスト プレースホルダー 6"/>
          <p:cNvSpPr>
            <a:spLocks noGrp="1"/>
          </p:cNvSpPr>
          <p:nvPr>
            <p:ph type="body" sz="quarter" idx="16" hasCustomPrompt="1"/>
          </p:nvPr>
        </p:nvSpPr>
        <p:spPr>
          <a:xfrm>
            <a:off x="9000876" y="3200754"/>
            <a:ext cx="8503353" cy="1078383"/>
          </a:xfrm>
        </p:spPr>
        <p:txBody>
          <a:bodyPr anchor="ctr">
            <a:normAutofit/>
          </a:bodyPr>
          <a:lstStyle>
            <a:lvl1pPr algn="l">
              <a:defRPr baseline="0" sz="2000" i="0">
                <a:solidFill>
                  <a:schemeClr val="tx2"/>
                </a:solidFill>
                <a:latin typeface="+mn-lt"/>
              </a:defRPr>
            </a:lvl1pPr>
          </a:lstStyle>
          <a:p>
            <a:pPr lvl="0"/>
            <a:r>
              <a:rPr altLang="ja-JP" dirty="0" kumimoji="1" lang="en-US"/>
              <a:t>Text goes here</a:t>
            </a:r>
            <a:endParaRPr altLang="en-US" dirty="0" kumimoji="1" lang="ja-JP"/>
          </a:p>
        </p:txBody>
      </p:sp>
      <p:sp>
        <p:nvSpPr>
          <p:cNvPr id="1049427" name="テキスト プレースホルダー 6"/>
          <p:cNvSpPr>
            <a:spLocks noGrp="1"/>
          </p:cNvSpPr>
          <p:nvPr>
            <p:ph type="body" sz="quarter" idx="20" hasCustomPrompt="1"/>
          </p:nvPr>
        </p:nvSpPr>
        <p:spPr>
          <a:xfrm>
            <a:off x="9000876" y="4563382"/>
            <a:ext cx="8503353" cy="1078383"/>
          </a:xfrm>
        </p:spPr>
        <p:txBody>
          <a:bodyPr anchor="ctr">
            <a:normAutofit/>
          </a:bodyPr>
          <a:lstStyle>
            <a:lvl1pPr algn="l">
              <a:defRPr baseline="0" sz="2000" i="0">
                <a:solidFill>
                  <a:schemeClr val="tx2"/>
                </a:solidFill>
                <a:latin typeface="+mn-lt"/>
              </a:defRPr>
            </a:lvl1pPr>
          </a:lstStyle>
          <a:p>
            <a:pPr lvl="0"/>
            <a:r>
              <a:rPr altLang="ja-JP" dirty="0" kumimoji="1" lang="en-US"/>
              <a:t>Text goes here</a:t>
            </a:r>
            <a:endParaRPr altLang="en-US" dirty="0" kumimoji="1" lang="ja-JP"/>
          </a:p>
        </p:txBody>
      </p:sp>
      <p:sp>
        <p:nvSpPr>
          <p:cNvPr id="1049428" name="テキスト プレースホルダー 6"/>
          <p:cNvSpPr>
            <a:spLocks noGrp="1"/>
          </p:cNvSpPr>
          <p:nvPr>
            <p:ph type="body" sz="quarter" idx="22" hasCustomPrompt="1"/>
          </p:nvPr>
        </p:nvSpPr>
        <p:spPr>
          <a:xfrm>
            <a:off x="9000876" y="5926010"/>
            <a:ext cx="8503353" cy="1078383"/>
          </a:xfrm>
        </p:spPr>
        <p:txBody>
          <a:bodyPr anchor="ctr">
            <a:normAutofit/>
          </a:bodyPr>
          <a:lstStyle>
            <a:lvl1pPr algn="l">
              <a:defRPr baseline="0" sz="2000" i="0">
                <a:solidFill>
                  <a:schemeClr val="tx2"/>
                </a:solidFill>
                <a:latin typeface="+mn-lt"/>
              </a:defRPr>
            </a:lvl1pPr>
          </a:lstStyle>
          <a:p>
            <a:pPr lvl="0"/>
            <a:r>
              <a:rPr altLang="ja-JP" dirty="0" kumimoji="1" lang="en-US"/>
              <a:t>Text goes here</a:t>
            </a:r>
            <a:endParaRPr altLang="en-US" dirty="0" kumimoji="1" lang="ja-JP"/>
          </a:p>
        </p:txBody>
      </p:sp>
      <p:sp>
        <p:nvSpPr>
          <p:cNvPr id="1049429" name="テキスト プレースホルダー 6"/>
          <p:cNvSpPr>
            <a:spLocks noGrp="1"/>
          </p:cNvSpPr>
          <p:nvPr>
            <p:ph type="body" sz="quarter" idx="24" hasCustomPrompt="1"/>
          </p:nvPr>
        </p:nvSpPr>
        <p:spPr>
          <a:xfrm>
            <a:off x="9000876" y="7288638"/>
            <a:ext cx="8503353" cy="1078383"/>
          </a:xfrm>
        </p:spPr>
        <p:txBody>
          <a:bodyPr anchor="ctr">
            <a:normAutofit/>
          </a:bodyPr>
          <a:lstStyle>
            <a:lvl1pPr algn="l">
              <a:defRPr baseline="0" sz="2000" i="0">
                <a:solidFill>
                  <a:schemeClr val="tx2"/>
                </a:solidFill>
                <a:latin typeface="+mn-lt"/>
              </a:defRPr>
            </a:lvl1pPr>
          </a:lstStyle>
          <a:p>
            <a:pPr lvl="0"/>
            <a:r>
              <a:rPr altLang="ja-JP" dirty="0" kumimoji="1" lang="en-US"/>
              <a:t>Text goes here</a:t>
            </a:r>
            <a:endParaRPr altLang="en-US" dirty="0" kumimoji="1" lang="ja-JP"/>
          </a:p>
        </p:txBody>
      </p:sp>
      <p:sp>
        <p:nvSpPr>
          <p:cNvPr id="1049430" name="テキスト プレースホルダー 6"/>
          <p:cNvSpPr>
            <a:spLocks noGrp="1"/>
          </p:cNvSpPr>
          <p:nvPr>
            <p:ph type="body" sz="quarter" idx="28" hasCustomPrompt="1"/>
          </p:nvPr>
        </p:nvSpPr>
        <p:spPr>
          <a:xfrm>
            <a:off x="783772" y="3298733"/>
            <a:ext cx="6894286" cy="4974412"/>
          </a:xfrm>
        </p:spPr>
        <p:txBody>
          <a:bodyPr anchor="ctr">
            <a:noAutofit/>
          </a:bodyPr>
          <a:lstStyle>
            <a:lvl1pPr algn="ctr">
              <a:defRPr baseline="0" sz="4000" i="0">
                <a:solidFill>
                  <a:schemeClr val="tx2"/>
                </a:solidFill>
                <a:latin typeface="Route 159 Light" pitchFamily="50" charset="0"/>
              </a:defRPr>
            </a:lvl1pPr>
          </a:lstStyle>
          <a:p>
            <a:pPr lvl="0"/>
            <a:r>
              <a:rPr altLang="ja-JP" dirty="0" kumimoji="1" lang="en-US"/>
              <a:t>Text goes here</a:t>
            </a:r>
            <a:endParaRPr altLang="en-US" dirty="0"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afterEffect" presetClass="entr" presetID="2" presetSubtype="2">
                                  <p:stCondLst>
                                    <p:cond delay="0"/>
                                  </p:stCondLst>
                                  <p:childTnLst>
                                    <p:set>
                                      <p:cBhvr>
                                        <p:cTn dur="1" fill="hold" id="6">
                                          <p:stCondLst>
                                            <p:cond delay="0"/>
                                          </p:stCondLst>
                                        </p:cTn>
                                        <p:tgtEl>
                                          <p:spTgt spid="1049421"/>
                                        </p:tgtEl>
                                        <p:attrNameLst>
                                          <p:attrName>style.visibility</p:attrName>
                                        </p:attrNameLst>
                                      </p:cBhvr>
                                      <p:to>
                                        <p:strVal val="visible"/>
                                      </p:to>
                                    </p:set>
                                    <p:anim calcmode="lin" valueType="num">
                                      <p:cBhvr additive="base">
                                        <p:cTn dur="500" fill="hold" id="7"/>
                                        <p:tgtEl>
                                          <p:spTgt spid="1049421"/>
                                        </p:tgtEl>
                                        <p:attrNameLst>
                                          <p:attrName>ppt_x</p:attrName>
                                        </p:attrNameLst>
                                      </p:cBhvr>
                                      <p:tavLst>
                                        <p:tav tm="0">
                                          <p:val>
                                            <p:strVal val="1+#ppt_w/2"/>
                                          </p:val>
                                        </p:tav>
                                        <p:tav tm="100000">
                                          <p:val>
                                            <p:strVal val="#ppt_x"/>
                                          </p:val>
                                        </p:tav>
                                      </p:tavLst>
                                    </p:anim>
                                    <p:anim calcmode="lin" valueType="num">
                                      <p:cBhvr additive="base">
                                        <p:cTn dur="500" fill="hold" id="8"/>
                                        <p:tgtEl>
                                          <p:spTgt spid="1049421"/>
                                        </p:tgtEl>
                                        <p:attrNameLst>
                                          <p:attrName>ppt_y</p:attrName>
                                        </p:attrNameLst>
                                      </p:cBhvr>
                                      <p:tavLst>
                                        <p:tav tm="0">
                                          <p:val>
                                            <p:strVal val="#ppt_y"/>
                                          </p:val>
                                        </p:tav>
                                        <p:tav tm="100000">
                                          <p:val>
                                            <p:strVal val="#ppt_y"/>
                                          </p:val>
                                        </p:tav>
                                      </p:tavLst>
                                    </p:anim>
                                  </p:childTnLst>
                                </p:cTn>
                              </p:par>
                              <p:par>
                                <p:cTn fill="hold" grpId="0" id="9" nodeType="withEffect" presetClass="entr" presetID="22" presetSubtype="8">
                                  <p:stCondLst>
                                    <p:cond delay="0"/>
                                  </p:stCondLst>
                                  <p:childTnLst>
                                    <p:set>
                                      <p:cBhvr>
                                        <p:cTn dur="1" fill="hold" id="10">
                                          <p:stCondLst>
                                            <p:cond delay="0"/>
                                          </p:stCondLst>
                                        </p:cTn>
                                        <p:tgtEl>
                                          <p:spTgt spid="1049420">
                                            <p:txEl>
                                              <p:pRg st="0" end="0"/>
                                            </p:txEl>
                                          </p:spTgt>
                                        </p:tgtEl>
                                        <p:attrNameLst>
                                          <p:attrName>style.visibility</p:attrName>
                                        </p:attrNameLst>
                                      </p:cBhvr>
                                      <p:to>
                                        <p:strVal val="visible"/>
                                      </p:to>
                                    </p:set>
                                    <p:animEffect transition="in" filter="wipe(left)">
                                      <p:cBhvr>
                                        <p:cTn dur="500" id="11"/>
                                        <p:tgtEl>
                                          <p:spTgt spid="1049420">
                                            <p:txEl>
                                              <p:pRg st="0" end="0"/>
                                            </p:txEl>
                                          </p:spTgt>
                                        </p:tgtEl>
                                      </p:cBhvr>
                                    </p:animEffect>
                                  </p:childTnLst>
                                </p:cTn>
                              </p:par>
                            </p:childTnLst>
                          </p:cTn>
                        </p:par>
                        <p:par>
                          <p:cTn fill="hold" id="12">
                            <p:stCondLst>
                              <p:cond delay="500"/>
                            </p:stCondLst>
                            <p:childTnLst>
                              <p:par>
                                <p:cTn decel="100000" fill="hold" grpId="0" id="13" nodeType="afterEffect" presetClass="entr" presetID="2" presetSubtype="9">
                                  <p:stCondLst>
                                    <p:cond delay="0"/>
                                  </p:stCondLst>
                                  <p:iterate type="wd">
                                    <p:tmPct val="10000"/>
                                  </p:iterate>
                                  <p:childTnLst>
                                    <p:set>
                                      <p:cBhvr>
                                        <p:cTn dur="1" fill="hold" id="14">
                                          <p:stCondLst>
                                            <p:cond delay="0"/>
                                          </p:stCondLst>
                                        </p:cTn>
                                        <p:tgtEl>
                                          <p:spTgt spid="1049430">
                                            <p:txEl>
                                              <p:pRg st="0" end="0"/>
                                            </p:txEl>
                                          </p:spTgt>
                                        </p:tgtEl>
                                        <p:attrNameLst>
                                          <p:attrName>style.visibility</p:attrName>
                                        </p:attrNameLst>
                                      </p:cBhvr>
                                      <p:to>
                                        <p:strVal val="visible"/>
                                      </p:to>
                                    </p:set>
                                    <p:anim calcmode="lin" valueType="num">
                                      <p:cBhvr additive="base">
                                        <p:cTn dur="500" fill="hold" id="15"/>
                                        <p:tgtEl>
                                          <p:spTgt spid="1049430">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16"/>
                                        <p:tgtEl>
                                          <p:spTgt spid="1049430">
                                            <p:txEl>
                                              <p:pRg st="0" end="0"/>
                                            </p:txEl>
                                          </p:spTgt>
                                        </p:tgtEl>
                                        <p:attrNameLst>
                                          <p:attrName>ppt_y</p:attrName>
                                        </p:attrNameLst>
                                      </p:cBhvr>
                                      <p:tavLst>
                                        <p:tav tm="0">
                                          <p:val>
                                            <p:strVal val="0-#ppt_h/2"/>
                                          </p:val>
                                        </p:tav>
                                        <p:tav tm="100000">
                                          <p:val>
                                            <p:strVal val="#ppt_y"/>
                                          </p:val>
                                        </p:tav>
                                      </p:tavLst>
                                    </p:anim>
                                  </p:childTnLst>
                                </p:cTn>
                              </p:par>
                            </p:childTnLst>
                          </p:cTn>
                        </p:par>
                        <p:par>
                          <p:cTn fill="hold" id="17">
                            <p:stCondLst>
                              <p:cond delay="1100"/>
                            </p:stCondLst>
                            <p:childTnLst>
                              <p:par>
                                <p:cTn decel="100000" fill="hold" grpId="0" id="18" nodeType="afterEffect" presetClass="entr" presetID="2" presetSubtype="1">
                                  <p:stCondLst>
                                    <p:cond delay="250"/>
                                  </p:stCondLst>
                                  <p:childTnLst>
                                    <p:set>
                                      <p:cBhvr>
                                        <p:cTn dur="1" fill="hold" id="19">
                                          <p:stCondLst>
                                            <p:cond delay="0"/>
                                          </p:stCondLst>
                                        </p:cTn>
                                        <p:tgtEl>
                                          <p:spTgt spid="1049422"/>
                                        </p:tgtEl>
                                        <p:attrNameLst>
                                          <p:attrName>style.visibility</p:attrName>
                                        </p:attrNameLst>
                                      </p:cBhvr>
                                      <p:to>
                                        <p:strVal val="visible"/>
                                      </p:to>
                                    </p:set>
                                    <p:anim calcmode="lin" valueType="num">
                                      <p:cBhvr additive="base">
                                        <p:cTn dur="500" fill="hold" id="20"/>
                                        <p:tgtEl>
                                          <p:spTgt spid="1049422"/>
                                        </p:tgtEl>
                                        <p:attrNameLst>
                                          <p:attrName>ppt_x</p:attrName>
                                        </p:attrNameLst>
                                      </p:cBhvr>
                                      <p:tavLst>
                                        <p:tav tm="0">
                                          <p:val>
                                            <p:strVal val="#ppt_x"/>
                                          </p:val>
                                        </p:tav>
                                        <p:tav tm="100000">
                                          <p:val>
                                            <p:strVal val="#ppt_x"/>
                                          </p:val>
                                        </p:tav>
                                      </p:tavLst>
                                    </p:anim>
                                    <p:anim calcmode="lin" valueType="num">
                                      <p:cBhvr additive="base">
                                        <p:cTn dur="500" fill="hold" id="21"/>
                                        <p:tgtEl>
                                          <p:spTgt spid="1049422"/>
                                        </p:tgtEl>
                                        <p:attrNameLst>
                                          <p:attrName>ppt_y</p:attrName>
                                        </p:attrNameLst>
                                      </p:cBhvr>
                                      <p:tavLst>
                                        <p:tav tm="0">
                                          <p:val>
                                            <p:strVal val="0-#ppt_h/2"/>
                                          </p:val>
                                        </p:tav>
                                        <p:tav tm="100000">
                                          <p:val>
                                            <p:strVal val="#ppt_y"/>
                                          </p:val>
                                        </p:tav>
                                      </p:tavLst>
                                    </p:anim>
                                  </p:childTnLst>
                                </p:cTn>
                              </p:par>
                              <p:par>
                                <p:cTn decel="100000" fill="hold" grpId="0" id="22" nodeType="withEffect" presetClass="entr" presetID="2" presetSubtype="2">
                                  <p:stCondLst>
                                    <p:cond delay="250"/>
                                  </p:stCondLst>
                                  <p:childTnLst>
                                    <p:set>
                                      <p:cBhvr>
                                        <p:cTn dur="1" fill="hold" id="23">
                                          <p:stCondLst>
                                            <p:cond delay="0"/>
                                          </p:stCondLst>
                                        </p:cTn>
                                        <p:tgtEl>
                                          <p:spTgt spid="1049426">
                                            <p:txEl>
                                              <p:pRg st="0" end="0"/>
                                            </p:txEl>
                                          </p:spTgt>
                                        </p:tgtEl>
                                        <p:attrNameLst>
                                          <p:attrName>style.visibility</p:attrName>
                                        </p:attrNameLst>
                                      </p:cBhvr>
                                      <p:to>
                                        <p:strVal val="visible"/>
                                      </p:to>
                                    </p:set>
                                    <p:anim calcmode="lin" valueType="num">
                                      <p:cBhvr additive="base">
                                        <p:cTn dur="500" fill="hold" id="24"/>
                                        <p:tgtEl>
                                          <p:spTgt spid="1049426">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25"/>
                                        <p:tgtEl>
                                          <p:spTgt spid="1049426">
                                            <p:txEl>
                                              <p:pRg st="0" end="0"/>
                                            </p:txEl>
                                          </p:spTgt>
                                        </p:tgtEl>
                                        <p:attrNameLst>
                                          <p:attrName>ppt_y</p:attrName>
                                        </p:attrNameLst>
                                      </p:cBhvr>
                                      <p:tavLst>
                                        <p:tav tm="0">
                                          <p:val>
                                            <p:strVal val="#ppt_y"/>
                                          </p:val>
                                        </p:tav>
                                        <p:tav tm="100000">
                                          <p:val>
                                            <p:strVal val="#ppt_y"/>
                                          </p:val>
                                        </p:tav>
                                      </p:tavLst>
                                    </p:anim>
                                  </p:childTnLst>
                                </p:cTn>
                              </p:par>
                            </p:childTnLst>
                          </p:cTn>
                        </p:par>
                        <p:par>
                          <p:cTn fill="hold" id="26">
                            <p:stCondLst>
                              <p:cond delay="1850"/>
                            </p:stCondLst>
                            <p:childTnLst>
                              <p:par>
                                <p:cTn decel="100000" fill="hold" grpId="0" id="27" nodeType="afterEffect" presetClass="entr" presetID="2" presetSubtype="1">
                                  <p:stCondLst>
                                    <p:cond delay="250"/>
                                  </p:stCondLst>
                                  <p:childTnLst>
                                    <p:set>
                                      <p:cBhvr>
                                        <p:cTn dur="1" fill="hold" id="28">
                                          <p:stCondLst>
                                            <p:cond delay="0"/>
                                          </p:stCondLst>
                                        </p:cTn>
                                        <p:tgtEl>
                                          <p:spTgt spid="1049423"/>
                                        </p:tgtEl>
                                        <p:attrNameLst>
                                          <p:attrName>style.visibility</p:attrName>
                                        </p:attrNameLst>
                                      </p:cBhvr>
                                      <p:to>
                                        <p:strVal val="visible"/>
                                      </p:to>
                                    </p:set>
                                    <p:anim calcmode="lin" valueType="num">
                                      <p:cBhvr additive="base">
                                        <p:cTn dur="500" fill="hold" id="29"/>
                                        <p:tgtEl>
                                          <p:spTgt spid="1049423"/>
                                        </p:tgtEl>
                                        <p:attrNameLst>
                                          <p:attrName>ppt_x</p:attrName>
                                        </p:attrNameLst>
                                      </p:cBhvr>
                                      <p:tavLst>
                                        <p:tav tm="0">
                                          <p:val>
                                            <p:strVal val="#ppt_x"/>
                                          </p:val>
                                        </p:tav>
                                        <p:tav tm="100000">
                                          <p:val>
                                            <p:strVal val="#ppt_x"/>
                                          </p:val>
                                        </p:tav>
                                      </p:tavLst>
                                    </p:anim>
                                    <p:anim calcmode="lin" valueType="num">
                                      <p:cBhvr additive="base">
                                        <p:cTn dur="500" fill="hold" id="30"/>
                                        <p:tgtEl>
                                          <p:spTgt spid="1049423"/>
                                        </p:tgtEl>
                                        <p:attrNameLst>
                                          <p:attrName>ppt_y</p:attrName>
                                        </p:attrNameLst>
                                      </p:cBhvr>
                                      <p:tavLst>
                                        <p:tav tm="0">
                                          <p:val>
                                            <p:strVal val="0-#ppt_h/2"/>
                                          </p:val>
                                        </p:tav>
                                        <p:tav tm="100000">
                                          <p:val>
                                            <p:strVal val="#ppt_y"/>
                                          </p:val>
                                        </p:tav>
                                      </p:tavLst>
                                    </p:anim>
                                  </p:childTnLst>
                                </p:cTn>
                              </p:par>
                              <p:par>
                                <p:cTn decel="100000" fill="hold" grpId="0" id="31" nodeType="withEffect" presetClass="entr" presetID="2" presetSubtype="2">
                                  <p:stCondLst>
                                    <p:cond delay="250"/>
                                  </p:stCondLst>
                                  <p:childTnLst>
                                    <p:set>
                                      <p:cBhvr>
                                        <p:cTn dur="1" fill="hold" id="32">
                                          <p:stCondLst>
                                            <p:cond delay="0"/>
                                          </p:stCondLst>
                                        </p:cTn>
                                        <p:tgtEl>
                                          <p:spTgt spid="1049427">
                                            <p:txEl>
                                              <p:pRg st="0" end="0"/>
                                            </p:txEl>
                                          </p:spTgt>
                                        </p:tgtEl>
                                        <p:attrNameLst>
                                          <p:attrName>style.visibility</p:attrName>
                                        </p:attrNameLst>
                                      </p:cBhvr>
                                      <p:to>
                                        <p:strVal val="visible"/>
                                      </p:to>
                                    </p:set>
                                    <p:anim calcmode="lin" valueType="num">
                                      <p:cBhvr additive="base">
                                        <p:cTn dur="500" fill="hold" id="33"/>
                                        <p:tgtEl>
                                          <p:spTgt spid="1049427">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34"/>
                                        <p:tgtEl>
                                          <p:spTgt spid="1049427">
                                            <p:txEl>
                                              <p:pRg st="0" end="0"/>
                                            </p:txEl>
                                          </p:spTgt>
                                        </p:tgtEl>
                                        <p:attrNameLst>
                                          <p:attrName>ppt_y</p:attrName>
                                        </p:attrNameLst>
                                      </p:cBhvr>
                                      <p:tavLst>
                                        <p:tav tm="0">
                                          <p:val>
                                            <p:strVal val="#ppt_y"/>
                                          </p:val>
                                        </p:tav>
                                        <p:tav tm="100000">
                                          <p:val>
                                            <p:strVal val="#ppt_y"/>
                                          </p:val>
                                        </p:tav>
                                      </p:tavLst>
                                    </p:anim>
                                  </p:childTnLst>
                                </p:cTn>
                              </p:par>
                            </p:childTnLst>
                          </p:cTn>
                        </p:par>
                        <p:par>
                          <p:cTn fill="hold" id="35">
                            <p:stCondLst>
                              <p:cond delay="2600"/>
                            </p:stCondLst>
                            <p:childTnLst>
                              <p:par>
                                <p:cTn decel="100000" fill="hold" grpId="0" id="36" nodeType="afterEffect" presetClass="entr" presetID="2" presetSubtype="1">
                                  <p:stCondLst>
                                    <p:cond delay="250"/>
                                  </p:stCondLst>
                                  <p:childTnLst>
                                    <p:set>
                                      <p:cBhvr>
                                        <p:cTn dur="1" fill="hold" id="37">
                                          <p:stCondLst>
                                            <p:cond delay="0"/>
                                          </p:stCondLst>
                                        </p:cTn>
                                        <p:tgtEl>
                                          <p:spTgt spid="1049424"/>
                                        </p:tgtEl>
                                        <p:attrNameLst>
                                          <p:attrName>style.visibility</p:attrName>
                                        </p:attrNameLst>
                                      </p:cBhvr>
                                      <p:to>
                                        <p:strVal val="visible"/>
                                      </p:to>
                                    </p:set>
                                    <p:anim calcmode="lin" valueType="num">
                                      <p:cBhvr additive="base">
                                        <p:cTn dur="500" fill="hold" id="38"/>
                                        <p:tgtEl>
                                          <p:spTgt spid="1049424"/>
                                        </p:tgtEl>
                                        <p:attrNameLst>
                                          <p:attrName>ppt_x</p:attrName>
                                        </p:attrNameLst>
                                      </p:cBhvr>
                                      <p:tavLst>
                                        <p:tav tm="0">
                                          <p:val>
                                            <p:strVal val="#ppt_x"/>
                                          </p:val>
                                        </p:tav>
                                        <p:tav tm="100000">
                                          <p:val>
                                            <p:strVal val="#ppt_x"/>
                                          </p:val>
                                        </p:tav>
                                      </p:tavLst>
                                    </p:anim>
                                    <p:anim calcmode="lin" valueType="num">
                                      <p:cBhvr additive="base">
                                        <p:cTn dur="500" fill="hold" id="39"/>
                                        <p:tgtEl>
                                          <p:spTgt spid="1049424"/>
                                        </p:tgtEl>
                                        <p:attrNameLst>
                                          <p:attrName>ppt_y</p:attrName>
                                        </p:attrNameLst>
                                      </p:cBhvr>
                                      <p:tavLst>
                                        <p:tav tm="0">
                                          <p:val>
                                            <p:strVal val="0-#ppt_h/2"/>
                                          </p:val>
                                        </p:tav>
                                        <p:tav tm="100000">
                                          <p:val>
                                            <p:strVal val="#ppt_y"/>
                                          </p:val>
                                        </p:tav>
                                      </p:tavLst>
                                    </p:anim>
                                  </p:childTnLst>
                                </p:cTn>
                              </p:par>
                              <p:par>
                                <p:cTn decel="100000" fill="hold" grpId="0" id="40" nodeType="withEffect" presetClass="entr" presetID="2" presetSubtype="2">
                                  <p:stCondLst>
                                    <p:cond delay="250"/>
                                  </p:stCondLst>
                                  <p:childTnLst>
                                    <p:set>
                                      <p:cBhvr>
                                        <p:cTn dur="1" fill="hold" id="41">
                                          <p:stCondLst>
                                            <p:cond delay="0"/>
                                          </p:stCondLst>
                                        </p:cTn>
                                        <p:tgtEl>
                                          <p:spTgt spid="1049428">
                                            <p:txEl>
                                              <p:pRg st="0" end="0"/>
                                            </p:txEl>
                                          </p:spTgt>
                                        </p:tgtEl>
                                        <p:attrNameLst>
                                          <p:attrName>style.visibility</p:attrName>
                                        </p:attrNameLst>
                                      </p:cBhvr>
                                      <p:to>
                                        <p:strVal val="visible"/>
                                      </p:to>
                                    </p:set>
                                    <p:anim calcmode="lin" valueType="num">
                                      <p:cBhvr additive="base">
                                        <p:cTn dur="500" fill="hold" id="42"/>
                                        <p:tgtEl>
                                          <p:spTgt spid="1049428">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43"/>
                                        <p:tgtEl>
                                          <p:spTgt spid="1049428">
                                            <p:txEl>
                                              <p:pRg st="0" end="0"/>
                                            </p:txEl>
                                          </p:spTgt>
                                        </p:tgtEl>
                                        <p:attrNameLst>
                                          <p:attrName>ppt_y</p:attrName>
                                        </p:attrNameLst>
                                      </p:cBhvr>
                                      <p:tavLst>
                                        <p:tav tm="0">
                                          <p:val>
                                            <p:strVal val="#ppt_y"/>
                                          </p:val>
                                        </p:tav>
                                        <p:tav tm="100000">
                                          <p:val>
                                            <p:strVal val="#ppt_y"/>
                                          </p:val>
                                        </p:tav>
                                      </p:tavLst>
                                    </p:anim>
                                  </p:childTnLst>
                                </p:cTn>
                              </p:par>
                            </p:childTnLst>
                          </p:cTn>
                        </p:par>
                        <p:par>
                          <p:cTn fill="hold" id="44">
                            <p:stCondLst>
                              <p:cond delay="3350"/>
                            </p:stCondLst>
                            <p:childTnLst>
                              <p:par>
                                <p:cTn decel="100000" fill="hold" grpId="0" id="45" nodeType="afterEffect" presetClass="entr" presetID="2" presetSubtype="1">
                                  <p:stCondLst>
                                    <p:cond delay="250"/>
                                  </p:stCondLst>
                                  <p:childTnLst>
                                    <p:set>
                                      <p:cBhvr>
                                        <p:cTn dur="1" fill="hold" id="46">
                                          <p:stCondLst>
                                            <p:cond delay="0"/>
                                          </p:stCondLst>
                                        </p:cTn>
                                        <p:tgtEl>
                                          <p:spTgt spid="1049425"/>
                                        </p:tgtEl>
                                        <p:attrNameLst>
                                          <p:attrName>style.visibility</p:attrName>
                                        </p:attrNameLst>
                                      </p:cBhvr>
                                      <p:to>
                                        <p:strVal val="visible"/>
                                      </p:to>
                                    </p:set>
                                    <p:anim calcmode="lin" valueType="num">
                                      <p:cBhvr additive="base">
                                        <p:cTn dur="500" fill="hold" id="47"/>
                                        <p:tgtEl>
                                          <p:spTgt spid="1049425"/>
                                        </p:tgtEl>
                                        <p:attrNameLst>
                                          <p:attrName>ppt_x</p:attrName>
                                        </p:attrNameLst>
                                      </p:cBhvr>
                                      <p:tavLst>
                                        <p:tav tm="0">
                                          <p:val>
                                            <p:strVal val="#ppt_x"/>
                                          </p:val>
                                        </p:tav>
                                        <p:tav tm="100000">
                                          <p:val>
                                            <p:strVal val="#ppt_x"/>
                                          </p:val>
                                        </p:tav>
                                      </p:tavLst>
                                    </p:anim>
                                    <p:anim calcmode="lin" valueType="num">
                                      <p:cBhvr additive="base">
                                        <p:cTn dur="500" fill="hold" id="48"/>
                                        <p:tgtEl>
                                          <p:spTgt spid="1049425"/>
                                        </p:tgtEl>
                                        <p:attrNameLst>
                                          <p:attrName>ppt_y</p:attrName>
                                        </p:attrNameLst>
                                      </p:cBhvr>
                                      <p:tavLst>
                                        <p:tav tm="0">
                                          <p:val>
                                            <p:strVal val="0-#ppt_h/2"/>
                                          </p:val>
                                        </p:tav>
                                        <p:tav tm="100000">
                                          <p:val>
                                            <p:strVal val="#ppt_y"/>
                                          </p:val>
                                        </p:tav>
                                      </p:tavLst>
                                    </p:anim>
                                  </p:childTnLst>
                                </p:cTn>
                              </p:par>
                              <p:par>
                                <p:cTn decel="100000" fill="hold" grpId="0" id="49" nodeType="withEffect" presetClass="entr" presetID="2" presetSubtype="2">
                                  <p:stCondLst>
                                    <p:cond delay="250"/>
                                  </p:stCondLst>
                                  <p:childTnLst>
                                    <p:set>
                                      <p:cBhvr>
                                        <p:cTn dur="1" fill="hold" id="50">
                                          <p:stCondLst>
                                            <p:cond delay="0"/>
                                          </p:stCondLst>
                                        </p:cTn>
                                        <p:tgtEl>
                                          <p:spTgt spid="1049429">
                                            <p:txEl>
                                              <p:pRg st="0" end="0"/>
                                            </p:txEl>
                                          </p:spTgt>
                                        </p:tgtEl>
                                        <p:attrNameLst>
                                          <p:attrName>style.visibility</p:attrName>
                                        </p:attrNameLst>
                                      </p:cBhvr>
                                      <p:to>
                                        <p:strVal val="visible"/>
                                      </p:to>
                                    </p:set>
                                    <p:anim calcmode="lin" valueType="num">
                                      <p:cBhvr additive="base">
                                        <p:cTn dur="500" fill="hold" id="51"/>
                                        <p:tgtEl>
                                          <p:spTgt spid="1049429">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52"/>
                                        <p:tgtEl>
                                          <p:spTgt spid="104942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20" grpId="0" build="p">
        <p:tmplLst>
          <p:tmpl lvl="1">
            <p:tnLst>
              <p:par>
                <p:cTn fill="hold" nodeType="withEffect" presetClass="entr" presetID="22" presetSubtype="8">
                  <p:stCondLst>
                    <p:cond delay="0"/>
                  </p:stCondLst>
                  <p:childTnLst>
                    <p:set>
                      <p:cBhvr>
                        <p:cTn dur="1" fill="hold">
                          <p:stCondLst>
                            <p:cond delay="0"/>
                          </p:stCondLst>
                        </p:cTn>
                        <p:tgtEl>
                          <p:spTgt spid="1049420"/>
                        </p:tgtEl>
                        <p:attrNameLst>
                          <p:attrName>style.visibility</p:attrName>
                        </p:attrNameLst>
                      </p:cBhvr>
                      <p:to>
                        <p:strVal val="visible"/>
                      </p:to>
                    </p:set>
                    <p:animEffect transition="in" filter="wipe(left)">
                      <p:cBhvr>
                        <p:cTn dur="500"/>
                        <p:tgtEl>
                          <p:spTgt spid="1049420"/>
                        </p:tgtEl>
                      </p:cBhvr>
                    </p:animEffect>
                  </p:childTnLst>
                </p:cTn>
              </p:par>
            </p:tnLst>
          </p:tmpl>
        </p:tmplLst>
      </p:bldP>
      <p:bldP spid="1049421" grpId="0" animBg="1"/>
      <p:bldP spid="1049422" grpId="0" animBg="1"/>
      <p:bldP spid="1049423" grpId="0" animBg="1"/>
      <p:bldP spid="1049424" grpId="0" animBg="1"/>
      <p:bldP spid="1049425" grpId="0" animBg="1"/>
      <p:bldP spid="1049426" grpId="0" build="p">
        <p:tmplLst>
          <p:tmpl lvl="1">
            <p:tnLst>
              <p:par>
                <p:cTn decel="100000" fill="hold" nodeType="withEffect" presetClass="entr" presetID="2" presetSubtype="2">
                  <p:stCondLst>
                    <p:cond delay="250"/>
                  </p:stCondLst>
                  <p:childTnLst>
                    <p:set>
                      <p:cBhvr>
                        <p:cTn dur="1" fill="hold">
                          <p:stCondLst>
                            <p:cond delay="0"/>
                          </p:stCondLst>
                        </p:cTn>
                        <p:tgtEl>
                          <p:spTgt spid="1049426"/>
                        </p:tgtEl>
                        <p:attrNameLst>
                          <p:attrName>style.visibility</p:attrName>
                        </p:attrNameLst>
                      </p:cBhvr>
                      <p:to>
                        <p:strVal val="visible"/>
                      </p:to>
                    </p:set>
                    <p:anim calcmode="lin" valueType="num">
                      <p:cBhvr additive="base">
                        <p:cTn dur="500" fill="hold"/>
                        <p:tgtEl>
                          <p:spTgt spid="1049426"/>
                        </p:tgtEl>
                        <p:attrNameLst>
                          <p:attrName>ppt_x</p:attrName>
                        </p:attrNameLst>
                      </p:cBhvr>
                      <p:tavLst>
                        <p:tav tm="0">
                          <p:val>
                            <p:strVal val="1+#ppt_w/2"/>
                          </p:val>
                        </p:tav>
                        <p:tav tm="100000">
                          <p:val>
                            <p:strVal val="#ppt_x"/>
                          </p:val>
                        </p:tav>
                      </p:tavLst>
                    </p:anim>
                    <p:anim calcmode="lin" valueType="num">
                      <p:cBhvr additive="base">
                        <p:cTn dur="500" fill="hold"/>
                        <p:tgtEl>
                          <p:spTgt spid="1049426"/>
                        </p:tgtEl>
                        <p:attrNameLst>
                          <p:attrName>ppt_y</p:attrName>
                        </p:attrNameLst>
                      </p:cBhvr>
                      <p:tavLst>
                        <p:tav tm="0">
                          <p:val>
                            <p:strVal val="#ppt_y"/>
                          </p:val>
                        </p:tav>
                        <p:tav tm="100000">
                          <p:val>
                            <p:strVal val="#ppt_y"/>
                          </p:val>
                        </p:tav>
                      </p:tavLst>
                    </p:anim>
                  </p:childTnLst>
                </p:cTn>
              </p:par>
            </p:tnLst>
          </p:tmpl>
        </p:tmplLst>
      </p:bldP>
      <p:bldP spid="1049427" grpId="0" build="p">
        <p:tmplLst>
          <p:tmpl lvl="1">
            <p:tnLst>
              <p:par>
                <p:cTn decel="100000" fill="hold" nodeType="withEffect" presetClass="entr" presetID="2" presetSubtype="2">
                  <p:stCondLst>
                    <p:cond delay="250"/>
                  </p:stCondLst>
                  <p:childTnLst>
                    <p:set>
                      <p:cBhvr>
                        <p:cTn dur="1" fill="hold">
                          <p:stCondLst>
                            <p:cond delay="0"/>
                          </p:stCondLst>
                        </p:cTn>
                        <p:tgtEl>
                          <p:spTgt spid="1049427"/>
                        </p:tgtEl>
                        <p:attrNameLst>
                          <p:attrName>style.visibility</p:attrName>
                        </p:attrNameLst>
                      </p:cBhvr>
                      <p:to>
                        <p:strVal val="visible"/>
                      </p:to>
                    </p:set>
                    <p:anim calcmode="lin" valueType="num">
                      <p:cBhvr additive="base">
                        <p:cTn dur="500" fill="hold"/>
                        <p:tgtEl>
                          <p:spTgt spid="1049427"/>
                        </p:tgtEl>
                        <p:attrNameLst>
                          <p:attrName>ppt_x</p:attrName>
                        </p:attrNameLst>
                      </p:cBhvr>
                      <p:tavLst>
                        <p:tav tm="0">
                          <p:val>
                            <p:strVal val="1+#ppt_w/2"/>
                          </p:val>
                        </p:tav>
                        <p:tav tm="100000">
                          <p:val>
                            <p:strVal val="#ppt_x"/>
                          </p:val>
                        </p:tav>
                      </p:tavLst>
                    </p:anim>
                    <p:anim calcmode="lin" valueType="num">
                      <p:cBhvr additive="base">
                        <p:cTn dur="500" fill="hold"/>
                        <p:tgtEl>
                          <p:spTgt spid="1049427"/>
                        </p:tgtEl>
                        <p:attrNameLst>
                          <p:attrName>ppt_y</p:attrName>
                        </p:attrNameLst>
                      </p:cBhvr>
                      <p:tavLst>
                        <p:tav tm="0">
                          <p:val>
                            <p:strVal val="#ppt_y"/>
                          </p:val>
                        </p:tav>
                        <p:tav tm="100000">
                          <p:val>
                            <p:strVal val="#ppt_y"/>
                          </p:val>
                        </p:tav>
                      </p:tavLst>
                    </p:anim>
                  </p:childTnLst>
                </p:cTn>
              </p:par>
            </p:tnLst>
          </p:tmpl>
        </p:tmplLst>
      </p:bldP>
      <p:bldP spid="1049428" grpId="0" build="p">
        <p:tmplLst>
          <p:tmpl lvl="1">
            <p:tnLst>
              <p:par>
                <p:cTn decel="100000" fill="hold" nodeType="withEffect" presetClass="entr" presetID="2" presetSubtype="2">
                  <p:stCondLst>
                    <p:cond delay="250"/>
                  </p:stCondLst>
                  <p:childTnLst>
                    <p:set>
                      <p:cBhvr>
                        <p:cTn dur="1" fill="hold">
                          <p:stCondLst>
                            <p:cond delay="0"/>
                          </p:stCondLst>
                        </p:cTn>
                        <p:tgtEl>
                          <p:spTgt spid="1049428"/>
                        </p:tgtEl>
                        <p:attrNameLst>
                          <p:attrName>style.visibility</p:attrName>
                        </p:attrNameLst>
                      </p:cBhvr>
                      <p:to>
                        <p:strVal val="visible"/>
                      </p:to>
                    </p:set>
                    <p:anim calcmode="lin" valueType="num">
                      <p:cBhvr additive="base">
                        <p:cTn dur="500" fill="hold"/>
                        <p:tgtEl>
                          <p:spTgt spid="1049428"/>
                        </p:tgtEl>
                        <p:attrNameLst>
                          <p:attrName>ppt_x</p:attrName>
                        </p:attrNameLst>
                      </p:cBhvr>
                      <p:tavLst>
                        <p:tav tm="0">
                          <p:val>
                            <p:strVal val="1+#ppt_w/2"/>
                          </p:val>
                        </p:tav>
                        <p:tav tm="100000">
                          <p:val>
                            <p:strVal val="#ppt_x"/>
                          </p:val>
                        </p:tav>
                      </p:tavLst>
                    </p:anim>
                    <p:anim calcmode="lin" valueType="num">
                      <p:cBhvr additive="base">
                        <p:cTn dur="500" fill="hold"/>
                        <p:tgtEl>
                          <p:spTgt spid="1049428"/>
                        </p:tgtEl>
                        <p:attrNameLst>
                          <p:attrName>ppt_y</p:attrName>
                        </p:attrNameLst>
                      </p:cBhvr>
                      <p:tavLst>
                        <p:tav tm="0">
                          <p:val>
                            <p:strVal val="#ppt_y"/>
                          </p:val>
                        </p:tav>
                        <p:tav tm="100000">
                          <p:val>
                            <p:strVal val="#ppt_y"/>
                          </p:val>
                        </p:tav>
                      </p:tavLst>
                    </p:anim>
                  </p:childTnLst>
                </p:cTn>
              </p:par>
            </p:tnLst>
          </p:tmpl>
        </p:tmplLst>
      </p:bldP>
      <p:bldP spid="1049429" grpId="0" build="p">
        <p:tmplLst>
          <p:tmpl lvl="1">
            <p:tnLst>
              <p:par>
                <p:cTn decel="100000" fill="hold" nodeType="withEffect" presetClass="entr" presetID="2" presetSubtype="2">
                  <p:stCondLst>
                    <p:cond delay="250"/>
                  </p:stCondLst>
                  <p:childTnLst>
                    <p:set>
                      <p:cBhvr>
                        <p:cTn dur="1" fill="hold">
                          <p:stCondLst>
                            <p:cond delay="0"/>
                          </p:stCondLst>
                        </p:cTn>
                        <p:tgtEl>
                          <p:spTgt spid="1049429"/>
                        </p:tgtEl>
                        <p:attrNameLst>
                          <p:attrName>style.visibility</p:attrName>
                        </p:attrNameLst>
                      </p:cBhvr>
                      <p:to>
                        <p:strVal val="visible"/>
                      </p:to>
                    </p:set>
                    <p:anim calcmode="lin" valueType="num">
                      <p:cBhvr additive="base">
                        <p:cTn dur="500" fill="hold"/>
                        <p:tgtEl>
                          <p:spTgt spid="1049429"/>
                        </p:tgtEl>
                        <p:attrNameLst>
                          <p:attrName>ppt_x</p:attrName>
                        </p:attrNameLst>
                      </p:cBhvr>
                      <p:tavLst>
                        <p:tav tm="0">
                          <p:val>
                            <p:strVal val="1+#ppt_w/2"/>
                          </p:val>
                        </p:tav>
                        <p:tav tm="100000">
                          <p:val>
                            <p:strVal val="#ppt_x"/>
                          </p:val>
                        </p:tav>
                      </p:tavLst>
                    </p:anim>
                    <p:anim calcmode="lin" valueType="num">
                      <p:cBhvr additive="base">
                        <p:cTn dur="500" fill="hold"/>
                        <p:tgtEl>
                          <p:spTgt spid="1049429"/>
                        </p:tgtEl>
                        <p:attrNameLst>
                          <p:attrName>ppt_y</p:attrName>
                        </p:attrNameLst>
                      </p:cBhvr>
                      <p:tavLst>
                        <p:tav tm="0">
                          <p:val>
                            <p:strVal val="#ppt_y"/>
                          </p:val>
                        </p:tav>
                        <p:tav tm="100000">
                          <p:val>
                            <p:strVal val="#ppt_y"/>
                          </p:val>
                        </p:tav>
                      </p:tavLst>
                    </p:anim>
                  </p:childTnLst>
                </p:cTn>
              </p:par>
            </p:tnLst>
          </p:tmpl>
        </p:tmplLst>
      </p:bldP>
      <p:bldP spid="1049430" grpId="0" build="p">
        <p:tmplLst>
          <p:tmpl lvl="1">
            <p:tnLst>
              <p:par>
                <p:cTn decel="100000" fill="hold" nodeType="afterEffect" presetClass="entr" presetID="2" presetSubtype="9">
                  <p:stCondLst>
                    <p:cond delay="0"/>
                  </p:stCondLst>
                  <p:iterate type="wd">
                    <p:tmPct val="10000"/>
                  </p:iterate>
                  <p:childTnLst>
                    <p:set>
                      <p:cBhvr>
                        <p:cTn dur="1" fill="hold">
                          <p:stCondLst>
                            <p:cond delay="0"/>
                          </p:stCondLst>
                        </p:cTn>
                        <p:tgtEl>
                          <p:spTgt spid="1049430"/>
                        </p:tgtEl>
                        <p:attrNameLst>
                          <p:attrName>style.visibility</p:attrName>
                        </p:attrNameLst>
                      </p:cBhvr>
                      <p:to>
                        <p:strVal val="visible"/>
                      </p:to>
                    </p:set>
                    <p:anim calcmode="lin" valueType="num">
                      <p:cBhvr additive="base">
                        <p:cTn dur="500" fill="hold"/>
                        <p:tgtEl>
                          <p:spTgt spid="1049430"/>
                        </p:tgtEl>
                        <p:attrNameLst>
                          <p:attrName>ppt_x</p:attrName>
                        </p:attrNameLst>
                      </p:cBhvr>
                      <p:tavLst>
                        <p:tav tm="0">
                          <p:val>
                            <p:strVal val="0-#ppt_w/2"/>
                          </p:val>
                        </p:tav>
                        <p:tav tm="100000">
                          <p:val>
                            <p:strVal val="#ppt_x"/>
                          </p:val>
                        </p:tav>
                      </p:tavLst>
                    </p:anim>
                    <p:anim calcmode="lin" valueType="num">
                      <p:cBhvr additive="base">
                        <p:cTn dur="500" fill="hold"/>
                        <p:tgtEl>
                          <p:spTgt spid="1049430"/>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eric List - 5 Items">
    <p:spTree>
      <p:nvGrpSpPr>
        <p:cNvPr id="220" name=""/>
        <p:cNvGrpSpPr/>
        <p:nvPr/>
      </p:nvGrpSpPr>
      <p:grpSpPr>
        <a:xfrm>
          <a:off x="0" y="0"/>
          <a:ext cx="0" cy="0"/>
          <a:chOff x="0" y="0"/>
          <a:chExt cx="0" cy="0"/>
        </a:xfrm>
      </p:grpSpPr>
      <p:sp>
        <p:nvSpPr>
          <p:cNvPr id="1049604" name="タイトル 1"/>
          <p:cNvSpPr>
            <a:spLocks noGrp="1"/>
          </p:cNvSpPr>
          <p:nvPr>
            <p:ph type="title" hasCustomPrompt="1"/>
          </p:nvPr>
        </p:nvSpPr>
        <p:spPr/>
        <p:txBody>
          <a:bodyPr/>
          <a:p>
            <a:r>
              <a:rPr altLang="ja-JP" dirty="0" kumimoji="1" lang="en-US"/>
              <a:t>Slide Title Goes Here</a:t>
            </a:r>
            <a:endParaRPr altLang="en-US" dirty="0" kumimoji="1" lang="ja-JP"/>
          </a:p>
        </p:txBody>
      </p:sp>
      <p:sp>
        <p:nvSpPr>
          <p:cNvPr id="1049605" name="フッター プレースホルダー 2"/>
          <p:cNvSpPr>
            <a:spLocks noGrp="1"/>
          </p:cNvSpPr>
          <p:nvPr>
            <p:ph type="ftr" sz="quarter" idx="10"/>
          </p:nvPr>
        </p:nvSpPr>
        <p:spPr/>
        <p:txBody>
          <a:bodyPr/>
          <a:p>
            <a:r>
              <a:rPr altLang="ja-JP" lang="en-US"/>
              <a:t>The Power of PowerPoint | thepopp.com</a:t>
            </a:r>
            <a:endParaRPr altLang="en-US" dirty="0" lang="ja-JP"/>
          </a:p>
        </p:txBody>
      </p:sp>
      <p:sp>
        <p:nvSpPr>
          <p:cNvPr id="1049606" name="スライド番号プレースホルダー 3"/>
          <p:cNvSpPr>
            <a:spLocks noGrp="1"/>
          </p:cNvSpPr>
          <p:nvPr>
            <p:ph type="sldNum" sz="quarter" idx="11"/>
          </p:nvPr>
        </p:nvSpPr>
        <p:spPr/>
        <p:txBody>
          <a:bodyPr/>
          <a:p>
            <a:fld id="{E6459DFB-86F3-43FA-8567-2EA6E426AE90}" type="slidenum">
              <a:rPr altLang="en-US" lang="ja-JP" smtClean="0"/>
              <a:t>‹#›</a:t>
            </a:fld>
            <a:endParaRPr altLang="en-US" lang="ja-JP"/>
          </a:p>
        </p:txBody>
      </p:sp>
      <p:sp>
        <p:nvSpPr>
          <p:cNvPr id="1049607" name="テキスト プレースホルダー 6"/>
          <p:cNvSpPr>
            <a:spLocks noGrp="1"/>
          </p:cNvSpPr>
          <p:nvPr>
            <p:ph type="body" sz="quarter" idx="13" hasCustomPrompt="1"/>
          </p:nvPr>
        </p:nvSpPr>
        <p:spPr>
          <a:xfrm>
            <a:off x="3166542" y="1543100"/>
            <a:ext cx="14329592" cy="504056"/>
          </a:xfrm>
        </p:spPr>
        <p:txBody>
          <a:bodyPr/>
          <a:lstStyle>
            <a:lvl1pPr>
              <a:defRPr baseline="0" i="1">
                <a:solidFill>
                  <a:schemeClr val="tx1">
                    <a:lumMod val="50000"/>
                    <a:lumOff val="50000"/>
                  </a:schemeClr>
                </a:solidFill>
                <a:latin typeface="+mn-lt"/>
                <a:cs typeface="Open Sans Light" panose="020B0306030504020204" pitchFamily="34" charset="0"/>
              </a:defRPr>
            </a:lvl1pPr>
          </a:lstStyle>
          <a:p>
            <a:pPr lvl="0"/>
            <a:r>
              <a:rPr altLang="ja-JP" dirty="0" kumimoji="1" lang="en-US"/>
              <a:t>Short description goes here</a:t>
            </a:r>
            <a:endParaRPr altLang="en-US" dirty="0" kumimoji="1" lang="ja-JP"/>
          </a:p>
        </p:txBody>
      </p:sp>
      <p:sp>
        <p:nvSpPr>
          <p:cNvPr id="1049608" name="正方形/長方形 7"/>
          <p:cNvSpPr/>
          <p:nvPr userDrawn="1"/>
        </p:nvSpPr>
        <p:spPr>
          <a:xfrm>
            <a:off x="3238550" y="1399084"/>
            <a:ext cx="3240360" cy="7200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609" name="円/楕円 10"/>
          <p:cNvSpPr/>
          <p:nvPr userDrawn="1"/>
        </p:nvSpPr>
        <p:spPr>
          <a:xfrm>
            <a:off x="8280234" y="2652267"/>
            <a:ext cx="648072" cy="648072"/>
          </a:xfrm>
          <a:prstGeom prst="ellipse"/>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ja-JP" dirty="0" kumimoji="1" lang="en-US"/>
              <a:t>1</a:t>
            </a:r>
            <a:endParaRPr altLang="en-US" dirty="0" kumimoji="1" lang="ja-JP"/>
          </a:p>
        </p:txBody>
      </p:sp>
      <p:sp>
        <p:nvSpPr>
          <p:cNvPr id="1049610" name="円/楕円 11"/>
          <p:cNvSpPr/>
          <p:nvPr userDrawn="1"/>
        </p:nvSpPr>
        <p:spPr>
          <a:xfrm>
            <a:off x="8280234" y="4013157"/>
            <a:ext cx="648072" cy="648072"/>
          </a:xfrm>
          <a:prstGeom prst="ellipse"/>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ja-JP" dirty="0" kumimoji="1" lang="en-US"/>
              <a:t>2</a:t>
            </a:r>
            <a:endParaRPr altLang="en-US" dirty="0" kumimoji="1" lang="ja-JP"/>
          </a:p>
        </p:txBody>
      </p:sp>
      <p:sp>
        <p:nvSpPr>
          <p:cNvPr id="1049611" name="円/楕円 12"/>
          <p:cNvSpPr/>
          <p:nvPr userDrawn="1"/>
        </p:nvSpPr>
        <p:spPr>
          <a:xfrm>
            <a:off x="8280234" y="5374047"/>
            <a:ext cx="648072" cy="648072"/>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ja-JP" dirty="0" kumimoji="1" lang="en-US"/>
              <a:t>3</a:t>
            </a:r>
            <a:endParaRPr altLang="en-US" dirty="0" kumimoji="1" lang="ja-JP"/>
          </a:p>
        </p:txBody>
      </p:sp>
      <p:sp>
        <p:nvSpPr>
          <p:cNvPr id="1049612" name="円/楕円 13"/>
          <p:cNvSpPr/>
          <p:nvPr userDrawn="1"/>
        </p:nvSpPr>
        <p:spPr>
          <a:xfrm>
            <a:off x="8280234" y="6734937"/>
            <a:ext cx="648072" cy="648072"/>
          </a:xfrm>
          <a:prstGeom prst="ellips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ja-JP" dirty="0" kumimoji="1" lang="en-US"/>
              <a:t>4</a:t>
            </a:r>
            <a:endParaRPr altLang="en-US" dirty="0" kumimoji="1" lang="ja-JP"/>
          </a:p>
        </p:txBody>
      </p:sp>
      <p:sp>
        <p:nvSpPr>
          <p:cNvPr id="1049613" name="円/楕円 14"/>
          <p:cNvSpPr/>
          <p:nvPr userDrawn="1"/>
        </p:nvSpPr>
        <p:spPr>
          <a:xfrm>
            <a:off x="8280234" y="8095827"/>
            <a:ext cx="648072" cy="648072"/>
          </a:xfrm>
          <a:prstGeom prst="ellipse"/>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ja-JP" dirty="0" kumimoji="1" lang="en-US"/>
              <a:t>5</a:t>
            </a:r>
            <a:endParaRPr altLang="en-US" dirty="0" kumimoji="1" lang="ja-JP"/>
          </a:p>
        </p:txBody>
      </p:sp>
      <p:sp>
        <p:nvSpPr>
          <p:cNvPr id="1049614" name="テキスト プレースホルダー 6"/>
          <p:cNvSpPr>
            <a:spLocks noGrp="1"/>
          </p:cNvSpPr>
          <p:nvPr>
            <p:ph type="body" sz="quarter" idx="16" hasCustomPrompt="1"/>
          </p:nvPr>
        </p:nvSpPr>
        <p:spPr>
          <a:xfrm>
            <a:off x="9000876" y="2442119"/>
            <a:ext cx="8590438" cy="1078383"/>
          </a:xfrm>
        </p:spPr>
        <p:txBody>
          <a:bodyPr anchor="ctr">
            <a:normAutofit/>
          </a:bodyPr>
          <a:lstStyle>
            <a:lvl1pPr algn="l">
              <a:defRPr baseline="0" sz="2000" i="0">
                <a:solidFill>
                  <a:schemeClr val="tx2"/>
                </a:solidFill>
                <a:latin typeface="+mn-lt"/>
              </a:defRPr>
            </a:lvl1pPr>
          </a:lstStyle>
          <a:p>
            <a:pPr lvl="0"/>
            <a:r>
              <a:rPr altLang="ja-JP" dirty="0" kumimoji="1" lang="en-US"/>
              <a:t>Text goes here</a:t>
            </a:r>
            <a:endParaRPr altLang="en-US" dirty="0" kumimoji="1" lang="ja-JP"/>
          </a:p>
        </p:txBody>
      </p:sp>
      <p:sp>
        <p:nvSpPr>
          <p:cNvPr id="1049615" name="テキスト プレースホルダー 6"/>
          <p:cNvSpPr>
            <a:spLocks noGrp="1"/>
          </p:cNvSpPr>
          <p:nvPr>
            <p:ph type="body" sz="quarter" idx="20" hasCustomPrompt="1"/>
          </p:nvPr>
        </p:nvSpPr>
        <p:spPr>
          <a:xfrm>
            <a:off x="9000876" y="3804747"/>
            <a:ext cx="8590438" cy="1078383"/>
          </a:xfrm>
        </p:spPr>
        <p:txBody>
          <a:bodyPr anchor="ctr">
            <a:normAutofit/>
          </a:bodyPr>
          <a:lstStyle>
            <a:lvl1pPr algn="l">
              <a:defRPr baseline="0" sz="2000" i="0">
                <a:solidFill>
                  <a:schemeClr val="tx2"/>
                </a:solidFill>
                <a:latin typeface="+mn-lt"/>
              </a:defRPr>
            </a:lvl1pPr>
          </a:lstStyle>
          <a:p>
            <a:pPr lvl="0"/>
            <a:r>
              <a:rPr altLang="ja-JP" dirty="0" kumimoji="1" lang="en-US"/>
              <a:t>Text goes here</a:t>
            </a:r>
            <a:endParaRPr altLang="en-US" dirty="0" kumimoji="1" lang="ja-JP"/>
          </a:p>
        </p:txBody>
      </p:sp>
      <p:sp>
        <p:nvSpPr>
          <p:cNvPr id="1049616" name="テキスト プレースホルダー 6"/>
          <p:cNvSpPr>
            <a:spLocks noGrp="1"/>
          </p:cNvSpPr>
          <p:nvPr>
            <p:ph type="body" sz="quarter" idx="22" hasCustomPrompt="1"/>
          </p:nvPr>
        </p:nvSpPr>
        <p:spPr>
          <a:xfrm>
            <a:off x="9000876" y="5167375"/>
            <a:ext cx="8590438" cy="1078383"/>
          </a:xfrm>
        </p:spPr>
        <p:txBody>
          <a:bodyPr anchor="ctr">
            <a:normAutofit/>
          </a:bodyPr>
          <a:lstStyle>
            <a:lvl1pPr algn="l">
              <a:defRPr baseline="0" sz="2000" i="0">
                <a:solidFill>
                  <a:schemeClr val="tx2"/>
                </a:solidFill>
                <a:latin typeface="+mn-lt"/>
              </a:defRPr>
            </a:lvl1pPr>
          </a:lstStyle>
          <a:p>
            <a:pPr lvl="0"/>
            <a:r>
              <a:rPr altLang="ja-JP" dirty="0" kumimoji="1" lang="en-US"/>
              <a:t>Text goes here</a:t>
            </a:r>
            <a:endParaRPr altLang="en-US" dirty="0" kumimoji="1" lang="ja-JP"/>
          </a:p>
        </p:txBody>
      </p:sp>
      <p:sp>
        <p:nvSpPr>
          <p:cNvPr id="1049617" name="テキスト プレースホルダー 6"/>
          <p:cNvSpPr>
            <a:spLocks noGrp="1"/>
          </p:cNvSpPr>
          <p:nvPr>
            <p:ph type="body" sz="quarter" idx="24" hasCustomPrompt="1"/>
          </p:nvPr>
        </p:nvSpPr>
        <p:spPr>
          <a:xfrm>
            <a:off x="9000876" y="6530003"/>
            <a:ext cx="8590438" cy="1078383"/>
          </a:xfrm>
        </p:spPr>
        <p:txBody>
          <a:bodyPr anchor="ctr">
            <a:normAutofit/>
          </a:bodyPr>
          <a:lstStyle>
            <a:lvl1pPr algn="l">
              <a:defRPr baseline="0" sz="2000" i="0">
                <a:solidFill>
                  <a:schemeClr val="tx2"/>
                </a:solidFill>
                <a:latin typeface="+mn-lt"/>
              </a:defRPr>
            </a:lvl1pPr>
          </a:lstStyle>
          <a:p>
            <a:pPr lvl="0"/>
            <a:r>
              <a:rPr altLang="ja-JP" dirty="0" kumimoji="1" lang="en-US"/>
              <a:t>Text goes here</a:t>
            </a:r>
            <a:endParaRPr altLang="en-US" dirty="0" kumimoji="1" lang="ja-JP"/>
          </a:p>
        </p:txBody>
      </p:sp>
      <p:sp>
        <p:nvSpPr>
          <p:cNvPr id="1049618" name="テキスト プレースホルダー 6"/>
          <p:cNvSpPr>
            <a:spLocks noGrp="1"/>
          </p:cNvSpPr>
          <p:nvPr>
            <p:ph type="body" sz="quarter" idx="26" hasCustomPrompt="1"/>
          </p:nvPr>
        </p:nvSpPr>
        <p:spPr>
          <a:xfrm>
            <a:off x="9000876" y="7892631"/>
            <a:ext cx="8590438" cy="1078383"/>
          </a:xfrm>
        </p:spPr>
        <p:txBody>
          <a:bodyPr anchor="ctr">
            <a:normAutofit/>
          </a:bodyPr>
          <a:lstStyle>
            <a:lvl1pPr algn="l">
              <a:defRPr baseline="0" sz="2000" i="0">
                <a:solidFill>
                  <a:schemeClr val="tx2"/>
                </a:solidFill>
                <a:latin typeface="+mn-lt"/>
              </a:defRPr>
            </a:lvl1pPr>
          </a:lstStyle>
          <a:p>
            <a:pPr lvl="0"/>
            <a:r>
              <a:rPr altLang="ja-JP" dirty="0" kumimoji="1" lang="en-US"/>
              <a:t>Text goes here</a:t>
            </a:r>
            <a:endParaRPr altLang="en-US" dirty="0" kumimoji="1" lang="ja-JP"/>
          </a:p>
        </p:txBody>
      </p:sp>
      <p:sp>
        <p:nvSpPr>
          <p:cNvPr id="1049619" name="テキスト プレースホルダー 6"/>
          <p:cNvSpPr>
            <a:spLocks noGrp="1"/>
          </p:cNvSpPr>
          <p:nvPr>
            <p:ph type="body" sz="quarter" idx="28" hasCustomPrompt="1"/>
          </p:nvPr>
        </p:nvSpPr>
        <p:spPr>
          <a:xfrm>
            <a:off x="783772" y="3226163"/>
            <a:ext cx="6894286" cy="4974412"/>
          </a:xfrm>
        </p:spPr>
        <p:txBody>
          <a:bodyPr anchor="ctr">
            <a:noAutofit/>
          </a:bodyPr>
          <a:lstStyle>
            <a:lvl1pPr algn="ctr">
              <a:defRPr baseline="0" sz="4000" i="0">
                <a:solidFill>
                  <a:schemeClr val="tx2"/>
                </a:solidFill>
                <a:latin typeface="Route 159 Light" pitchFamily="50" charset="0"/>
              </a:defRPr>
            </a:lvl1pPr>
          </a:lstStyle>
          <a:p>
            <a:pPr lvl="0"/>
            <a:r>
              <a:rPr altLang="ja-JP" dirty="0" kumimoji="1" lang="en-US"/>
              <a:t>Text goes here</a:t>
            </a:r>
            <a:endParaRPr altLang="en-US" dirty="0"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afterEffect" presetClass="entr" presetID="2" presetSubtype="2">
                                  <p:stCondLst>
                                    <p:cond delay="0"/>
                                  </p:stCondLst>
                                  <p:childTnLst>
                                    <p:set>
                                      <p:cBhvr>
                                        <p:cTn dur="1" fill="hold" id="6">
                                          <p:stCondLst>
                                            <p:cond delay="0"/>
                                          </p:stCondLst>
                                        </p:cTn>
                                        <p:tgtEl>
                                          <p:spTgt spid="1049608"/>
                                        </p:tgtEl>
                                        <p:attrNameLst>
                                          <p:attrName>style.visibility</p:attrName>
                                        </p:attrNameLst>
                                      </p:cBhvr>
                                      <p:to>
                                        <p:strVal val="visible"/>
                                      </p:to>
                                    </p:set>
                                    <p:anim calcmode="lin" valueType="num">
                                      <p:cBhvr additive="base">
                                        <p:cTn dur="500" fill="hold" id="7"/>
                                        <p:tgtEl>
                                          <p:spTgt spid="1049608"/>
                                        </p:tgtEl>
                                        <p:attrNameLst>
                                          <p:attrName>ppt_x</p:attrName>
                                        </p:attrNameLst>
                                      </p:cBhvr>
                                      <p:tavLst>
                                        <p:tav tm="0">
                                          <p:val>
                                            <p:strVal val="1+#ppt_w/2"/>
                                          </p:val>
                                        </p:tav>
                                        <p:tav tm="100000">
                                          <p:val>
                                            <p:strVal val="#ppt_x"/>
                                          </p:val>
                                        </p:tav>
                                      </p:tavLst>
                                    </p:anim>
                                    <p:anim calcmode="lin" valueType="num">
                                      <p:cBhvr additive="base">
                                        <p:cTn dur="500" fill="hold" id="8"/>
                                        <p:tgtEl>
                                          <p:spTgt spid="1049608"/>
                                        </p:tgtEl>
                                        <p:attrNameLst>
                                          <p:attrName>ppt_y</p:attrName>
                                        </p:attrNameLst>
                                      </p:cBhvr>
                                      <p:tavLst>
                                        <p:tav tm="0">
                                          <p:val>
                                            <p:strVal val="#ppt_y"/>
                                          </p:val>
                                        </p:tav>
                                        <p:tav tm="100000">
                                          <p:val>
                                            <p:strVal val="#ppt_y"/>
                                          </p:val>
                                        </p:tav>
                                      </p:tavLst>
                                    </p:anim>
                                  </p:childTnLst>
                                </p:cTn>
                              </p:par>
                              <p:par>
                                <p:cTn fill="hold" grpId="0" id="9" nodeType="withEffect" presetClass="entr" presetID="22" presetSubtype="8">
                                  <p:stCondLst>
                                    <p:cond delay="0"/>
                                  </p:stCondLst>
                                  <p:childTnLst>
                                    <p:set>
                                      <p:cBhvr>
                                        <p:cTn dur="1" fill="hold" id="10">
                                          <p:stCondLst>
                                            <p:cond delay="0"/>
                                          </p:stCondLst>
                                        </p:cTn>
                                        <p:tgtEl>
                                          <p:spTgt spid="1049607">
                                            <p:txEl>
                                              <p:pRg st="0" end="0"/>
                                            </p:txEl>
                                          </p:spTgt>
                                        </p:tgtEl>
                                        <p:attrNameLst>
                                          <p:attrName>style.visibility</p:attrName>
                                        </p:attrNameLst>
                                      </p:cBhvr>
                                      <p:to>
                                        <p:strVal val="visible"/>
                                      </p:to>
                                    </p:set>
                                    <p:animEffect transition="in" filter="wipe(left)">
                                      <p:cBhvr>
                                        <p:cTn dur="500" id="11"/>
                                        <p:tgtEl>
                                          <p:spTgt spid="1049607">
                                            <p:txEl>
                                              <p:pRg st="0" end="0"/>
                                            </p:txEl>
                                          </p:spTgt>
                                        </p:tgtEl>
                                      </p:cBhvr>
                                    </p:animEffect>
                                  </p:childTnLst>
                                </p:cTn>
                              </p:par>
                            </p:childTnLst>
                          </p:cTn>
                        </p:par>
                        <p:par>
                          <p:cTn fill="hold" id="12">
                            <p:stCondLst>
                              <p:cond delay="500"/>
                            </p:stCondLst>
                            <p:childTnLst>
                              <p:par>
                                <p:cTn decel="100000" fill="hold" grpId="0" id="13" nodeType="afterEffect" presetClass="entr" presetID="2" presetSubtype="9">
                                  <p:stCondLst>
                                    <p:cond delay="0"/>
                                  </p:stCondLst>
                                  <p:iterate type="wd">
                                    <p:tmPct val="10000"/>
                                  </p:iterate>
                                  <p:childTnLst>
                                    <p:set>
                                      <p:cBhvr>
                                        <p:cTn dur="1" fill="hold" id="14">
                                          <p:stCondLst>
                                            <p:cond delay="0"/>
                                          </p:stCondLst>
                                        </p:cTn>
                                        <p:tgtEl>
                                          <p:spTgt spid="1049619">
                                            <p:txEl>
                                              <p:pRg st="0" end="0"/>
                                            </p:txEl>
                                          </p:spTgt>
                                        </p:tgtEl>
                                        <p:attrNameLst>
                                          <p:attrName>style.visibility</p:attrName>
                                        </p:attrNameLst>
                                      </p:cBhvr>
                                      <p:to>
                                        <p:strVal val="visible"/>
                                      </p:to>
                                    </p:set>
                                    <p:anim calcmode="lin" valueType="num">
                                      <p:cBhvr additive="base">
                                        <p:cTn dur="500" fill="hold" id="15"/>
                                        <p:tgtEl>
                                          <p:spTgt spid="1049619">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16"/>
                                        <p:tgtEl>
                                          <p:spTgt spid="1049619">
                                            <p:txEl>
                                              <p:pRg st="0" end="0"/>
                                            </p:txEl>
                                          </p:spTgt>
                                        </p:tgtEl>
                                        <p:attrNameLst>
                                          <p:attrName>ppt_y</p:attrName>
                                        </p:attrNameLst>
                                      </p:cBhvr>
                                      <p:tavLst>
                                        <p:tav tm="0">
                                          <p:val>
                                            <p:strVal val="0-#ppt_h/2"/>
                                          </p:val>
                                        </p:tav>
                                        <p:tav tm="100000">
                                          <p:val>
                                            <p:strVal val="#ppt_y"/>
                                          </p:val>
                                        </p:tav>
                                      </p:tavLst>
                                    </p:anim>
                                  </p:childTnLst>
                                </p:cTn>
                              </p:par>
                            </p:childTnLst>
                          </p:cTn>
                        </p:par>
                        <p:par>
                          <p:cTn fill="hold" id="17">
                            <p:stCondLst>
                              <p:cond delay="1100"/>
                            </p:stCondLst>
                            <p:childTnLst>
                              <p:par>
                                <p:cTn decel="100000" fill="hold" grpId="0" id="18" nodeType="afterEffect" presetClass="entr" presetID="2" presetSubtype="1">
                                  <p:stCondLst>
                                    <p:cond delay="250"/>
                                  </p:stCondLst>
                                  <p:childTnLst>
                                    <p:set>
                                      <p:cBhvr>
                                        <p:cTn dur="1" fill="hold" id="19">
                                          <p:stCondLst>
                                            <p:cond delay="0"/>
                                          </p:stCondLst>
                                        </p:cTn>
                                        <p:tgtEl>
                                          <p:spTgt spid="1049609"/>
                                        </p:tgtEl>
                                        <p:attrNameLst>
                                          <p:attrName>style.visibility</p:attrName>
                                        </p:attrNameLst>
                                      </p:cBhvr>
                                      <p:to>
                                        <p:strVal val="visible"/>
                                      </p:to>
                                    </p:set>
                                    <p:anim calcmode="lin" valueType="num">
                                      <p:cBhvr additive="base">
                                        <p:cTn dur="500" fill="hold" id="20"/>
                                        <p:tgtEl>
                                          <p:spTgt spid="1049609"/>
                                        </p:tgtEl>
                                        <p:attrNameLst>
                                          <p:attrName>ppt_x</p:attrName>
                                        </p:attrNameLst>
                                      </p:cBhvr>
                                      <p:tavLst>
                                        <p:tav tm="0">
                                          <p:val>
                                            <p:strVal val="#ppt_x"/>
                                          </p:val>
                                        </p:tav>
                                        <p:tav tm="100000">
                                          <p:val>
                                            <p:strVal val="#ppt_x"/>
                                          </p:val>
                                        </p:tav>
                                      </p:tavLst>
                                    </p:anim>
                                    <p:anim calcmode="lin" valueType="num">
                                      <p:cBhvr additive="base">
                                        <p:cTn dur="500" fill="hold" id="21"/>
                                        <p:tgtEl>
                                          <p:spTgt spid="1049609"/>
                                        </p:tgtEl>
                                        <p:attrNameLst>
                                          <p:attrName>ppt_y</p:attrName>
                                        </p:attrNameLst>
                                      </p:cBhvr>
                                      <p:tavLst>
                                        <p:tav tm="0">
                                          <p:val>
                                            <p:strVal val="0-#ppt_h/2"/>
                                          </p:val>
                                        </p:tav>
                                        <p:tav tm="100000">
                                          <p:val>
                                            <p:strVal val="#ppt_y"/>
                                          </p:val>
                                        </p:tav>
                                      </p:tavLst>
                                    </p:anim>
                                  </p:childTnLst>
                                </p:cTn>
                              </p:par>
                              <p:par>
                                <p:cTn decel="100000" fill="hold" grpId="0" id="22" nodeType="withEffect" presetClass="entr" presetID="2" presetSubtype="2">
                                  <p:stCondLst>
                                    <p:cond delay="250"/>
                                  </p:stCondLst>
                                  <p:childTnLst>
                                    <p:set>
                                      <p:cBhvr>
                                        <p:cTn dur="1" fill="hold" id="23">
                                          <p:stCondLst>
                                            <p:cond delay="0"/>
                                          </p:stCondLst>
                                        </p:cTn>
                                        <p:tgtEl>
                                          <p:spTgt spid="1049614">
                                            <p:txEl>
                                              <p:pRg st="0" end="0"/>
                                            </p:txEl>
                                          </p:spTgt>
                                        </p:tgtEl>
                                        <p:attrNameLst>
                                          <p:attrName>style.visibility</p:attrName>
                                        </p:attrNameLst>
                                      </p:cBhvr>
                                      <p:to>
                                        <p:strVal val="visible"/>
                                      </p:to>
                                    </p:set>
                                    <p:anim calcmode="lin" valueType="num">
                                      <p:cBhvr additive="base">
                                        <p:cTn dur="500" fill="hold" id="24"/>
                                        <p:tgtEl>
                                          <p:spTgt spid="1049614">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25"/>
                                        <p:tgtEl>
                                          <p:spTgt spid="1049614">
                                            <p:txEl>
                                              <p:pRg st="0" end="0"/>
                                            </p:txEl>
                                          </p:spTgt>
                                        </p:tgtEl>
                                        <p:attrNameLst>
                                          <p:attrName>ppt_y</p:attrName>
                                        </p:attrNameLst>
                                      </p:cBhvr>
                                      <p:tavLst>
                                        <p:tav tm="0">
                                          <p:val>
                                            <p:strVal val="#ppt_y"/>
                                          </p:val>
                                        </p:tav>
                                        <p:tav tm="100000">
                                          <p:val>
                                            <p:strVal val="#ppt_y"/>
                                          </p:val>
                                        </p:tav>
                                      </p:tavLst>
                                    </p:anim>
                                  </p:childTnLst>
                                </p:cTn>
                              </p:par>
                            </p:childTnLst>
                          </p:cTn>
                        </p:par>
                        <p:par>
                          <p:cTn fill="hold" id="26">
                            <p:stCondLst>
                              <p:cond delay="1850"/>
                            </p:stCondLst>
                            <p:childTnLst>
                              <p:par>
                                <p:cTn decel="100000" fill="hold" grpId="0" id="27" nodeType="afterEffect" presetClass="entr" presetID="2" presetSubtype="1">
                                  <p:stCondLst>
                                    <p:cond delay="250"/>
                                  </p:stCondLst>
                                  <p:childTnLst>
                                    <p:set>
                                      <p:cBhvr>
                                        <p:cTn dur="1" fill="hold" id="28">
                                          <p:stCondLst>
                                            <p:cond delay="0"/>
                                          </p:stCondLst>
                                        </p:cTn>
                                        <p:tgtEl>
                                          <p:spTgt spid="1049610"/>
                                        </p:tgtEl>
                                        <p:attrNameLst>
                                          <p:attrName>style.visibility</p:attrName>
                                        </p:attrNameLst>
                                      </p:cBhvr>
                                      <p:to>
                                        <p:strVal val="visible"/>
                                      </p:to>
                                    </p:set>
                                    <p:anim calcmode="lin" valueType="num">
                                      <p:cBhvr additive="base">
                                        <p:cTn dur="500" fill="hold" id="29"/>
                                        <p:tgtEl>
                                          <p:spTgt spid="1049610"/>
                                        </p:tgtEl>
                                        <p:attrNameLst>
                                          <p:attrName>ppt_x</p:attrName>
                                        </p:attrNameLst>
                                      </p:cBhvr>
                                      <p:tavLst>
                                        <p:tav tm="0">
                                          <p:val>
                                            <p:strVal val="#ppt_x"/>
                                          </p:val>
                                        </p:tav>
                                        <p:tav tm="100000">
                                          <p:val>
                                            <p:strVal val="#ppt_x"/>
                                          </p:val>
                                        </p:tav>
                                      </p:tavLst>
                                    </p:anim>
                                    <p:anim calcmode="lin" valueType="num">
                                      <p:cBhvr additive="base">
                                        <p:cTn dur="500" fill="hold" id="30"/>
                                        <p:tgtEl>
                                          <p:spTgt spid="1049610"/>
                                        </p:tgtEl>
                                        <p:attrNameLst>
                                          <p:attrName>ppt_y</p:attrName>
                                        </p:attrNameLst>
                                      </p:cBhvr>
                                      <p:tavLst>
                                        <p:tav tm="0">
                                          <p:val>
                                            <p:strVal val="0-#ppt_h/2"/>
                                          </p:val>
                                        </p:tav>
                                        <p:tav tm="100000">
                                          <p:val>
                                            <p:strVal val="#ppt_y"/>
                                          </p:val>
                                        </p:tav>
                                      </p:tavLst>
                                    </p:anim>
                                  </p:childTnLst>
                                </p:cTn>
                              </p:par>
                              <p:par>
                                <p:cTn decel="100000" fill="hold" grpId="0" id="31" nodeType="withEffect" presetClass="entr" presetID="2" presetSubtype="2">
                                  <p:stCondLst>
                                    <p:cond delay="250"/>
                                  </p:stCondLst>
                                  <p:childTnLst>
                                    <p:set>
                                      <p:cBhvr>
                                        <p:cTn dur="1" fill="hold" id="32">
                                          <p:stCondLst>
                                            <p:cond delay="0"/>
                                          </p:stCondLst>
                                        </p:cTn>
                                        <p:tgtEl>
                                          <p:spTgt spid="1049615">
                                            <p:txEl>
                                              <p:pRg st="0" end="0"/>
                                            </p:txEl>
                                          </p:spTgt>
                                        </p:tgtEl>
                                        <p:attrNameLst>
                                          <p:attrName>style.visibility</p:attrName>
                                        </p:attrNameLst>
                                      </p:cBhvr>
                                      <p:to>
                                        <p:strVal val="visible"/>
                                      </p:to>
                                    </p:set>
                                    <p:anim calcmode="lin" valueType="num">
                                      <p:cBhvr additive="base">
                                        <p:cTn dur="500" fill="hold" id="33"/>
                                        <p:tgtEl>
                                          <p:spTgt spid="1049615">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34"/>
                                        <p:tgtEl>
                                          <p:spTgt spid="1049615">
                                            <p:txEl>
                                              <p:pRg st="0" end="0"/>
                                            </p:txEl>
                                          </p:spTgt>
                                        </p:tgtEl>
                                        <p:attrNameLst>
                                          <p:attrName>ppt_y</p:attrName>
                                        </p:attrNameLst>
                                      </p:cBhvr>
                                      <p:tavLst>
                                        <p:tav tm="0">
                                          <p:val>
                                            <p:strVal val="#ppt_y"/>
                                          </p:val>
                                        </p:tav>
                                        <p:tav tm="100000">
                                          <p:val>
                                            <p:strVal val="#ppt_y"/>
                                          </p:val>
                                        </p:tav>
                                      </p:tavLst>
                                    </p:anim>
                                  </p:childTnLst>
                                </p:cTn>
                              </p:par>
                            </p:childTnLst>
                          </p:cTn>
                        </p:par>
                        <p:par>
                          <p:cTn fill="hold" id="35">
                            <p:stCondLst>
                              <p:cond delay="2600"/>
                            </p:stCondLst>
                            <p:childTnLst>
                              <p:par>
                                <p:cTn decel="100000" fill="hold" grpId="0" id="36" nodeType="afterEffect" presetClass="entr" presetID="2" presetSubtype="1">
                                  <p:stCondLst>
                                    <p:cond delay="250"/>
                                  </p:stCondLst>
                                  <p:childTnLst>
                                    <p:set>
                                      <p:cBhvr>
                                        <p:cTn dur="1" fill="hold" id="37">
                                          <p:stCondLst>
                                            <p:cond delay="0"/>
                                          </p:stCondLst>
                                        </p:cTn>
                                        <p:tgtEl>
                                          <p:spTgt spid="1049611"/>
                                        </p:tgtEl>
                                        <p:attrNameLst>
                                          <p:attrName>style.visibility</p:attrName>
                                        </p:attrNameLst>
                                      </p:cBhvr>
                                      <p:to>
                                        <p:strVal val="visible"/>
                                      </p:to>
                                    </p:set>
                                    <p:anim calcmode="lin" valueType="num">
                                      <p:cBhvr additive="base">
                                        <p:cTn dur="500" fill="hold" id="38"/>
                                        <p:tgtEl>
                                          <p:spTgt spid="1049611"/>
                                        </p:tgtEl>
                                        <p:attrNameLst>
                                          <p:attrName>ppt_x</p:attrName>
                                        </p:attrNameLst>
                                      </p:cBhvr>
                                      <p:tavLst>
                                        <p:tav tm="0">
                                          <p:val>
                                            <p:strVal val="#ppt_x"/>
                                          </p:val>
                                        </p:tav>
                                        <p:tav tm="100000">
                                          <p:val>
                                            <p:strVal val="#ppt_x"/>
                                          </p:val>
                                        </p:tav>
                                      </p:tavLst>
                                    </p:anim>
                                    <p:anim calcmode="lin" valueType="num">
                                      <p:cBhvr additive="base">
                                        <p:cTn dur="500" fill="hold" id="39"/>
                                        <p:tgtEl>
                                          <p:spTgt spid="1049611"/>
                                        </p:tgtEl>
                                        <p:attrNameLst>
                                          <p:attrName>ppt_y</p:attrName>
                                        </p:attrNameLst>
                                      </p:cBhvr>
                                      <p:tavLst>
                                        <p:tav tm="0">
                                          <p:val>
                                            <p:strVal val="0-#ppt_h/2"/>
                                          </p:val>
                                        </p:tav>
                                        <p:tav tm="100000">
                                          <p:val>
                                            <p:strVal val="#ppt_y"/>
                                          </p:val>
                                        </p:tav>
                                      </p:tavLst>
                                    </p:anim>
                                  </p:childTnLst>
                                </p:cTn>
                              </p:par>
                              <p:par>
                                <p:cTn decel="100000" fill="hold" grpId="0" id="40" nodeType="withEffect" presetClass="entr" presetID="2" presetSubtype="2">
                                  <p:stCondLst>
                                    <p:cond delay="250"/>
                                  </p:stCondLst>
                                  <p:childTnLst>
                                    <p:set>
                                      <p:cBhvr>
                                        <p:cTn dur="1" fill="hold" id="41">
                                          <p:stCondLst>
                                            <p:cond delay="0"/>
                                          </p:stCondLst>
                                        </p:cTn>
                                        <p:tgtEl>
                                          <p:spTgt spid="1049616">
                                            <p:txEl>
                                              <p:pRg st="0" end="0"/>
                                            </p:txEl>
                                          </p:spTgt>
                                        </p:tgtEl>
                                        <p:attrNameLst>
                                          <p:attrName>style.visibility</p:attrName>
                                        </p:attrNameLst>
                                      </p:cBhvr>
                                      <p:to>
                                        <p:strVal val="visible"/>
                                      </p:to>
                                    </p:set>
                                    <p:anim calcmode="lin" valueType="num">
                                      <p:cBhvr additive="base">
                                        <p:cTn dur="500" fill="hold" id="42"/>
                                        <p:tgtEl>
                                          <p:spTgt spid="1049616">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43"/>
                                        <p:tgtEl>
                                          <p:spTgt spid="1049616">
                                            <p:txEl>
                                              <p:pRg st="0" end="0"/>
                                            </p:txEl>
                                          </p:spTgt>
                                        </p:tgtEl>
                                        <p:attrNameLst>
                                          <p:attrName>ppt_y</p:attrName>
                                        </p:attrNameLst>
                                      </p:cBhvr>
                                      <p:tavLst>
                                        <p:tav tm="0">
                                          <p:val>
                                            <p:strVal val="#ppt_y"/>
                                          </p:val>
                                        </p:tav>
                                        <p:tav tm="100000">
                                          <p:val>
                                            <p:strVal val="#ppt_y"/>
                                          </p:val>
                                        </p:tav>
                                      </p:tavLst>
                                    </p:anim>
                                  </p:childTnLst>
                                </p:cTn>
                              </p:par>
                            </p:childTnLst>
                          </p:cTn>
                        </p:par>
                        <p:par>
                          <p:cTn fill="hold" id="44">
                            <p:stCondLst>
                              <p:cond delay="3350"/>
                            </p:stCondLst>
                            <p:childTnLst>
                              <p:par>
                                <p:cTn decel="100000" fill="hold" grpId="0" id="45" nodeType="afterEffect" presetClass="entr" presetID="2" presetSubtype="1">
                                  <p:stCondLst>
                                    <p:cond delay="250"/>
                                  </p:stCondLst>
                                  <p:childTnLst>
                                    <p:set>
                                      <p:cBhvr>
                                        <p:cTn dur="1" fill="hold" id="46">
                                          <p:stCondLst>
                                            <p:cond delay="0"/>
                                          </p:stCondLst>
                                        </p:cTn>
                                        <p:tgtEl>
                                          <p:spTgt spid="1049612"/>
                                        </p:tgtEl>
                                        <p:attrNameLst>
                                          <p:attrName>style.visibility</p:attrName>
                                        </p:attrNameLst>
                                      </p:cBhvr>
                                      <p:to>
                                        <p:strVal val="visible"/>
                                      </p:to>
                                    </p:set>
                                    <p:anim calcmode="lin" valueType="num">
                                      <p:cBhvr additive="base">
                                        <p:cTn dur="500" fill="hold" id="47"/>
                                        <p:tgtEl>
                                          <p:spTgt spid="1049612"/>
                                        </p:tgtEl>
                                        <p:attrNameLst>
                                          <p:attrName>ppt_x</p:attrName>
                                        </p:attrNameLst>
                                      </p:cBhvr>
                                      <p:tavLst>
                                        <p:tav tm="0">
                                          <p:val>
                                            <p:strVal val="#ppt_x"/>
                                          </p:val>
                                        </p:tav>
                                        <p:tav tm="100000">
                                          <p:val>
                                            <p:strVal val="#ppt_x"/>
                                          </p:val>
                                        </p:tav>
                                      </p:tavLst>
                                    </p:anim>
                                    <p:anim calcmode="lin" valueType="num">
                                      <p:cBhvr additive="base">
                                        <p:cTn dur="500" fill="hold" id="48"/>
                                        <p:tgtEl>
                                          <p:spTgt spid="1049612"/>
                                        </p:tgtEl>
                                        <p:attrNameLst>
                                          <p:attrName>ppt_y</p:attrName>
                                        </p:attrNameLst>
                                      </p:cBhvr>
                                      <p:tavLst>
                                        <p:tav tm="0">
                                          <p:val>
                                            <p:strVal val="0-#ppt_h/2"/>
                                          </p:val>
                                        </p:tav>
                                        <p:tav tm="100000">
                                          <p:val>
                                            <p:strVal val="#ppt_y"/>
                                          </p:val>
                                        </p:tav>
                                      </p:tavLst>
                                    </p:anim>
                                  </p:childTnLst>
                                </p:cTn>
                              </p:par>
                              <p:par>
                                <p:cTn decel="100000" fill="hold" grpId="0" id="49" nodeType="withEffect" presetClass="entr" presetID="2" presetSubtype="2">
                                  <p:stCondLst>
                                    <p:cond delay="250"/>
                                  </p:stCondLst>
                                  <p:childTnLst>
                                    <p:set>
                                      <p:cBhvr>
                                        <p:cTn dur="1" fill="hold" id="50">
                                          <p:stCondLst>
                                            <p:cond delay="0"/>
                                          </p:stCondLst>
                                        </p:cTn>
                                        <p:tgtEl>
                                          <p:spTgt spid="1049617">
                                            <p:txEl>
                                              <p:pRg st="0" end="0"/>
                                            </p:txEl>
                                          </p:spTgt>
                                        </p:tgtEl>
                                        <p:attrNameLst>
                                          <p:attrName>style.visibility</p:attrName>
                                        </p:attrNameLst>
                                      </p:cBhvr>
                                      <p:to>
                                        <p:strVal val="visible"/>
                                      </p:to>
                                    </p:set>
                                    <p:anim calcmode="lin" valueType="num">
                                      <p:cBhvr additive="base">
                                        <p:cTn dur="500" fill="hold" id="51"/>
                                        <p:tgtEl>
                                          <p:spTgt spid="1049617">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52"/>
                                        <p:tgtEl>
                                          <p:spTgt spid="1049617">
                                            <p:txEl>
                                              <p:pRg st="0" end="0"/>
                                            </p:txEl>
                                          </p:spTgt>
                                        </p:tgtEl>
                                        <p:attrNameLst>
                                          <p:attrName>ppt_y</p:attrName>
                                        </p:attrNameLst>
                                      </p:cBhvr>
                                      <p:tavLst>
                                        <p:tav tm="0">
                                          <p:val>
                                            <p:strVal val="#ppt_y"/>
                                          </p:val>
                                        </p:tav>
                                        <p:tav tm="100000">
                                          <p:val>
                                            <p:strVal val="#ppt_y"/>
                                          </p:val>
                                        </p:tav>
                                      </p:tavLst>
                                    </p:anim>
                                  </p:childTnLst>
                                </p:cTn>
                              </p:par>
                            </p:childTnLst>
                          </p:cTn>
                        </p:par>
                        <p:par>
                          <p:cTn fill="hold" id="53">
                            <p:stCondLst>
                              <p:cond delay="4100"/>
                            </p:stCondLst>
                            <p:childTnLst>
                              <p:par>
                                <p:cTn decel="100000" fill="hold" grpId="0" id="54" nodeType="afterEffect" presetClass="entr" presetID="2" presetSubtype="1">
                                  <p:stCondLst>
                                    <p:cond delay="250"/>
                                  </p:stCondLst>
                                  <p:childTnLst>
                                    <p:set>
                                      <p:cBhvr>
                                        <p:cTn dur="1" fill="hold" id="55">
                                          <p:stCondLst>
                                            <p:cond delay="0"/>
                                          </p:stCondLst>
                                        </p:cTn>
                                        <p:tgtEl>
                                          <p:spTgt spid="1049613"/>
                                        </p:tgtEl>
                                        <p:attrNameLst>
                                          <p:attrName>style.visibility</p:attrName>
                                        </p:attrNameLst>
                                      </p:cBhvr>
                                      <p:to>
                                        <p:strVal val="visible"/>
                                      </p:to>
                                    </p:set>
                                    <p:anim calcmode="lin" valueType="num">
                                      <p:cBhvr additive="base">
                                        <p:cTn dur="500" fill="hold" id="56"/>
                                        <p:tgtEl>
                                          <p:spTgt spid="1049613"/>
                                        </p:tgtEl>
                                        <p:attrNameLst>
                                          <p:attrName>ppt_x</p:attrName>
                                        </p:attrNameLst>
                                      </p:cBhvr>
                                      <p:tavLst>
                                        <p:tav tm="0">
                                          <p:val>
                                            <p:strVal val="#ppt_x"/>
                                          </p:val>
                                        </p:tav>
                                        <p:tav tm="100000">
                                          <p:val>
                                            <p:strVal val="#ppt_x"/>
                                          </p:val>
                                        </p:tav>
                                      </p:tavLst>
                                    </p:anim>
                                    <p:anim calcmode="lin" valueType="num">
                                      <p:cBhvr additive="base">
                                        <p:cTn dur="500" fill="hold" id="57"/>
                                        <p:tgtEl>
                                          <p:spTgt spid="1049613"/>
                                        </p:tgtEl>
                                        <p:attrNameLst>
                                          <p:attrName>ppt_y</p:attrName>
                                        </p:attrNameLst>
                                      </p:cBhvr>
                                      <p:tavLst>
                                        <p:tav tm="0">
                                          <p:val>
                                            <p:strVal val="0-#ppt_h/2"/>
                                          </p:val>
                                        </p:tav>
                                        <p:tav tm="100000">
                                          <p:val>
                                            <p:strVal val="#ppt_y"/>
                                          </p:val>
                                        </p:tav>
                                      </p:tavLst>
                                    </p:anim>
                                  </p:childTnLst>
                                </p:cTn>
                              </p:par>
                              <p:par>
                                <p:cTn decel="100000" fill="hold" grpId="0" id="58" nodeType="withEffect" presetClass="entr" presetID="2" presetSubtype="2">
                                  <p:stCondLst>
                                    <p:cond delay="250"/>
                                  </p:stCondLst>
                                  <p:childTnLst>
                                    <p:set>
                                      <p:cBhvr>
                                        <p:cTn dur="1" fill="hold" id="59">
                                          <p:stCondLst>
                                            <p:cond delay="0"/>
                                          </p:stCondLst>
                                        </p:cTn>
                                        <p:tgtEl>
                                          <p:spTgt spid="1049618">
                                            <p:txEl>
                                              <p:pRg st="0" end="0"/>
                                            </p:txEl>
                                          </p:spTgt>
                                        </p:tgtEl>
                                        <p:attrNameLst>
                                          <p:attrName>style.visibility</p:attrName>
                                        </p:attrNameLst>
                                      </p:cBhvr>
                                      <p:to>
                                        <p:strVal val="visible"/>
                                      </p:to>
                                    </p:set>
                                    <p:anim calcmode="lin" valueType="num">
                                      <p:cBhvr additive="base">
                                        <p:cTn dur="500" fill="hold" id="60"/>
                                        <p:tgtEl>
                                          <p:spTgt spid="1049618">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61"/>
                                        <p:tgtEl>
                                          <p:spTgt spid="104961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07" grpId="0" build="p">
        <p:tmplLst>
          <p:tmpl lvl="1">
            <p:tnLst>
              <p:par>
                <p:cTn fill="hold" nodeType="withEffect" presetClass="entr" presetID="22" presetSubtype="8">
                  <p:stCondLst>
                    <p:cond delay="0"/>
                  </p:stCondLst>
                  <p:childTnLst>
                    <p:set>
                      <p:cBhvr>
                        <p:cTn dur="1" fill="hold">
                          <p:stCondLst>
                            <p:cond delay="0"/>
                          </p:stCondLst>
                        </p:cTn>
                        <p:tgtEl>
                          <p:spTgt spid="1049607"/>
                        </p:tgtEl>
                        <p:attrNameLst>
                          <p:attrName>style.visibility</p:attrName>
                        </p:attrNameLst>
                      </p:cBhvr>
                      <p:to>
                        <p:strVal val="visible"/>
                      </p:to>
                    </p:set>
                    <p:animEffect transition="in" filter="wipe(left)">
                      <p:cBhvr>
                        <p:cTn dur="500"/>
                        <p:tgtEl>
                          <p:spTgt spid="1049607"/>
                        </p:tgtEl>
                      </p:cBhvr>
                    </p:animEffect>
                  </p:childTnLst>
                </p:cTn>
              </p:par>
            </p:tnLst>
          </p:tmpl>
        </p:tmplLst>
      </p:bldP>
      <p:bldP spid="1049608" grpId="0" animBg="1"/>
      <p:bldP spid="1049609" grpId="0" animBg="1"/>
      <p:bldP spid="1049610" grpId="0" animBg="1"/>
      <p:bldP spid="1049611" grpId="0" animBg="1"/>
      <p:bldP spid="1049612" grpId="0" animBg="1"/>
      <p:bldP spid="1049613" grpId="0" animBg="1"/>
      <p:bldP spid="1049614" grpId="0" build="p">
        <p:tmplLst>
          <p:tmpl lvl="1">
            <p:tnLst>
              <p:par>
                <p:cTn decel="100000" fill="hold" nodeType="withEffect" presetClass="entr" presetID="2" presetSubtype="2">
                  <p:stCondLst>
                    <p:cond delay="250"/>
                  </p:stCondLst>
                  <p:childTnLst>
                    <p:set>
                      <p:cBhvr>
                        <p:cTn dur="1" fill="hold">
                          <p:stCondLst>
                            <p:cond delay="0"/>
                          </p:stCondLst>
                        </p:cTn>
                        <p:tgtEl>
                          <p:spTgt spid="1049614"/>
                        </p:tgtEl>
                        <p:attrNameLst>
                          <p:attrName>style.visibility</p:attrName>
                        </p:attrNameLst>
                      </p:cBhvr>
                      <p:to>
                        <p:strVal val="visible"/>
                      </p:to>
                    </p:set>
                    <p:anim calcmode="lin" valueType="num">
                      <p:cBhvr additive="base">
                        <p:cTn dur="500" fill="hold"/>
                        <p:tgtEl>
                          <p:spTgt spid="1049614"/>
                        </p:tgtEl>
                        <p:attrNameLst>
                          <p:attrName>ppt_x</p:attrName>
                        </p:attrNameLst>
                      </p:cBhvr>
                      <p:tavLst>
                        <p:tav tm="0">
                          <p:val>
                            <p:strVal val="1+#ppt_w/2"/>
                          </p:val>
                        </p:tav>
                        <p:tav tm="100000">
                          <p:val>
                            <p:strVal val="#ppt_x"/>
                          </p:val>
                        </p:tav>
                      </p:tavLst>
                    </p:anim>
                    <p:anim calcmode="lin" valueType="num">
                      <p:cBhvr additive="base">
                        <p:cTn dur="500" fill="hold"/>
                        <p:tgtEl>
                          <p:spTgt spid="1049614"/>
                        </p:tgtEl>
                        <p:attrNameLst>
                          <p:attrName>ppt_y</p:attrName>
                        </p:attrNameLst>
                      </p:cBhvr>
                      <p:tavLst>
                        <p:tav tm="0">
                          <p:val>
                            <p:strVal val="#ppt_y"/>
                          </p:val>
                        </p:tav>
                        <p:tav tm="100000">
                          <p:val>
                            <p:strVal val="#ppt_y"/>
                          </p:val>
                        </p:tav>
                      </p:tavLst>
                    </p:anim>
                  </p:childTnLst>
                </p:cTn>
              </p:par>
            </p:tnLst>
          </p:tmpl>
        </p:tmplLst>
      </p:bldP>
      <p:bldP spid="1049615" grpId="0" build="p">
        <p:tmplLst>
          <p:tmpl lvl="1">
            <p:tnLst>
              <p:par>
                <p:cTn decel="100000" fill="hold" nodeType="withEffect" presetClass="entr" presetID="2" presetSubtype="2">
                  <p:stCondLst>
                    <p:cond delay="250"/>
                  </p:stCondLst>
                  <p:childTnLst>
                    <p:set>
                      <p:cBhvr>
                        <p:cTn dur="1" fill="hold">
                          <p:stCondLst>
                            <p:cond delay="0"/>
                          </p:stCondLst>
                        </p:cTn>
                        <p:tgtEl>
                          <p:spTgt spid="1049615"/>
                        </p:tgtEl>
                        <p:attrNameLst>
                          <p:attrName>style.visibility</p:attrName>
                        </p:attrNameLst>
                      </p:cBhvr>
                      <p:to>
                        <p:strVal val="visible"/>
                      </p:to>
                    </p:set>
                    <p:anim calcmode="lin" valueType="num">
                      <p:cBhvr additive="base">
                        <p:cTn dur="500" fill="hold"/>
                        <p:tgtEl>
                          <p:spTgt spid="1049615"/>
                        </p:tgtEl>
                        <p:attrNameLst>
                          <p:attrName>ppt_x</p:attrName>
                        </p:attrNameLst>
                      </p:cBhvr>
                      <p:tavLst>
                        <p:tav tm="0">
                          <p:val>
                            <p:strVal val="1+#ppt_w/2"/>
                          </p:val>
                        </p:tav>
                        <p:tav tm="100000">
                          <p:val>
                            <p:strVal val="#ppt_x"/>
                          </p:val>
                        </p:tav>
                      </p:tavLst>
                    </p:anim>
                    <p:anim calcmode="lin" valueType="num">
                      <p:cBhvr additive="base">
                        <p:cTn dur="500" fill="hold"/>
                        <p:tgtEl>
                          <p:spTgt spid="1049615"/>
                        </p:tgtEl>
                        <p:attrNameLst>
                          <p:attrName>ppt_y</p:attrName>
                        </p:attrNameLst>
                      </p:cBhvr>
                      <p:tavLst>
                        <p:tav tm="0">
                          <p:val>
                            <p:strVal val="#ppt_y"/>
                          </p:val>
                        </p:tav>
                        <p:tav tm="100000">
                          <p:val>
                            <p:strVal val="#ppt_y"/>
                          </p:val>
                        </p:tav>
                      </p:tavLst>
                    </p:anim>
                  </p:childTnLst>
                </p:cTn>
              </p:par>
            </p:tnLst>
          </p:tmpl>
        </p:tmplLst>
      </p:bldP>
      <p:bldP spid="1049616" grpId="0" build="p">
        <p:tmplLst>
          <p:tmpl lvl="1">
            <p:tnLst>
              <p:par>
                <p:cTn decel="100000" fill="hold" nodeType="withEffect" presetClass="entr" presetID="2" presetSubtype="2">
                  <p:stCondLst>
                    <p:cond delay="250"/>
                  </p:stCondLst>
                  <p:childTnLst>
                    <p:set>
                      <p:cBhvr>
                        <p:cTn dur="1" fill="hold">
                          <p:stCondLst>
                            <p:cond delay="0"/>
                          </p:stCondLst>
                        </p:cTn>
                        <p:tgtEl>
                          <p:spTgt spid="1049616"/>
                        </p:tgtEl>
                        <p:attrNameLst>
                          <p:attrName>style.visibility</p:attrName>
                        </p:attrNameLst>
                      </p:cBhvr>
                      <p:to>
                        <p:strVal val="visible"/>
                      </p:to>
                    </p:set>
                    <p:anim calcmode="lin" valueType="num">
                      <p:cBhvr additive="base">
                        <p:cTn dur="500" fill="hold"/>
                        <p:tgtEl>
                          <p:spTgt spid="1049616"/>
                        </p:tgtEl>
                        <p:attrNameLst>
                          <p:attrName>ppt_x</p:attrName>
                        </p:attrNameLst>
                      </p:cBhvr>
                      <p:tavLst>
                        <p:tav tm="0">
                          <p:val>
                            <p:strVal val="1+#ppt_w/2"/>
                          </p:val>
                        </p:tav>
                        <p:tav tm="100000">
                          <p:val>
                            <p:strVal val="#ppt_x"/>
                          </p:val>
                        </p:tav>
                      </p:tavLst>
                    </p:anim>
                    <p:anim calcmode="lin" valueType="num">
                      <p:cBhvr additive="base">
                        <p:cTn dur="500" fill="hold"/>
                        <p:tgtEl>
                          <p:spTgt spid="1049616"/>
                        </p:tgtEl>
                        <p:attrNameLst>
                          <p:attrName>ppt_y</p:attrName>
                        </p:attrNameLst>
                      </p:cBhvr>
                      <p:tavLst>
                        <p:tav tm="0">
                          <p:val>
                            <p:strVal val="#ppt_y"/>
                          </p:val>
                        </p:tav>
                        <p:tav tm="100000">
                          <p:val>
                            <p:strVal val="#ppt_y"/>
                          </p:val>
                        </p:tav>
                      </p:tavLst>
                    </p:anim>
                  </p:childTnLst>
                </p:cTn>
              </p:par>
            </p:tnLst>
          </p:tmpl>
        </p:tmplLst>
      </p:bldP>
      <p:bldP spid="1049617" grpId="0" build="p">
        <p:tmplLst>
          <p:tmpl lvl="1">
            <p:tnLst>
              <p:par>
                <p:cTn decel="100000" fill="hold" nodeType="withEffect" presetClass="entr" presetID="2" presetSubtype="2">
                  <p:stCondLst>
                    <p:cond delay="250"/>
                  </p:stCondLst>
                  <p:childTnLst>
                    <p:set>
                      <p:cBhvr>
                        <p:cTn dur="1" fill="hold">
                          <p:stCondLst>
                            <p:cond delay="0"/>
                          </p:stCondLst>
                        </p:cTn>
                        <p:tgtEl>
                          <p:spTgt spid="1049617"/>
                        </p:tgtEl>
                        <p:attrNameLst>
                          <p:attrName>style.visibility</p:attrName>
                        </p:attrNameLst>
                      </p:cBhvr>
                      <p:to>
                        <p:strVal val="visible"/>
                      </p:to>
                    </p:set>
                    <p:anim calcmode="lin" valueType="num">
                      <p:cBhvr additive="base">
                        <p:cTn dur="500" fill="hold"/>
                        <p:tgtEl>
                          <p:spTgt spid="1049617"/>
                        </p:tgtEl>
                        <p:attrNameLst>
                          <p:attrName>ppt_x</p:attrName>
                        </p:attrNameLst>
                      </p:cBhvr>
                      <p:tavLst>
                        <p:tav tm="0">
                          <p:val>
                            <p:strVal val="1+#ppt_w/2"/>
                          </p:val>
                        </p:tav>
                        <p:tav tm="100000">
                          <p:val>
                            <p:strVal val="#ppt_x"/>
                          </p:val>
                        </p:tav>
                      </p:tavLst>
                    </p:anim>
                    <p:anim calcmode="lin" valueType="num">
                      <p:cBhvr additive="base">
                        <p:cTn dur="500" fill="hold"/>
                        <p:tgtEl>
                          <p:spTgt spid="1049617"/>
                        </p:tgtEl>
                        <p:attrNameLst>
                          <p:attrName>ppt_y</p:attrName>
                        </p:attrNameLst>
                      </p:cBhvr>
                      <p:tavLst>
                        <p:tav tm="0">
                          <p:val>
                            <p:strVal val="#ppt_y"/>
                          </p:val>
                        </p:tav>
                        <p:tav tm="100000">
                          <p:val>
                            <p:strVal val="#ppt_y"/>
                          </p:val>
                        </p:tav>
                      </p:tavLst>
                    </p:anim>
                  </p:childTnLst>
                </p:cTn>
              </p:par>
            </p:tnLst>
          </p:tmpl>
        </p:tmplLst>
      </p:bldP>
      <p:bldP spid="1049618" grpId="0" build="p">
        <p:tmplLst>
          <p:tmpl lvl="1">
            <p:tnLst>
              <p:par>
                <p:cTn decel="100000" fill="hold" nodeType="withEffect" presetClass="entr" presetID="2" presetSubtype="2">
                  <p:stCondLst>
                    <p:cond delay="250"/>
                  </p:stCondLst>
                  <p:childTnLst>
                    <p:set>
                      <p:cBhvr>
                        <p:cTn dur="1" fill="hold">
                          <p:stCondLst>
                            <p:cond delay="0"/>
                          </p:stCondLst>
                        </p:cTn>
                        <p:tgtEl>
                          <p:spTgt spid="1049618"/>
                        </p:tgtEl>
                        <p:attrNameLst>
                          <p:attrName>style.visibility</p:attrName>
                        </p:attrNameLst>
                      </p:cBhvr>
                      <p:to>
                        <p:strVal val="visible"/>
                      </p:to>
                    </p:set>
                    <p:anim calcmode="lin" valueType="num">
                      <p:cBhvr additive="base">
                        <p:cTn dur="500" fill="hold"/>
                        <p:tgtEl>
                          <p:spTgt spid="1049618"/>
                        </p:tgtEl>
                        <p:attrNameLst>
                          <p:attrName>ppt_x</p:attrName>
                        </p:attrNameLst>
                      </p:cBhvr>
                      <p:tavLst>
                        <p:tav tm="0">
                          <p:val>
                            <p:strVal val="1+#ppt_w/2"/>
                          </p:val>
                        </p:tav>
                        <p:tav tm="100000">
                          <p:val>
                            <p:strVal val="#ppt_x"/>
                          </p:val>
                        </p:tav>
                      </p:tavLst>
                    </p:anim>
                    <p:anim calcmode="lin" valueType="num">
                      <p:cBhvr additive="base">
                        <p:cTn dur="500" fill="hold"/>
                        <p:tgtEl>
                          <p:spTgt spid="1049618"/>
                        </p:tgtEl>
                        <p:attrNameLst>
                          <p:attrName>ppt_y</p:attrName>
                        </p:attrNameLst>
                      </p:cBhvr>
                      <p:tavLst>
                        <p:tav tm="0">
                          <p:val>
                            <p:strVal val="#ppt_y"/>
                          </p:val>
                        </p:tav>
                        <p:tav tm="100000">
                          <p:val>
                            <p:strVal val="#ppt_y"/>
                          </p:val>
                        </p:tav>
                      </p:tavLst>
                    </p:anim>
                  </p:childTnLst>
                </p:cTn>
              </p:par>
            </p:tnLst>
          </p:tmpl>
        </p:tmplLst>
      </p:bldP>
      <p:bldP spid="1049619" grpId="0" build="p">
        <p:tmplLst>
          <p:tmpl lvl="1">
            <p:tnLst>
              <p:par>
                <p:cTn decel="100000" fill="hold" nodeType="afterEffect" presetClass="entr" presetID="2" presetSubtype="9">
                  <p:stCondLst>
                    <p:cond delay="0"/>
                  </p:stCondLst>
                  <p:iterate type="wd">
                    <p:tmPct val="10000"/>
                  </p:iterate>
                  <p:childTnLst>
                    <p:set>
                      <p:cBhvr>
                        <p:cTn dur="1" fill="hold">
                          <p:stCondLst>
                            <p:cond delay="0"/>
                          </p:stCondLst>
                        </p:cTn>
                        <p:tgtEl>
                          <p:spTgt spid="1049619"/>
                        </p:tgtEl>
                        <p:attrNameLst>
                          <p:attrName>style.visibility</p:attrName>
                        </p:attrNameLst>
                      </p:cBhvr>
                      <p:to>
                        <p:strVal val="visible"/>
                      </p:to>
                    </p:set>
                    <p:anim calcmode="lin" valueType="num">
                      <p:cBhvr additive="base">
                        <p:cTn dur="500" fill="hold"/>
                        <p:tgtEl>
                          <p:spTgt spid="1049619"/>
                        </p:tgtEl>
                        <p:attrNameLst>
                          <p:attrName>ppt_x</p:attrName>
                        </p:attrNameLst>
                      </p:cBhvr>
                      <p:tavLst>
                        <p:tav tm="0">
                          <p:val>
                            <p:strVal val="0-#ppt_w/2"/>
                          </p:val>
                        </p:tav>
                        <p:tav tm="100000">
                          <p:val>
                            <p:strVal val="#ppt_x"/>
                          </p:val>
                        </p:tav>
                      </p:tavLst>
                    </p:anim>
                    <p:anim calcmode="lin" valueType="num">
                      <p:cBhvr additive="base">
                        <p:cTn dur="500" fill="hold"/>
                        <p:tgtEl>
                          <p:spTgt spid="104961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02" name=""/>
        <p:cNvGrpSpPr/>
        <p:nvPr/>
      </p:nvGrpSpPr>
      <p:grpSpPr>
        <a:xfrm>
          <a:off x="0" y="0"/>
          <a:ext cx="0" cy="0"/>
          <a:chOff x="0" y="0"/>
          <a:chExt cx="0" cy="0"/>
        </a:xfrm>
      </p:grpSpPr>
      <p:sp>
        <p:nvSpPr>
          <p:cNvPr id="1048679" name="タイトル 1"/>
          <p:cNvSpPr>
            <a:spLocks noGrp="1"/>
          </p:cNvSpPr>
          <p:nvPr>
            <p:ph type="title" hasCustomPrompt="1"/>
          </p:nvPr>
        </p:nvSpPr>
        <p:spPr/>
        <p:txBody>
          <a:bodyPr/>
          <a:p>
            <a:r>
              <a:rPr altLang="ja-JP" dirty="0" kumimoji="1" lang="en-US"/>
              <a:t>Slide Title Goes Here</a:t>
            </a:r>
            <a:endParaRPr altLang="en-US" dirty="0" kumimoji="1" lang="ja-JP"/>
          </a:p>
        </p:txBody>
      </p:sp>
      <p:sp>
        <p:nvSpPr>
          <p:cNvPr id="1048680" name="フッター プレースホルダー 2"/>
          <p:cNvSpPr>
            <a:spLocks noGrp="1"/>
          </p:cNvSpPr>
          <p:nvPr>
            <p:ph type="ftr" sz="quarter" idx="10"/>
          </p:nvPr>
        </p:nvSpPr>
        <p:spPr/>
        <p:txBody>
          <a:bodyPr/>
          <a:p>
            <a:r>
              <a:rPr altLang="ja-JP" lang="en-US"/>
              <a:t>The Power of PowerPoint | thepopp.com</a:t>
            </a:r>
            <a:endParaRPr altLang="en-US" dirty="0" lang="ja-JP"/>
          </a:p>
        </p:txBody>
      </p:sp>
      <p:sp>
        <p:nvSpPr>
          <p:cNvPr id="1048681" name="スライド番号プレースホルダー 3"/>
          <p:cNvSpPr>
            <a:spLocks noGrp="1"/>
          </p:cNvSpPr>
          <p:nvPr>
            <p:ph type="sldNum" sz="quarter" idx="11"/>
          </p:nvPr>
        </p:nvSpPr>
        <p:spPr/>
        <p:txBody>
          <a:bodyPr/>
          <a:p>
            <a:fld id="{E6459DFB-86F3-43FA-8567-2EA6E426AE90}" type="slidenum">
              <a:rPr altLang="en-US" lang="ja-JP" smtClean="0"/>
              <a:t>‹#›</a:t>
            </a:fld>
            <a:endParaRPr altLang="en-US" lang="ja-JP"/>
          </a:p>
        </p:txBody>
      </p:sp>
      <p:sp>
        <p:nvSpPr>
          <p:cNvPr id="1048682" name="テキスト プレースホルダー 6"/>
          <p:cNvSpPr>
            <a:spLocks noGrp="1"/>
          </p:cNvSpPr>
          <p:nvPr>
            <p:ph type="body" sz="quarter" idx="13" hasCustomPrompt="1"/>
          </p:nvPr>
        </p:nvSpPr>
        <p:spPr>
          <a:xfrm>
            <a:off x="3166542" y="1543100"/>
            <a:ext cx="14329592" cy="504056"/>
          </a:xfrm>
        </p:spPr>
        <p:txBody>
          <a:bodyPr bIns="81638" lIns="163275" rIns="163275" rtlCol="0" tIns="81638" vert="horz">
            <a:normAutofit/>
          </a:bodyPr>
          <a:lstStyle>
            <a:lvl1pPr>
              <a:defRPr altLang="en-US" dirty="0" i="1" lang="ja-JP">
                <a:solidFill>
                  <a:schemeClr val="tx1">
                    <a:lumMod val="50000"/>
                    <a:lumOff val="50000"/>
                  </a:schemeClr>
                </a:solidFill>
                <a:cs typeface="Open Sans Light" panose="020B0306030504020204" pitchFamily="34" charset="0"/>
              </a:defRPr>
            </a:lvl1pPr>
          </a:lstStyle>
          <a:p>
            <a:pPr lvl="0"/>
            <a:r>
              <a:rPr altLang="ja-JP" dirty="0" kumimoji="1" lang="en-US"/>
              <a:t>Short description goes here</a:t>
            </a:r>
            <a:endParaRPr altLang="en-US" dirty="0" kumimoji="1" lang="ja-JP"/>
          </a:p>
        </p:txBody>
      </p:sp>
      <p:sp>
        <p:nvSpPr>
          <p:cNvPr id="1048683" name="正方形/長方形 7"/>
          <p:cNvSpPr/>
          <p:nvPr userDrawn="1"/>
        </p:nvSpPr>
        <p:spPr>
          <a:xfrm>
            <a:off x="3238550" y="1399084"/>
            <a:ext cx="3240360" cy="7200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684" name="アーチ 19"/>
          <p:cNvSpPr/>
          <p:nvPr userDrawn="1"/>
        </p:nvSpPr>
        <p:spPr>
          <a:xfrm rot="3600000">
            <a:off x="1165671" y="294313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8685" name="アーチ 20"/>
          <p:cNvSpPr/>
          <p:nvPr userDrawn="1"/>
        </p:nvSpPr>
        <p:spPr>
          <a:xfrm rot="6618510">
            <a:off x="1282259" y="305972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8686" name="テキスト プレースホルダー 6"/>
          <p:cNvSpPr>
            <a:spLocks noGrp="1"/>
          </p:cNvSpPr>
          <p:nvPr>
            <p:ph type="body" sz="quarter" idx="15" hasCustomPrompt="1"/>
          </p:nvPr>
        </p:nvSpPr>
        <p:spPr>
          <a:xfrm>
            <a:off x="2023051" y="3178605"/>
            <a:ext cx="6833566" cy="790352"/>
          </a:xfrm>
        </p:spPr>
        <p:txBody>
          <a:bodyPr anchor="b">
            <a:noAutofit/>
          </a:bodyPr>
          <a:lstStyle>
            <a:lvl1pPr algn="l">
              <a:defRPr baseline="0" sz="3600">
                <a:solidFill>
                  <a:schemeClr val="accent3"/>
                </a:solidFill>
                <a:latin typeface="Route 159 SemiBold" pitchFamily="50" charset="0"/>
              </a:defRPr>
            </a:lvl1pPr>
          </a:lstStyle>
          <a:p>
            <a:pPr lvl="0"/>
            <a:r>
              <a:rPr altLang="ja-JP" dirty="0" kumimoji="1" lang="en-US"/>
              <a:t>Text goes here</a:t>
            </a:r>
            <a:endParaRPr altLang="en-US" dirty="0" kumimoji="1" lang="ja-JP"/>
          </a:p>
        </p:txBody>
      </p:sp>
      <p:sp>
        <p:nvSpPr>
          <p:cNvPr id="1048687" name="テキスト プレースホルダー 6"/>
          <p:cNvSpPr>
            <a:spLocks noGrp="1"/>
          </p:cNvSpPr>
          <p:nvPr>
            <p:ph type="body" sz="quarter" idx="14" hasCustomPrompt="1"/>
          </p:nvPr>
        </p:nvSpPr>
        <p:spPr>
          <a:xfrm>
            <a:off x="2709066" y="3884782"/>
            <a:ext cx="6147552" cy="4726742"/>
          </a:xfrm>
        </p:spPr>
        <p:txBody>
          <a:bodyPr anchor="t">
            <a:normAutofit/>
          </a:bodyPr>
          <a:lstStyle>
            <a:lvl1pPr algn="l">
              <a:defRPr baseline="0" sz="2000">
                <a:solidFill>
                  <a:schemeClr val="tx2"/>
                </a:solidFill>
              </a:defRPr>
            </a:lvl1pPr>
          </a:lstStyle>
          <a:p>
            <a:pPr lvl="0"/>
            <a:r>
              <a:rPr altLang="ja-JP" dirty="0" kumimoji="1" lang="en-US"/>
              <a:t>Text goes here</a:t>
            </a:r>
            <a:endParaRPr altLang="en-US" dirty="0" kumimoji="1" lang="ja-JP"/>
          </a:p>
        </p:txBody>
      </p:sp>
      <p:sp>
        <p:nvSpPr>
          <p:cNvPr id="1048688" name="アーチ 26"/>
          <p:cNvSpPr/>
          <p:nvPr userDrawn="1"/>
        </p:nvSpPr>
        <p:spPr>
          <a:xfrm rot="3600000">
            <a:off x="9415504" y="294003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8689" name="アーチ 27"/>
          <p:cNvSpPr/>
          <p:nvPr userDrawn="1"/>
        </p:nvSpPr>
        <p:spPr>
          <a:xfrm rot="6618510">
            <a:off x="9532092" y="305662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8690" name="テキスト プレースホルダー 6"/>
          <p:cNvSpPr>
            <a:spLocks noGrp="1"/>
          </p:cNvSpPr>
          <p:nvPr>
            <p:ph type="body" sz="quarter" idx="16" hasCustomPrompt="1"/>
          </p:nvPr>
        </p:nvSpPr>
        <p:spPr>
          <a:xfrm>
            <a:off x="10272884" y="3175508"/>
            <a:ext cx="6833566" cy="790352"/>
          </a:xfrm>
        </p:spPr>
        <p:txBody>
          <a:bodyPr anchor="b">
            <a:noAutofit/>
          </a:bodyPr>
          <a:lstStyle>
            <a:lvl1pPr algn="l">
              <a:defRPr baseline="0" sz="3600">
                <a:solidFill>
                  <a:schemeClr val="accent2"/>
                </a:solidFill>
                <a:latin typeface="Route 159 SemiBold" pitchFamily="50" charset="0"/>
              </a:defRPr>
            </a:lvl1pPr>
          </a:lstStyle>
          <a:p>
            <a:pPr lvl="0"/>
            <a:r>
              <a:rPr altLang="ja-JP" dirty="0" kumimoji="1" lang="en-US"/>
              <a:t>Text goes here</a:t>
            </a:r>
            <a:endParaRPr altLang="en-US" dirty="0" kumimoji="1" lang="ja-JP"/>
          </a:p>
        </p:txBody>
      </p:sp>
      <p:sp>
        <p:nvSpPr>
          <p:cNvPr id="1048691" name="テキスト プレースホルダー 6"/>
          <p:cNvSpPr>
            <a:spLocks noGrp="1"/>
          </p:cNvSpPr>
          <p:nvPr>
            <p:ph type="body" sz="quarter" idx="17" hasCustomPrompt="1"/>
          </p:nvPr>
        </p:nvSpPr>
        <p:spPr>
          <a:xfrm>
            <a:off x="10958899" y="3881685"/>
            <a:ext cx="6147552" cy="4726742"/>
          </a:xfrm>
        </p:spPr>
        <p:txBody>
          <a:bodyPr anchor="t">
            <a:normAutofit/>
          </a:bodyPr>
          <a:lstStyle>
            <a:lvl1pPr algn="l">
              <a:defRPr baseline="0" sz="2000">
                <a:solidFill>
                  <a:schemeClr val="tx2"/>
                </a:solidFill>
              </a:defRPr>
            </a:lvl1pPr>
          </a:lstStyle>
          <a:p>
            <a:pPr lvl="0"/>
            <a:r>
              <a:rPr altLang="ja-JP" dirty="0" kumimoji="1" lang="en-US"/>
              <a:t>Text goes here</a:t>
            </a:r>
            <a:endParaRPr altLang="en-US" dirty="0"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afterEffect" presetClass="entr" presetID="2" presetSubtype="2">
                                  <p:stCondLst>
                                    <p:cond delay="0"/>
                                  </p:stCondLst>
                                  <p:childTnLst>
                                    <p:set>
                                      <p:cBhvr>
                                        <p:cTn dur="1" fill="hold" id="6">
                                          <p:stCondLst>
                                            <p:cond delay="0"/>
                                          </p:stCondLst>
                                        </p:cTn>
                                        <p:tgtEl>
                                          <p:spTgt spid="1048683"/>
                                        </p:tgtEl>
                                        <p:attrNameLst>
                                          <p:attrName>style.visibility</p:attrName>
                                        </p:attrNameLst>
                                      </p:cBhvr>
                                      <p:to>
                                        <p:strVal val="visible"/>
                                      </p:to>
                                    </p:set>
                                    <p:anim calcmode="lin" valueType="num">
                                      <p:cBhvr additive="base">
                                        <p:cTn dur="500" fill="hold" id="7"/>
                                        <p:tgtEl>
                                          <p:spTgt spid="1048683"/>
                                        </p:tgtEl>
                                        <p:attrNameLst>
                                          <p:attrName>ppt_x</p:attrName>
                                        </p:attrNameLst>
                                      </p:cBhvr>
                                      <p:tavLst>
                                        <p:tav tm="0">
                                          <p:val>
                                            <p:strVal val="1+#ppt_w/2"/>
                                          </p:val>
                                        </p:tav>
                                        <p:tav tm="100000">
                                          <p:val>
                                            <p:strVal val="#ppt_x"/>
                                          </p:val>
                                        </p:tav>
                                      </p:tavLst>
                                    </p:anim>
                                    <p:anim calcmode="lin" valueType="num">
                                      <p:cBhvr additive="base">
                                        <p:cTn dur="500" fill="hold" id="8"/>
                                        <p:tgtEl>
                                          <p:spTgt spid="1048683"/>
                                        </p:tgtEl>
                                        <p:attrNameLst>
                                          <p:attrName>ppt_y</p:attrName>
                                        </p:attrNameLst>
                                      </p:cBhvr>
                                      <p:tavLst>
                                        <p:tav tm="0">
                                          <p:val>
                                            <p:strVal val="#ppt_y"/>
                                          </p:val>
                                        </p:tav>
                                        <p:tav tm="100000">
                                          <p:val>
                                            <p:strVal val="#ppt_y"/>
                                          </p:val>
                                        </p:tav>
                                      </p:tavLst>
                                    </p:anim>
                                  </p:childTnLst>
                                </p:cTn>
                              </p:par>
                              <p:par>
                                <p:cTn fill="hold" grpId="0" id="9" nodeType="withEffect" presetClass="entr" presetID="22" presetSubtype="8">
                                  <p:stCondLst>
                                    <p:cond delay="0"/>
                                  </p:stCondLst>
                                  <p:childTnLst>
                                    <p:set>
                                      <p:cBhvr>
                                        <p:cTn dur="1" fill="hold" id="10">
                                          <p:stCondLst>
                                            <p:cond delay="0"/>
                                          </p:stCondLst>
                                        </p:cTn>
                                        <p:tgtEl>
                                          <p:spTgt spid="1048682">
                                            <p:txEl>
                                              <p:pRg st="0" end="0"/>
                                            </p:txEl>
                                          </p:spTgt>
                                        </p:tgtEl>
                                        <p:attrNameLst>
                                          <p:attrName>style.visibility</p:attrName>
                                        </p:attrNameLst>
                                      </p:cBhvr>
                                      <p:to>
                                        <p:strVal val="visible"/>
                                      </p:to>
                                    </p:set>
                                    <p:animEffect transition="in" filter="wipe(left)">
                                      <p:cBhvr>
                                        <p:cTn dur="500" id="11"/>
                                        <p:tgtEl>
                                          <p:spTgt spid="1048682">
                                            <p:txEl>
                                              <p:pRg st="0" end="0"/>
                                            </p:txEl>
                                          </p:spTgt>
                                        </p:tgtEl>
                                      </p:cBhvr>
                                    </p:animEffect>
                                  </p:childTnLst>
                                </p:cTn>
                              </p:par>
                            </p:childTnLst>
                          </p:cTn>
                        </p:par>
                        <p:par>
                          <p:cTn fill="hold" id="12">
                            <p:stCondLst>
                              <p:cond delay="500"/>
                            </p:stCondLst>
                            <p:childTnLst>
                              <p:par>
                                <p:cTn decel="100000" fill="hold" grpId="0" id="13" nodeType="afterEffect" presetClass="entr" presetID="2" presetSubtype="4">
                                  <p:stCondLst>
                                    <p:cond delay="0"/>
                                  </p:stCondLst>
                                  <p:childTnLst>
                                    <p:set>
                                      <p:cBhvr>
                                        <p:cTn dur="1" fill="hold" id="14">
                                          <p:stCondLst>
                                            <p:cond delay="0"/>
                                          </p:stCondLst>
                                        </p:cTn>
                                        <p:tgtEl>
                                          <p:spTgt spid="1048685"/>
                                        </p:tgtEl>
                                        <p:attrNameLst>
                                          <p:attrName>style.visibility</p:attrName>
                                        </p:attrNameLst>
                                      </p:cBhvr>
                                      <p:to>
                                        <p:strVal val="visible"/>
                                      </p:to>
                                    </p:set>
                                    <p:anim calcmode="lin" valueType="num">
                                      <p:cBhvr additive="base">
                                        <p:cTn dur="750" fill="hold" id="15"/>
                                        <p:tgtEl>
                                          <p:spTgt spid="1048685"/>
                                        </p:tgtEl>
                                        <p:attrNameLst>
                                          <p:attrName>ppt_x</p:attrName>
                                        </p:attrNameLst>
                                      </p:cBhvr>
                                      <p:tavLst>
                                        <p:tav tm="0">
                                          <p:val>
                                            <p:strVal val="#ppt_x"/>
                                          </p:val>
                                        </p:tav>
                                        <p:tav tm="100000">
                                          <p:val>
                                            <p:strVal val="#ppt_x"/>
                                          </p:val>
                                        </p:tav>
                                      </p:tavLst>
                                    </p:anim>
                                    <p:anim calcmode="lin" valueType="num">
                                      <p:cBhvr additive="base">
                                        <p:cTn dur="750" fill="hold" id="16"/>
                                        <p:tgtEl>
                                          <p:spTgt spid="1048685"/>
                                        </p:tgtEl>
                                        <p:attrNameLst>
                                          <p:attrName>ppt_y</p:attrName>
                                        </p:attrNameLst>
                                      </p:cBhvr>
                                      <p:tavLst>
                                        <p:tav tm="0">
                                          <p:val>
                                            <p:strVal val="1+#ppt_h/2"/>
                                          </p:val>
                                        </p:tav>
                                        <p:tav tm="100000">
                                          <p:val>
                                            <p:strVal val="#ppt_y"/>
                                          </p:val>
                                        </p:tav>
                                      </p:tavLst>
                                    </p:anim>
                                  </p:childTnLst>
                                </p:cTn>
                              </p:par>
                              <p:par>
                                <p:cTn decel="100000" fill="hold" grpId="0" id="17" nodeType="withEffect" presetClass="entr" presetID="2" presetSubtype="8">
                                  <p:stCondLst>
                                    <p:cond delay="0"/>
                                  </p:stCondLst>
                                  <p:childTnLst>
                                    <p:set>
                                      <p:cBhvr>
                                        <p:cTn dur="1" fill="hold" id="18">
                                          <p:stCondLst>
                                            <p:cond delay="0"/>
                                          </p:stCondLst>
                                        </p:cTn>
                                        <p:tgtEl>
                                          <p:spTgt spid="1048684"/>
                                        </p:tgtEl>
                                        <p:attrNameLst>
                                          <p:attrName>style.visibility</p:attrName>
                                        </p:attrNameLst>
                                      </p:cBhvr>
                                      <p:to>
                                        <p:strVal val="visible"/>
                                      </p:to>
                                    </p:set>
                                    <p:anim calcmode="lin" valueType="num">
                                      <p:cBhvr additive="base">
                                        <p:cTn dur="750" fill="hold" id="19"/>
                                        <p:tgtEl>
                                          <p:spTgt spid="1048684"/>
                                        </p:tgtEl>
                                        <p:attrNameLst>
                                          <p:attrName>ppt_x</p:attrName>
                                        </p:attrNameLst>
                                      </p:cBhvr>
                                      <p:tavLst>
                                        <p:tav tm="0">
                                          <p:val>
                                            <p:strVal val="0-#ppt_w/2"/>
                                          </p:val>
                                        </p:tav>
                                        <p:tav tm="100000">
                                          <p:val>
                                            <p:strVal val="#ppt_x"/>
                                          </p:val>
                                        </p:tav>
                                      </p:tavLst>
                                    </p:anim>
                                    <p:anim calcmode="lin" valueType="num">
                                      <p:cBhvr additive="base">
                                        <p:cTn dur="750" fill="hold" id="20"/>
                                        <p:tgtEl>
                                          <p:spTgt spid="1048684"/>
                                        </p:tgtEl>
                                        <p:attrNameLst>
                                          <p:attrName>ppt_y</p:attrName>
                                        </p:attrNameLst>
                                      </p:cBhvr>
                                      <p:tavLst>
                                        <p:tav tm="0">
                                          <p:val>
                                            <p:strVal val="#ppt_y"/>
                                          </p:val>
                                        </p:tav>
                                        <p:tav tm="100000">
                                          <p:val>
                                            <p:strVal val="#ppt_y"/>
                                          </p:val>
                                        </p:tav>
                                      </p:tavLst>
                                    </p:anim>
                                  </p:childTnLst>
                                </p:cTn>
                              </p:par>
                              <p:par>
                                <p:cTn fill="hold" grpId="1" id="21" nodeType="withEffect" presetClass="entr" presetID="45" presetSubtype="0">
                                  <p:stCondLst>
                                    <p:cond delay="0"/>
                                  </p:stCondLst>
                                  <p:childTnLst>
                                    <p:set>
                                      <p:cBhvr>
                                        <p:cTn dur="1" fill="hold" id="22">
                                          <p:stCondLst>
                                            <p:cond delay="0"/>
                                          </p:stCondLst>
                                        </p:cTn>
                                        <p:tgtEl>
                                          <p:spTgt spid="1048685"/>
                                        </p:tgtEl>
                                        <p:attrNameLst>
                                          <p:attrName>style.visibility</p:attrName>
                                        </p:attrNameLst>
                                      </p:cBhvr>
                                      <p:to>
                                        <p:strVal val="visible"/>
                                      </p:to>
                                    </p:set>
                                    <p:animEffect transition="in" filter="fade">
                                      <p:cBhvr>
                                        <p:cTn dur="750" id="23"/>
                                        <p:tgtEl>
                                          <p:spTgt spid="1048685"/>
                                        </p:tgtEl>
                                      </p:cBhvr>
                                    </p:animEffect>
                                    <p:anim calcmode="lin" valueType="num">
                                      <p:cBhvr>
                                        <p:cTn dur="750" fill="hold" id="24"/>
                                        <p:tgtEl>
                                          <p:spTgt spid="1048685"/>
                                        </p:tgtEl>
                                        <p:attrNameLst>
                                          <p:attrName>ppt_w</p:attrName>
                                        </p:attrNameLst>
                                      </p:cBhvr>
                                      <p:tavLst>
                                        <p:tav fmla="#ppt_w*sin(2.5*pi*$)" tm="0">
                                          <p:val>
                                            <p:fltVal val="0.0"/>
                                          </p:val>
                                        </p:tav>
                                        <p:tav tm="100000">
                                          <p:val>
                                            <p:fltVal val="1.0"/>
                                          </p:val>
                                        </p:tav>
                                      </p:tavLst>
                                    </p:anim>
                                    <p:anim calcmode="lin" valueType="num">
                                      <p:cBhvr>
                                        <p:cTn dur="750" fill="hold" id="25"/>
                                        <p:tgtEl>
                                          <p:spTgt spid="1048685"/>
                                        </p:tgtEl>
                                        <p:attrNameLst>
                                          <p:attrName>ppt_h</p:attrName>
                                        </p:attrNameLst>
                                      </p:cBhvr>
                                      <p:tavLst>
                                        <p:tav tm="0">
                                          <p:val>
                                            <p:strVal val="#ppt_h"/>
                                          </p:val>
                                        </p:tav>
                                        <p:tav tm="100000">
                                          <p:val>
                                            <p:strVal val="#ppt_h"/>
                                          </p:val>
                                        </p:tav>
                                      </p:tavLst>
                                    </p:anim>
                                  </p:childTnLst>
                                </p:cTn>
                              </p:par>
                              <p:par>
                                <p:cTn fill="hold" grpId="1" id="26" nodeType="withEffect" presetClass="entr" presetID="45" presetSubtype="0">
                                  <p:stCondLst>
                                    <p:cond delay="0"/>
                                  </p:stCondLst>
                                  <p:childTnLst>
                                    <p:set>
                                      <p:cBhvr>
                                        <p:cTn dur="1" fill="hold" id="27">
                                          <p:stCondLst>
                                            <p:cond delay="0"/>
                                          </p:stCondLst>
                                        </p:cTn>
                                        <p:tgtEl>
                                          <p:spTgt spid="1048684"/>
                                        </p:tgtEl>
                                        <p:attrNameLst>
                                          <p:attrName>style.visibility</p:attrName>
                                        </p:attrNameLst>
                                      </p:cBhvr>
                                      <p:to>
                                        <p:strVal val="visible"/>
                                      </p:to>
                                    </p:set>
                                    <p:animEffect transition="in" filter="fade">
                                      <p:cBhvr>
                                        <p:cTn dur="750" id="28"/>
                                        <p:tgtEl>
                                          <p:spTgt spid="1048684"/>
                                        </p:tgtEl>
                                      </p:cBhvr>
                                    </p:animEffect>
                                    <p:anim calcmode="lin" valueType="num">
                                      <p:cBhvr>
                                        <p:cTn dur="750" fill="hold" id="29"/>
                                        <p:tgtEl>
                                          <p:spTgt spid="1048684"/>
                                        </p:tgtEl>
                                        <p:attrNameLst>
                                          <p:attrName>ppt_w</p:attrName>
                                        </p:attrNameLst>
                                      </p:cBhvr>
                                      <p:tavLst>
                                        <p:tav fmla="#ppt_w*sin(2.5*pi*$)" tm="0">
                                          <p:val>
                                            <p:fltVal val="0.0"/>
                                          </p:val>
                                        </p:tav>
                                        <p:tav tm="100000">
                                          <p:val>
                                            <p:fltVal val="1.0"/>
                                          </p:val>
                                        </p:tav>
                                      </p:tavLst>
                                    </p:anim>
                                    <p:anim calcmode="lin" valueType="num">
                                      <p:cBhvr>
                                        <p:cTn dur="750" fill="hold" id="30"/>
                                        <p:tgtEl>
                                          <p:spTgt spid="1048684"/>
                                        </p:tgtEl>
                                        <p:attrNameLst>
                                          <p:attrName>ppt_h</p:attrName>
                                        </p:attrNameLst>
                                      </p:cBhvr>
                                      <p:tavLst>
                                        <p:tav tm="0">
                                          <p:val>
                                            <p:strVal val="#ppt_h"/>
                                          </p:val>
                                        </p:tav>
                                        <p:tav tm="100000">
                                          <p:val>
                                            <p:strVal val="#ppt_h"/>
                                          </p:val>
                                        </p:tav>
                                      </p:tavLst>
                                    </p:anim>
                                  </p:childTnLst>
                                </p:cTn>
                              </p:par>
                              <p:par>
                                <p:cTn decel="100000" fill="hold" grpId="0" id="31" nodeType="withEffect" presetClass="entr" presetID="2" presetSubtype="9">
                                  <p:stCondLst>
                                    <p:cond delay="500"/>
                                  </p:stCondLst>
                                  <p:iterate type="wd">
                                    <p:tmPct val="10000"/>
                                  </p:iterate>
                                  <p:childTnLst>
                                    <p:set>
                                      <p:cBhvr>
                                        <p:cTn dur="1" fill="hold" id="32">
                                          <p:stCondLst>
                                            <p:cond delay="0"/>
                                          </p:stCondLst>
                                        </p:cTn>
                                        <p:tgtEl>
                                          <p:spTgt spid="1048686">
                                            <p:txEl>
                                              <p:pRg st="0" end="0"/>
                                            </p:txEl>
                                          </p:spTgt>
                                        </p:tgtEl>
                                        <p:attrNameLst>
                                          <p:attrName>style.visibility</p:attrName>
                                        </p:attrNameLst>
                                      </p:cBhvr>
                                      <p:to>
                                        <p:strVal val="visible"/>
                                      </p:to>
                                    </p:set>
                                    <p:anim calcmode="lin" valueType="num">
                                      <p:cBhvr additive="base">
                                        <p:cTn dur="500" fill="hold" id="33"/>
                                        <p:tgtEl>
                                          <p:spTgt spid="1048686">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34"/>
                                        <p:tgtEl>
                                          <p:spTgt spid="1048686">
                                            <p:txEl>
                                              <p:pRg st="0" end="0"/>
                                            </p:txEl>
                                          </p:spTgt>
                                        </p:tgtEl>
                                        <p:attrNameLst>
                                          <p:attrName>ppt_y</p:attrName>
                                        </p:attrNameLst>
                                      </p:cBhvr>
                                      <p:tavLst>
                                        <p:tav tm="0">
                                          <p:val>
                                            <p:strVal val="0-#ppt_h/2"/>
                                          </p:val>
                                        </p:tav>
                                        <p:tav tm="100000">
                                          <p:val>
                                            <p:strVal val="#ppt_y"/>
                                          </p:val>
                                        </p:tav>
                                      </p:tavLst>
                                    </p:anim>
                                  </p:childTnLst>
                                </p:cTn>
                              </p:par>
                            </p:childTnLst>
                          </p:cTn>
                        </p:par>
                        <p:par>
                          <p:cTn fill="hold" id="35">
                            <p:stCondLst>
                              <p:cond delay="1600"/>
                            </p:stCondLst>
                            <p:childTnLst>
                              <p:par>
                                <p:cTn decel="100000" fill="hold" grpId="0" id="36" nodeType="afterEffect" presetClass="entr" presetID="2" presetSubtype="2">
                                  <p:stCondLst>
                                    <p:cond delay="250"/>
                                  </p:stCondLst>
                                  <p:childTnLst>
                                    <p:set>
                                      <p:cBhvr>
                                        <p:cTn dur="1" fill="hold" id="37">
                                          <p:stCondLst>
                                            <p:cond delay="0"/>
                                          </p:stCondLst>
                                        </p:cTn>
                                        <p:tgtEl>
                                          <p:spTgt spid="1048687">
                                            <p:txEl>
                                              <p:pRg st="0" end="0"/>
                                            </p:txEl>
                                          </p:spTgt>
                                        </p:tgtEl>
                                        <p:attrNameLst>
                                          <p:attrName>style.visibility</p:attrName>
                                        </p:attrNameLst>
                                      </p:cBhvr>
                                      <p:to>
                                        <p:strVal val="visible"/>
                                      </p:to>
                                    </p:set>
                                    <p:anim calcmode="lin" valueType="num">
                                      <p:cBhvr additive="base">
                                        <p:cTn dur="500" fill="hold" id="38"/>
                                        <p:tgtEl>
                                          <p:spTgt spid="1048687">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39"/>
                                        <p:tgtEl>
                                          <p:spTgt spid="1048687">
                                            <p:txEl>
                                              <p:pRg st="0" end="0"/>
                                            </p:txEl>
                                          </p:spTgt>
                                        </p:tgtEl>
                                        <p:attrNameLst>
                                          <p:attrName>ppt_y</p:attrName>
                                        </p:attrNameLst>
                                      </p:cBhvr>
                                      <p:tavLst>
                                        <p:tav tm="0">
                                          <p:val>
                                            <p:strVal val="#ppt_y"/>
                                          </p:val>
                                        </p:tav>
                                        <p:tav tm="100000">
                                          <p:val>
                                            <p:strVal val="#ppt_y"/>
                                          </p:val>
                                        </p:tav>
                                      </p:tavLst>
                                    </p:anim>
                                  </p:childTnLst>
                                </p:cTn>
                              </p:par>
                            </p:childTnLst>
                          </p:cTn>
                        </p:par>
                        <p:par>
                          <p:cTn fill="hold" id="40">
                            <p:stCondLst>
                              <p:cond delay="2350"/>
                            </p:stCondLst>
                            <p:childTnLst>
                              <p:par>
                                <p:cTn decel="100000" fill="hold" grpId="0" id="41" nodeType="afterEffect" presetClass="entr" presetID="2" presetSubtype="4">
                                  <p:stCondLst>
                                    <p:cond delay="0"/>
                                  </p:stCondLst>
                                  <p:childTnLst>
                                    <p:set>
                                      <p:cBhvr>
                                        <p:cTn dur="1" fill="hold" id="42">
                                          <p:stCondLst>
                                            <p:cond delay="0"/>
                                          </p:stCondLst>
                                        </p:cTn>
                                        <p:tgtEl>
                                          <p:spTgt spid="1048689"/>
                                        </p:tgtEl>
                                        <p:attrNameLst>
                                          <p:attrName>style.visibility</p:attrName>
                                        </p:attrNameLst>
                                      </p:cBhvr>
                                      <p:to>
                                        <p:strVal val="visible"/>
                                      </p:to>
                                    </p:set>
                                    <p:anim calcmode="lin" valueType="num">
                                      <p:cBhvr additive="base">
                                        <p:cTn dur="750" fill="hold" id="43"/>
                                        <p:tgtEl>
                                          <p:spTgt spid="1048689"/>
                                        </p:tgtEl>
                                        <p:attrNameLst>
                                          <p:attrName>ppt_x</p:attrName>
                                        </p:attrNameLst>
                                      </p:cBhvr>
                                      <p:tavLst>
                                        <p:tav tm="0">
                                          <p:val>
                                            <p:strVal val="#ppt_x"/>
                                          </p:val>
                                        </p:tav>
                                        <p:tav tm="100000">
                                          <p:val>
                                            <p:strVal val="#ppt_x"/>
                                          </p:val>
                                        </p:tav>
                                      </p:tavLst>
                                    </p:anim>
                                    <p:anim calcmode="lin" valueType="num">
                                      <p:cBhvr additive="base">
                                        <p:cTn dur="750" fill="hold" id="44"/>
                                        <p:tgtEl>
                                          <p:spTgt spid="1048689"/>
                                        </p:tgtEl>
                                        <p:attrNameLst>
                                          <p:attrName>ppt_y</p:attrName>
                                        </p:attrNameLst>
                                      </p:cBhvr>
                                      <p:tavLst>
                                        <p:tav tm="0">
                                          <p:val>
                                            <p:strVal val="1+#ppt_h/2"/>
                                          </p:val>
                                        </p:tav>
                                        <p:tav tm="100000">
                                          <p:val>
                                            <p:strVal val="#ppt_y"/>
                                          </p:val>
                                        </p:tav>
                                      </p:tavLst>
                                    </p:anim>
                                  </p:childTnLst>
                                </p:cTn>
                              </p:par>
                              <p:par>
                                <p:cTn decel="100000" fill="hold" grpId="0" id="45" nodeType="withEffect" presetClass="entr" presetID="2" presetSubtype="8">
                                  <p:stCondLst>
                                    <p:cond delay="0"/>
                                  </p:stCondLst>
                                  <p:childTnLst>
                                    <p:set>
                                      <p:cBhvr>
                                        <p:cTn dur="1" fill="hold" id="46">
                                          <p:stCondLst>
                                            <p:cond delay="0"/>
                                          </p:stCondLst>
                                        </p:cTn>
                                        <p:tgtEl>
                                          <p:spTgt spid="1048688"/>
                                        </p:tgtEl>
                                        <p:attrNameLst>
                                          <p:attrName>style.visibility</p:attrName>
                                        </p:attrNameLst>
                                      </p:cBhvr>
                                      <p:to>
                                        <p:strVal val="visible"/>
                                      </p:to>
                                    </p:set>
                                    <p:anim calcmode="lin" valueType="num">
                                      <p:cBhvr additive="base">
                                        <p:cTn dur="750" fill="hold" id="47"/>
                                        <p:tgtEl>
                                          <p:spTgt spid="1048688"/>
                                        </p:tgtEl>
                                        <p:attrNameLst>
                                          <p:attrName>ppt_x</p:attrName>
                                        </p:attrNameLst>
                                      </p:cBhvr>
                                      <p:tavLst>
                                        <p:tav tm="0">
                                          <p:val>
                                            <p:strVal val="0-#ppt_w/2"/>
                                          </p:val>
                                        </p:tav>
                                        <p:tav tm="100000">
                                          <p:val>
                                            <p:strVal val="#ppt_x"/>
                                          </p:val>
                                        </p:tav>
                                      </p:tavLst>
                                    </p:anim>
                                    <p:anim calcmode="lin" valueType="num">
                                      <p:cBhvr additive="base">
                                        <p:cTn dur="750" fill="hold" id="48"/>
                                        <p:tgtEl>
                                          <p:spTgt spid="1048688"/>
                                        </p:tgtEl>
                                        <p:attrNameLst>
                                          <p:attrName>ppt_y</p:attrName>
                                        </p:attrNameLst>
                                      </p:cBhvr>
                                      <p:tavLst>
                                        <p:tav tm="0">
                                          <p:val>
                                            <p:strVal val="#ppt_y"/>
                                          </p:val>
                                        </p:tav>
                                        <p:tav tm="100000">
                                          <p:val>
                                            <p:strVal val="#ppt_y"/>
                                          </p:val>
                                        </p:tav>
                                      </p:tavLst>
                                    </p:anim>
                                  </p:childTnLst>
                                </p:cTn>
                              </p:par>
                              <p:par>
                                <p:cTn fill="hold" grpId="1" id="49" nodeType="withEffect" presetClass="entr" presetID="45" presetSubtype="0">
                                  <p:stCondLst>
                                    <p:cond delay="0"/>
                                  </p:stCondLst>
                                  <p:childTnLst>
                                    <p:set>
                                      <p:cBhvr>
                                        <p:cTn dur="1" fill="hold" id="50">
                                          <p:stCondLst>
                                            <p:cond delay="0"/>
                                          </p:stCondLst>
                                        </p:cTn>
                                        <p:tgtEl>
                                          <p:spTgt spid="1048689"/>
                                        </p:tgtEl>
                                        <p:attrNameLst>
                                          <p:attrName>style.visibility</p:attrName>
                                        </p:attrNameLst>
                                      </p:cBhvr>
                                      <p:to>
                                        <p:strVal val="visible"/>
                                      </p:to>
                                    </p:set>
                                    <p:animEffect transition="in" filter="fade">
                                      <p:cBhvr>
                                        <p:cTn dur="750" id="51"/>
                                        <p:tgtEl>
                                          <p:spTgt spid="1048689"/>
                                        </p:tgtEl>
                                      </p:cBhvr>
                                    </p:animEffect>
                                    <p:anim calcmode="lin" valueType="num">
                                      <p:cBhvr>
                                        <p:cTn dur="750" fill="hold" id="52"/>
                                        <p:tgtEl>
                                          <p:spTgt spid="1048689"/>
                                        </p:tgtEl>
                                        <p:attrNameLst>
                                          <p:attrName>ppt_w</p:attrName>
                                        </p:attrNameLst>
                                      </p:cBhvr>
                                      <p:tavLst>
                                        <p:tav fmla="#ppt_w*sin(2.5*pi*$)" tm="0">
                                          <p:val>
                                            <p:fltVal val="0.0"/>
                                          </p:val>
                                        </p:tav>
                                        <p:tav tm="100000">
                                          <p:val>
                                            <p:fltVal val="1.0"/>
                                          </p:val>
                                        </p:tav>
                                      </p:tavLst>
                                    </p:anim>
                                    <p:anim calcmode="lin" valueType="num">
                                      <p:cBhvr>
                                        <p:cTn dur="750" fill="hold" id="53"/>
                                        <p:tgtEl>
                                          <p:spTgt spid="1048689"/>
                                        </p:tgtEl>
                                        <p:attrNameLst>
                                          <p:attrName>ppt_h</p:attrName>
                                        </p:attrNameLst>
                                      </p:cBhvr>
                                      <p:tavLst>
                                        <p:tav tm="0">
                                          <p:val>
                                            <p:strVal val="#ppt_h"/>
                                          </p:val>
                                        </p:tav>
                                        <p:tav tm="100000">
                                          <p:val>
                                            <p:strVal val="#ppt_h"/>
                                          </p:val>
                                        </p:tav>
                                      </p:tavLst>
                                    </p:anim>
                                  </p:childTnLst>
                                </p:cTn>
                              </p:par>
                              <p:par>
                                <p:cTn fill="hold" grpId="1" id="54" nodeType="withEffect" presetClass="entr" presetID="45" presetSubtype="0">
                                  <p:stCondLst>
                                    <p:cond delay="0"/>
                                  </p:stCondLst>
                                  <p:childTnLst>
                                    <p:set>
                                      <p:cBhvr>
                                        <p:cTn dur="1" fill="hold" id="55">
                                          <p:stCondLst>
                                            <p:cond delay="0"/>
                                          </p:stCondLst>
                                        </p:cTn>
                                        <p:tgtEl>
                                          <p:spTgt spid="1048688"/>
                                        </p:tgtEl>
                                        <p:attrNameLst>
                                          <p:attrName>style.visibility</p:attrName>
                                        </p:attrNameLst>
                                      </p:cBhvr>
                                      <p:to>
                                        <p:strVal val="visible"/>
                                      </p:to>
                                    </p:set>
                                    <p:animEffect transition="in" filter="fade">
                                      <p:cBhvr>
                                        <p:cTn dur="750" id="56"/>
                                        <p:tgtEl>
                                          <p:spTgt spid="1048688"/>
                                        </p:tgtEl>
                                      </p:cBhvr>
                                    </p:animEffect>
                                    <p:anim calcmode="lin" valueType="num">
                                      <p:cBhvr>
                                        <p:cTn dur="750" fill="hold" id="57"/>
                                        <p:tgtEl>
                                          <p:spTgt spid="1048688"/>
                                        </p:tgtEl>
                                        <p:attrNameLst>
                                          <p:attrName>ppt_w</p:attrName>
                                        </p:attrNameLst>
                                      </p:cBhvr>
                                      <p:tavLst>
                                        <p:tav fmla="#ppt_w*sin(2.5*pi*$)" tm="0">
                                          <p:val>
                                            <p:fltVal val="0.0"/>
                                          </p:val>
                                        </p:tav>
                                        <p:tav tm="100000">
                                          <p:val>
                                            <p:fltVal val="1.0"/>
                                          </p:val>
                                        </p:tav>
                                      </p:tavLst>
                                    </p:anim>
                                    <p:anim calcmode="lin" valueType="num">
                                      <p:cBhvr>
                                        <p:cTn dur="750" fill="hold" id="58"/>
                                        <p:tgtEl>
                                          <p:spTgt spid="1048688"/>
                                        </p:tgtEl>
                                        <p:attrNameLst>
                                          <p:attrName>ppt_h</p:attrName>
                                        </p:attrNameLst>
                                      </p:cBhvr>
                                      <p:tavLst>
                                        <p:tav tm="0">
                                          <p:val>
                                            <p:strVal val="#ppt_h"/>
                                          </p:val>
                                        </p:tav>
                                        <p:tav tm="100000">
                                          <p:val>
                                            <p:strVal val="#ppt_h"/>
                                          </p:val>
                                        </p:tav>
                                      </p:tavLst>
                                    </p:anim>
                                  </p:childTnLst>
                                </p:cTn>
                              </p:par>
                              <p:par>
                                <p:cTn decel="100000" fill="hold" grpId="0" id="59" nodeType="withEffect" presetClass="entr" presetID="2" presetSubtype="3">
                                  <p:stCondLst>
                                    <p:cond delay="500"/>
                                  </p:stCondLst>
                                  <p:iterate type="wd">
                                    <p:tmPct val="10000"/>
                                  </p:iterate>
                                  <p:childTnLst>
                                    <p:set>
                                      <p:cBhvr>
                                        <p:cTn dur="1" fill="hold" id="60">
                                          <p:stCondLst>
                                            <p:cond delay="0"/>
                                          </p:stCondLst>
                                        </p:cTn>
                                        <p:tgtEl>
                                          <p:spTgt spid="1048690">
                                            <p:txEl>
                                              <p:pRg st="0" end="0"/>
                                            </p:txEl>
                                          </p:spTgt>
                                        </p:tgtEl>
                                        <p:attrNameLst>
                                          <p:attrName>style.visibility</p:attrName>
                                        </p:attrNameLst>
                                      </p:cBhvr>
                                      <p:to>
                                        <p:strVal val="visible"/>
                                      </p:to>
                                    </p:set>
                                    <p:anim calcmode="lin" valueType="num">
                                      <p:cBhvr additive="base">
                                        <p:cTn dur="500" fill="hold" id="61"/>
                                        <p:tgtEl>
                                          <p:spTgt spid="1048690">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62"/>
                                        <p:tgtEl>
                                          <p:spTgt spid="1048690">
                                            <p:txEl>
                                              <p:pRg st="0" end="0"/>
                                            </p:txEl>
                                          </p:spTgt>
                                        </p:tgtEl>
                                        <p:attrNameLst>
                                          <p:attrName>ppt_y</p:attrName>
                                        </p:attrNameLst>
                                      </p:cBhvr>
                                      <p:tavLst>
                                        <p:tav tm="0">
                                          <p:val>
                                            <p:strVal val="0-#ppt_h/2"/>
                                          </p:val>
                                        </p:tav>
                                        <p:tav tm="100000">
                                          <p:val>
                                            <p:strVal val="#ppt_y"/>
                                          </p:val>
                                        </p:tav>
                                      </p:tavLst>
                                    </p:anim>
                                  </p:childTnLst>
                                </p:cTn>
                              </p:par>
                            </p:childTnLst>
                          </p:cTn>
                        </p:par>
                        <p:par>
                          <p:cTn fill="hold" id="63">
                            <p:stCondLst>
                              <p:cond delay="3450"/>
                            </p:stCondLst>
                            <p:childTnLst>
                              <p:par>
                                <p:cTn decel="100000" fill="hold" grpId="0" id="64" nodeType="afterEffect" presetClass="entr" presetID="2" presetSubtype="2">
                                  <p:stCondLst>
                                    <p:cond delay="250"/>
                                  </p:stCondLst>
                                  <p:childTnLst>
                                    <p:set>
                                      <p:cBhvr>
                                        <p:cTn dur="1" fill="hold" id="65">
                                          <p:stCondLst>
                                            <p:cond delay="0"/>
                                          </p:stCondLst>
                                        </p:cTn>
                                        <p:tgtEl>
                                          <p:spTgt spid="1048691">
                                            <p:txEl>
                                              <p:pRg st="0" end="0"/>
                                            </p:txEl>
                                          </p:spTgt>
                                        </p:tgtEl>
                                        <p:attrNameLst>
                                          <p:attrName>style.visibility</p:attrName>
                                        </p:attrNameLst>
                                      </p:cBhvr>
                                      <p:to>
                                        <p:strVal val="visible"/>
                                      </p:to>
                                    </p:set>
                                    <p:anim calcmode="lin" valueType="num">
                                      <p:cBhvr additive="base">
                                        <p:cTn dur="500" fill="hold" id="66"/>
                                        <p:tgtEl>
                                          <p:spTgt spid="1048691">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67"/>
                                        <p:tgtEl>
                                          <p:spTgt spid="104869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82" grpId="0" build="p">
        <p:tmplLst>
          <p:tmpl lvl="1">
            <p:tnLst>
              <p:par>
                <p:cTn fill="hold" nodeType="withEffect" presetClass="entr" presetID="22" presetSubtype="8">
                  <p:stCondLst>
                    <p:cond delay="0"/>
                  </p:stCondLst>
                  <p:childTnLst>
                    <p:set>
                      <p:cBhvr>
                        <p:cTn dur="1" fill="hold">
                          <p:stCondLst>
                            <p:cond delay="0"/>
                          </p:stCondLst>
                        </p:cTn>
                        <p:tgtEl>
                          <p:spTgt spid="1048682"/>
                        </p:tgtEl>
                        <p:attrNameLst>
                          <p:attrName>style.visibility</p:attrName>
                        </p:attrNameLst>
                      </p:cBhvr>
                      <p:to>
                        <p:strVal val="visible"/>
                      </p:to>
                    </p:set>
                    <p:animEffect transition="in" filter="wipe(left)">
                      <p:cBhvr>
                        <p:cTn dur="500"/>
                        <p:tgtEl>
                          <p:spTgt spid="1048682"/>
                        </p:tgtEl>
                      </p:cBhvr>
                    </p:animEffect>
                  </p:childTnLst>
                </p:cTn>
              </p:par>
            </p:tnLst>
          </p:tmpl>
        </p:tmplLst>
      </p:bldP>
      <p:bldP spid="1048683" grpId="0" animBg="1"/>
      <p:bldP spid="1048684" grpId="0" animBg="1"/>
      <p:bldP spid="1048684" grpId="1" animBg="1"/>
      <p:bldP spid="1048685" grpId="0" animBg="1"/>
      <p:bldP spid="1048685" grpId="1" animBg="1"/>
      <p:bldP spid="1048686" grpId="0" build="p">
        <p:tmplLst>
          <p:tmpl lvl="1">
            <p:tnLst>
              <p:par>
                <p:cTn decel="100000" fill="hold" nodeType="withEffect" presetClass="entr" presetID="2" presetSubtype="9">
                  <p:stCondLst>
                    <p:cond delay="500"/>
                  </p:stCondLst>
                  <p:iterate type="wd">
                    <p:tmPct val="10000"/>
                  </p:iterate>
                  <p:childTnLst>
                    <p:set>
                      <p:cBhvr>
                        <p:cTn dur="1" fill="hold">
                          <p:stCondLst>
                            <p:cond delay="0"/>
                          </p:stCondLst>
                        </p:cTn>
                        <p:tgtEl>
                          <p:spTgt spid="1048686"/>
                        </p:tgtEl>
                        <p:attrNameLst>
                          <p:attrName>style.visibility</p:attrName>
                        </p:attrNameLst>
                      </p:cBhvr>
                      <p:to>
                        <p:strVal val="visible"/>
                      </p:to>
                    </p:set>
                    <p:anim calcmode="lin" valueType="num">
                      <p:cBhvr additive="base">
                        <p:cTn dur="500" fill="hold"/>
                        <p:tgtEl>
                          <p:spTgt spid="1048686"/>
                        </p:tgtEl>
                        <p:attrNameLst>
                          <p:attrName>ppt_x</p:attrName>
                        </p:attrNameLst>
                      </p:cBhvr>
                      <p:tavLst>
                        <p:tav tm="0">
                          <p:val>
                            <p:strVal val="0-#ppt_w/2"/>
                          </p:val>
                        </p:tav>
                        <p:tav tm="100000">
                          <p:val>
                            <p:strVal val="#ppt_x"/>
                          </p:val>
                        </p:tav>
                      </p:tavLst>
                    </p:anim>
                    <p:anim calcmode="lin" valueType="num">
                      <p:cBhvr additive="base">
                        <p:cTn dur="500" fill="hold"/>
                        <p:tgtEl>
                          <p:spTgt spid="1048686"/>
                        </p:tgtEl>
                        <p:attrNameLst>
                          <p:attrName>ppt_y</p:attrName>
                        </p:attrNameLst>
                      </p:cBhvr>
                      <p:tavLst>
                        <p:tav tm="0">
                          <p:val>
                            <p:strVal val="0-#ppt_h/2"/>
                          </p:val>
                        </p:tav>
                        <p:tav tm="100000">
                          <p:val>
                            <p:strVal val="#ppt_y"/>
                          </p:val>
                        </p:tav>
                      </p:tavLst>
                    </p:anim>
                  </p:childTnLst>
                </p:cTn>
              </p:par>
            </p:tnLst>
          </p:tmpl>
        </p:tmplLst>
      </p:bldP>
      <p:bldP spid="1048687" grpId="0" build="allAtOnce">
        <p:tmplLst>
          <p:tmpl lvl="1">
            <p:tnLst>
              <p:par>
                <p:cTn decel="100000" fill="hold" nodeType="afterEffect" presetClass="entr" presetID="2" presetSubtype="2">
                  <p:stCondLst>
                    <p:cond delay="250"/>
                  </p:stCondLst>
                  <p:childTnLst>
                    <p:set>
                      <p:cBhvr>
                        <p:cTn dur="1" fill="hold">
                          <p:stCondLst>
                            <p:cond delay="0"/>
                          </p:stCondLst>
                        </p:cTn>
                        <p:tgtEl>
                          <p:spTgt spid="1048687"/>
                        </p:tgtEl>
                        <p:attrNameLst>
                          <p:attrName>style.visibility</p:attrName>
                        </p:attrNameLst>
                      </p:cBhvr>
                      <p:to>
                        <p:strVal val="visible"/>
                      </p:to>
                    </p:set>
                    <p:anim calcmode="lin" valueType="num">
                      <p:cBhvr additive="base">
                        <p:cTn dur="500" fill="hold"/>
                        <p:tgtEl>
                          <p:spTgt spid="1048687"/>
                        </p:tgtEl>
                        <p:attrNameLst>
                          <p:attrName>ppt_x</p:attrName>
                        </p:attrNameLst>
                      </p:cBhvr>
                      <p:tavLst>
                        <p:tav tm="0">
                          <p:val>
                            <p:strVal val="1+#ppt_w/2"/>
                          </p:val>
                        </p:tav>
                        <p:tav tm="100000">
                          <p:val>
                            <p:strVal val="#ppt_x"/>
                          </p:val>
                        </p:tav>
                      </p:tavLst>
                    </p:anim>
                    <p:anim calcmode="lin" valueType="num">
                      <p:cBhvr additive="base">
                        <p:cTn dur="500" fill="hold"/>
                        <p:tgtEl>
                          <p:spTgt spid="1048687"/>
                        </p:tgtEl>
                        <p:attrNameLst>
                          <p:attrName>ppt_y</p:attrName>
                        </p:attrNameLst>
                      </p:cBhvr>
                      <p:tavLst>
                        <p:tav tm="0">
                          <p:val>
                            <p:strVal val="#ppt_y"/>
                          </p:val>
                        </p:tav>
                        <p:tav tm="100000">
                          <p:val>
                            <p:strVal val="#ppt_y"/>
                          </p:val>
                        </p:tav>
                      </p:tavLst>
                    </p:anim>
                  </p:childTnLst>
                </p:cTn>
              </p:par>
            </p:tnLst>
          </p:tmpl>
        </p:tmplLst>
      </p:bldP>
      <p:bldP spid="1048688" grpId="0" animBg="1"/>
      <p:bldP spid="1048688" grpId="1" animBg="1"/>
      <p:bldP spid="1048689" grpId="0" animBg="1"/>
      <p:bldP spid="1048689" grpId="1" animBg="1"/>
      <p:bldP spid="1048690" grpId="0" build="p">
        <p:tmplLst>
          <p:tmpl lvl="1">
            <p:tnLst>
              <p:par>
                <p:cTn decel="100000" fill="hold" nodeType="withEffect" presetClass="entr" presetID="2" presetSubtype="3">
                  <p:stCondLst>
                    <p:cond delay="500"/>
                  </p:stCondLst>
                  <p:iterate type="wd">
                    <p:tmPct val="10000"/>
                  </p:iterate>
                  <p:childTnLst>
                    <p:set>
                      <p:cBhvr>
                        <p:cTn dur="1" fill="hold">
                          <p:stCondLst>
                            <p:cond delay="0"/>
                          </p:stCondLst>
                        </p:cTn>
                        <p:tgtEl>
                          <p:spTgt spid="1048690"/>
                        </p:tgtEl>
                        <p:attrNameLst>
                          <p:attrName>style.visibility</p:attrName>
                        </p:attrNameLst>
                      </p:cBhvr>
                      <p:to>
                        <p:strVal val="visible"/>
                      </p:to>
                    </p:set>
                    <p:anim calcmode="lin" valueType="num">
                      <p:cBhvr additive="base">
                        <p:cTn dur="500" fill="hold"/>
                        <p:tgtEl>
                          <p:spTgt spid="1048690"/>
                        </p:tgtEl>
                        <p:attrNameLst>
                          <p:attrName>ppt_x</p:attrName>
                        </p:attrNameLst>
                      </p:cBhvr>
                      <p:tavLst>
                        <p:tav tm="0">
                          <p:val>
                            <p:strVal val="1+#ppt_w/2"/>
                          </p:val>
                        </p:tav>
                        <p:tav tm="100000">
                          <p:val>
                            <p:strVal val="#ppt_x"/>
                          </p:val>
                        </p:tav>
                      </p:tavLst>
                    </p:anim>
                    <p:anim calcmode="lin" valueType="num">
                      <p:cBhvr additive="base">
                        <p:cTn dur="500" fill="hold"/>
                        <p:tgtEl>
                          <p:spTgt spid="1048690"/>
                        </p:tgtEl>
                        <p:attrNameLst>
                          <p:attrName>ppt_y</p:attrName>
                        </p:attrNameLst>
                      </p:cBhvr>
                      <p:tavLst>
                        <p:tav tm="0">
                          <p:val>
                            <p:strVal val="0-#ppt_h/2"/>
                          </p:val>
                        </p:tav>
                        <p:tav tm="100000">
                          <p:val>
                            <p:strVal val="#ppt_y"/>
                          </p:val>
                        </p:tav>
                      </p:tavLst>
                    </p:anim>
                  </p:childTnLst>
                </p:cTn>
              </p:par>
            </p:tnLst>
          </p:tmpl>
        </p:tmplLst>
      </p:bldP>
      <p:bldP spid="1048691" grpId="0" build="allAtOnce">
        <p:tmplLst>
          <p:tmpl lvl="1">
            <p:tnLst>
              <p:par>
                <p:cTn decel="100000" fill="hold" nodeType="afterEffect" presetClass="entr" presetID="2" presetSubtype="2">
                  <p:stCondLst>
                    <p:cond delay="250"/>
                  </p:stCondLst>
                  <p:childTnLst>
                    <p:set>
                      <p:cBhvr>
                        <p:cTn dur="1" fill="hold">
                          <p:stCondLst>
                            <p:cond delay="0"/>
                          </p:stCondLst>
                        </p:cTn>
                        <p:tgtEl>
                          <p:spTgt spid="1048691"/>
                        </p:tgtEl>
                        <p:attrNameLst>
                          <p:attrName>style.visibility</p:attrName>
                        </p:attrNameLst>
                      </p:cBhvr>
                      <p:to>
                        <p:strVal val="visible"/>
                      </p:to>
                    </p:set>
                    <p:anim calcmode="lin" valueType="num">
                      <p:cBhvr additive="base">
                        <p:cTn dur="500" fill="hold"/>
                        <p:tgtEl>
                          <p:spTgt spid="1048691"/>
                        </p:tgtEl>
                        <p:attrNameLst>
                          <p:attrName>ppt_x</p:attrName>
                        </p:attrNameLst>
                      </p:cBhvr>
                      <p:tavLst>
                        <p:tav tm="0">
                          <p:val>
                            <p:strVal val="1+#ppt_w/2"/>
                          </p:val>
                        </p:tav>
                        <p:tav tm="100000">
                          <p:val>
                            <p:strVal val="#ppt_x"/>
                          </p:val>
                        </p:tav>
                      </p:tavLst>
                    </p:anim>
                    <p:anim calcmode="lin" valueType="num">
                      <p:cBhvr additive="base">
                        <p:cTn dur="500" fill="hold"/>
                        <p:tgtEl>
                          <p:spTgt spid="1048691"/>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 Keywords and Descriptions">
    <p:spTree>
      <p:nvGrpSpPr>
        <p:cNvPr id="233" name=""/>
        <p:cNvGrpSpPr/>
        <p:nvPr/>
      </p:nvGrpSpPr>
      <p:grpSpPr>
        <a:xfrm>
          <a:off x="0" y="0"/>
          <a:ext cx="0" cy="0"/>
          <a:chOff x="0" y="0"/>
          <a:chExt cx="0" cy="0"/>
        </a:xfrm>
      </p:grpSpPr>
      <p:sp>
        <p:nvSpPr>
          <p:cNvPr id="1050011" name="角丸四角形 37"/>
          <p:cNvSpPr/>
          <p:nvPr userDrawn="1"/>
        </p:nvSpPr>
        <p:spPr>
          <a:xfrm>
            <a:off x="1246656" y="7912524"/>
            <a:ext cx="15794443" cy="1090364"/>
          </a:xfrm>
          <a:prstGeom prst="roundRect">
            <a:avLst>
              <a:gd name="adj" fmla="val 50000"/>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dirty="0" sz="2400" kumimoji="1" lang="ja-JP">
              <a:solidFill>
                <a:schemeClr val="bg1"/>
              </a:solidFill>
              <a:latin typeface="Route 159 Light" pitchFamily="50" charset="0"/>
            </a:endParaRPr>
          </a:p>
        </p:txBody>
      </p:sp>
      <p:sp>
        <p:nvSpPr>
          <p:cNvPr id="1050012" name="角丸四角形 36"/>
          <p:cNvSpPr/>
          <p:nvPr userDrawn="1"/>
        </p:nvSpPr>
        <p:spPr>
          <a:xfrm>
            <a:off x="1246656" y="6547141"/>
            <a:ext cx="15794443" cy="1090364"/>
          </a:xfrm>
          <a:prstGeom prst="roundRect">
            <a:avLst>
              <a:gd name="adj" fmla="val 50000"/>
            </a:avLst>
          </a:prstGeom>
          <a:solidFill>
            <a:schemeClr val="accent4">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dirty="0" sz="2400" kumimoji="1" lang="ja-JP">
              <a:solidFill>
                <a:schemeClr val="bg1"/>
              </a:solidFill>
              <a:latin typeface="Route 159 Light" pitchFamily="50" charset="0"/>
            </a:endParaRPr>
          </a:p>
        </p:txBody>
      </p:sp>
      <p:sp>
        <p:nvSpPr>
          <p:cNvPr id="1050013" name="角丸四角形 35"/>
          <p:cNvSpPr/>
          <p:nvPr userDrawn="1"/>
        </p:nvSpPr>
        <p:spPr>
          <a:xfrm>
            <a:off x="1246656" y="2450995"/>
            <a:ext cx="15794443" cy="1090364"/>
          </a:xfrm>
          <a:prstGeom prst="roundRect">
            <a:avLst>
              <a:gd name="adj" fmla="val 50000"/>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dirty="0" sz="2400" kumimoji="1" lang="ja-JP">
              <a:solidFill>
                <a:schemeClr val="bg1"/>
              </a:solidFill>
              <a:latin typeface="Route 159 Light" pitchFamily="50" charset="0"/>
            </a:endParaRPr>
          </a:p>
        </p:txBody>
      </p:sp>
      <p:sp>
        <p:nvSpPr>
          <p:cNvPr id="1050014" name="角丸四角形 34"/>
          <p:cNvSpPr/>
          <p:nvPr userDrawn="1"/>
        </p:nvSpPr>
        <p:spPr>
          <a:xfrm>
            <a:off x="1246656" y="3816377"/>
            <a:ext cx="15794443" cy="1090364"/>
          </a:xfrm>
          <a:prstGeom prst="roundRect">
            <a:avLst>
              <a:gd name="adj" fmla="val 50000"/>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dirty="0" sz="2400" kumimoji="1" lang="ja-JP">
              <a:solidFill>
                <a:schemeClr val="bg1"/>
              </a:solidFill>
              <a:latin typeface="Route 159 Light" pitchFamily="50" charset="0"/>
            </a:endParaRPr>
          </a:p>
        </p:txBody>
      </p:sp>
      <p:sp>
        <p:nvSpPr>
          <p:cNvPr id="1050015" name="角丸四角形 32"/>
          <p:cNvSpPr/>
          <p:nvPr userDrawn="1"/>
        </p:nvSpPr>
        <p:spPr>
          <a:xfrm>
            <a:off x="1246656" y="5181759"/>
            <a:ext cx="15794443" cy="1090364"/>
          </a:xfrm>
          <a:prstGeom prst="roundRect">
            <a:avLst>
              <a:gd name="adj" fmla="val 50000"/>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dirty="0" sz="2400" kumimoji="1" lang="ja-JP">
              <a:solidFill>
                <a:schemeClr val="bg1"/>
              </a:solidFill>
              <a:latin typeface="Route 159 Light" pitchFamily="50" charset="0"/>
            </a:endParaRPr>
          </a:p>
        </p:txBody>
      </p:sp>
      <p:sp>
        <p:nvSpPr>
          <p:cNvPr id="1050016" name="円/楕円 4"/>
          <p:cNvSpPr/>
          <p:nvPr userDrawn="1"/>
        </p:nvSpPr>
        <p:spPr>
          <a:xfrm>
            <a:off x="16057427" y="2582432"/>
            <a:ext cx="828000" cy="828000"/>
          </a:xfrm>
          <a:prstGeom prst="ellipse"/>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50017" name="円/楕円 43"/>
          <p:cNvSpPr/>
          <p:nvPr userDrawn="1"/>
        </p:nvSpPr>
        <p:spPr>
          <a:xfrm>
            <a:off x="16057427" y="3947305"/>
            <a:ext cx="828000" cy="828000"/>
          </a:xfrm>
          <a:prstGeom prst="ellipse"/>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50018" name="円/楕円 44"/>
          <p:cNvSpPr/>
          <p:nvPr userDrawn="1"/>
        </p:nvSpPr>
        <p:spPr>
          <a:xfrm>
            <a:off x="16057427" y="5312687"/>
            <a:ext cx="828000" cy="828000"/>
          </a:xfrm>
          <a:prstGeom prst="ellipse"/>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50019" name="円/楕円 45"/>
          <p:cNvSpPr/>
          <p:nvPr userDrawn="1"/>
        </p:nvSpPr>
        <p:spPr>
          <a:xfrm>
            <a:off x="16057427" y="6678578"/>
            <a:ext cx="828000" cy="828000"/>
          </a:xfrm>
          <a:prstGeom prst="ellipse"/>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4"/>
              </a:solidFill>
            </a:endParaRPr>
          </a:p>
        </p:txBody>
      </p:sp>
      <p:sp>
        <p:nvSpPr>
          <p:cNvPr id="1050020" name="円/楕円 46"/>
          <p:cNvSpPr/>
          <p:nvPr userDrawn="1"/>
        </p:nvSpPr>
        <p:spPr>
          <a:xfrm>
            <a:off x="16057427" y="8043961"/>
            <a:ext cx="828000" cy="828000"/>
          </a:xfrm>
          <a:prstGeom prst="ellipse"/>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50021" name="タイトル 1"/>
          <p:cNvSpPr>
            <a:spLocks noGrp="1"/>
          </p:cNvSpPr>
          <p:nvPr>
            <p:ph type="title" hasCustomPrompt="1"/>
          </p:nvPr>
        </p:nvSpPr>
        <p:spPr/>
        <p:txBody>
          <a:bodyPr/>
          <a:p>
            <a:r>
              <a:rPr altLang="ja-JP" dirty="0" kumimoji="1" lang="en-US"/>
              <a:t>Slide Title Goes Here</a:t>
            </a:r>
            <a:endParaRPr altLang="en-US" dirty="0" kumimoji="1" lang="ja-JP"/>
          </a:p>
        </p:txBody>
      </p:sp>
      <p:sp>
        <p:nvSpPr>
          <p:cNvPr id="1050022" name="フッター プレースホルダー 2"/>
          <p:cNvSpPr>
            <a:spLocks noGrp="1"/>
          </p:cNvSpPr>
          <p:nvPr>
            <p:ph type="ftr" sz="quarter" idx="10"/>
          </p:nvPr>
        </p:nvSpPr>
        <p:spPr/>
        <p:txBody>
          <a:bodyPr/>
          <a:p>
            <a:r>
              <a:rPr altLang="ja-JP" lang="en-US"/>
              <a:t>The Power of PowerPoint | thepopp.com</a:t>
            </a:r>
            <a:endParaRPr altLang="en-US" dirty="0" lang="ja-JP"/>
          </a:p>
        </p:txBody>
      </p:sp>
      <p:sp>
        <p:nvSpPr>
          <p:cNvPr id="1050023" name="スライド番号プレースホルダー 3"/>
          <p:cNvSpPr>
            <a:spLocks noGrp="1"/>
          </p:cNvSpPr>
          <p:nvPr>
            <p:ph type="sldNum" sz="quarter" idx="11"/>
          </p:nvPr>
        </p:nvSpPr>
        <p:spPr/>
        <p:txBody>
          <a:bodyPr/>
          <a:p>
            <a:fld id="{E6459DFB-86F3-43FA-8567-2EA6E426AE90}" type="slidenum">
              <a:rPr altLang="en-US" lang="ja-JP" smtClean="0"/>
              <a:t>‹#›</a:t>
            </a:fld>
            <a:endParaRPr altLang="en-US" lang="ja-JP"/>
          </a:p>
        </p:txBody>
      </p:sp>
      <p:sp>
        <p:nvSpPr>
          <p:cNvPr id="1050024" name="テキスト プレースホルダー 6"/>
          <p:cNvSpPr>
            <a:spLocks noGrp="1"/>
          </p:cNvSpPr>
          <p:nvPr>
            <p:ph type="body" sz="quarter" idx="13" hasCustomPrompt="1"/>
          </p:nvPr>
        </p:nvSpPr>
        <p:spPr>
          <a:xfrm>
            <a:off x="3166542" y="1543100"/>
            <a:ext cx="14329592" cy="504056"/>
          </a:xfrm>
        </p:spPr>
        <p:txBody>
          <a:bodyPr/>
          <a:lstStyle>
            <a:lvl1pPr>
              <a:defRPr baseline="0" i="1">
                <a:solidFill>
                  <a:schemeClr val="tx1">
                    <a:lumMod val="50000"/>
                    <a:lumOff val="50000"/>
                  </a:schemeClr>
                </a:solidFill>
                <a:latin typeface="+mn-lt"/>
                <a:cs typeface="Open Sans Light" panose="020B0306030504020204" pitchFamily="34" charset="0"/>
              </a:defRPr>
            </a:lvl1pPr>
          </a:lstStyle>
          <a:p>
            <a:pPr lvl="0"/>
            <a:r>
              <a:rPr altLang="ja-JP" dirty="0" kumimoji="1" lang="en-US"/>
              <a:t>Short description goes here</a:t>
            </a:r>
            <a:endParaRPr altLang="en-US" dirty="0" kumimoji="1" lang="ja-JP"/>
          </a:p>
        </p:txBody>
      </p:sp>
      <p:sp>
        <p:nvSpPr>
          <p:cNvPr id="1050025" name="正方形/長方形 7"/>
          <p:cNvSpPr/>
          <p:nvPr userDrawn="1"/>
        </p:nvSpPr>
        <p:spPr>
          <a:xfrm>
            <a:off x="3238550" y="1399084"/>
            <a:ext cx="3240360" cy="7200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026" name="テキスト プレースホルダー 6"/>
          <p:cNvSpPr>
            <a:spLocks noGrp="1"/>
          </p:cNvSpPr>
          <p:nvPr>
            <p:ph type="body" sz="quarter" idx="16" hasCustomPrompt="1"/>
          </p:nvPr>
        </p:nvSpPr>
        <p:spPr>
          <a:xfrm>
            <a:off x="6922703" y="2456986"/>
            <a:ext cx="8996169" cy="1078383"/>
          </a:xfrm>
        </p:spPr>
        <p:txBody>
          <a:bodyPr anchor="ctr">
            <a:normAutofit/>
          </a:bodyPr>
          <a:lstStyle>
            <a:lvl1pPr algn="l">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50027" name="テキスト プレースホルダー 6"/>
          <p:cNvSpPr>
            <a:spLocks noGrp="1"/>
          </p:cNvSpPr>
          <p:nvPr>
            <p:ph type="body" sz="quarter" idx="20" hasCustomPrompt="1"/>
          </p:nvPr>
        </p:nvSpPr>
        <p:spPr>
          <a:xfrm>
            <a:off x="6922703" y="3822368"/>
            <a:ext cx="8996169" cy="1078383"/>
          </a:xfrm>
        </p:spPr>
        <p:txBody>
          <a:bodyPr anchor="ctr">
            <a:normAutofit/>
          </a:bodyPr>
          <a:lstStyle>
            <a:lvl1pPr algn="l">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50028" name="テキスト プレースホルダー 6"/>
          <p:cNvSpPr>
            <a:spLocks noGrp="1"/>
          </p:cNvSpPr>
          <p:nvPr>
            <p:ph type="body" sz="quarter" idx="22" hasCustomPrompt="1"/>
          </p:nvPr>
        </p:nvSpPr>
        <p:spPr>
          <a:xfrm>
            <a:off x="6922703" y="5187750"/>
            <a:ext cx="8996169" cy="1078383"/>
          </a:xfrm>
        </p:spPr>
        <p:txBody>
          <a:bodyPr anchor="ctr">
            <a:normAutofit/>
          </a:bodyPr>
          <a:lstStyle>
            <a:lvl1pPr algn="l">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50029" name="テキスト プレースホルダー 6"/>
          <p:cNvSpPr>
            <a:spLocks noGrp="1"/>
          </p:cNvSpPr>
          <p:nvPr>
            <p:ph type="body" sz="quarter" idx="24" hasCustomPrompt="1"/>
          </p:nvPr>
        </p:nvSpPr>
        <p:spPr>
          <a:xfrm>
            <a:off x="6922703" y="6553132"/>
            <a:ext cx="8996169" cy="1078383"/>
          </a:xfrm>
        </p:spPr>
        <p:txBody>
          <a:bodyPr anchor="ctr">
            <a:normAutofit/>
          </a:bodyPr>
          <a:lstStyle>
            <a:lvl1pPr algn="l">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50030" name="テキスト プレースホルダー 6"/>
          <p:cNvSpPr>
            <a:spLocks noGrp="1"/>
          </p:cNvSpPr>
          <p:nvPr>
            <p:ph type="body" sz="quarter" idx="26" hasCustomPrompt="1"/>
          </p:nvPr>
        </p:nvSpPr>
        <p:spPr>
          <a:xfrm>
            <a:off x="6922703" y="7918515"/>
            <a:ext cx="8996169" cy="1078383"/>
          </a:xfrm>
        </p:spPr>
        <p:txBody>
          <a:bodyPr anchor="ctr">
            <a:normAutofit/>
          </a:bodyPr>
          <a:lstStyle>
            <a:lvl1pPr algn="l">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50031" name="角丸四角形 18"/>
          <p:cNvSpPr/>
          <p:nvPr userDrawn="1"/>
        </p:nvSpPr>
        <p:spPr>
          <a:xfrm>
            <a:off x="1385199" y="2581923"/>
            <a:ext cx="5112067" cy="828509"/>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dirty="0" sz="2400" kumimoji="1" lang="ja-JP">
              <a:solidFill>
                <a:schemeClr val="bg1"/>
              </a:solidFill>
              <a:latin typeface="Route 159 Light" pitchFamily="50" charset="0"/>
            </a:endParaRPr>
          </a:p>
        </p:txBody>
      </p:sp>
      <p:sp>
        <p:nvSpPr>
          <p:cNvPr id="1050032" name="角丸四角形 19"/>
          <p:cNvSpPr/>
          <p:nvPr userDrawn="1"/>
        </p:nvSpPr>
        <p:spPr>
          <a:xfrm>
            <a:off x="1385199" y="3947305"/>
            <a:ext cx="5112067" cy="828509"/>
          </a:xfrm>
          <a:prstGeom prst="roundRect">
            <a:avLst>
              <a:gd name="adj" fmla="val 5000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dirty="0" sz="2400" kumimoji="1" lang="ja-JP">
              <a:solidFill>
                <a:schemeClr val="bg1"/>
              </a:solidFill>
              <a:latin typeface="Route 159 Light" pitchFamily="50" charset="0"/>
            </a:endParaRPr>
          </a:p>
        </p:txBody>
      </p:sp>
      <p:sp>
        <p:nvSpPr>
          <p:cNvPr id="1050033" name="角丸四角形 20"/>
          <p:cNvSpPr/>
          <p:nvPr userDrawn="1"/>
        </p:nvSpPr>
        <p:spPr>
          <a:xfrm>
            <a:off x="1385199" y="8043452"/>
            <a:ext cx="5112067" cy="828509"/>
          </a:xfrm>
          <a:prstGeom prst="roundRect">
            <a:avLst>
              <a:gd name="adj" fmla="val 50000"/>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dirty="0" sz="2400" kumimoji="1" lang="ja-JP">
              <a:solidFill>
                <a:schemeClr val="bg1"/>
              </a:solidFill>
              <a:latin typeface="Route 159 Light" pitchFamily="50" charset="0"/>
            </a:endParaRPr>
          </a:p>
        </p:txBody>
      </p:sp>
      <p:sp>
        <p:nvSpPr>
          <p:cNvPr id="1050034" name="角丸四角形 22"/>
          <p:cNvSpPr/>
          <p:nvPr userDrawn="1"/>
        </p:nvSpPr>
        <p:spPr>
          <a:xfrm>
            <a:off x="1385199" y="5312687"/>
            <a:ext cx="5112067" cy="828509"/>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dirty="0" sz="2400" kumimoji="1" lang="ja-JP">
              <a:solidFill>
                <a:schemeClr val="bg1"/>
              </a:solidFill>
              <a:latin typeface="Route 159 Light" pitchFamily="50" charset="0"/>
            </a:endParaRPr>
          </a:p>
        </p:txBody>
      </p:sp>
      <p:sp>
        <p:nvSpPr>
          <p:cNvPr id="1050035" name="角丸四角形 24"/>
          <p:cNvSpPr/>
          <p:nvPr userDrawn="1"/>
        </p:nvSpPr>
        <p:spPr>
          <a:xfrm>
            <a:off x="1385199" y="6678069"/>
            <a:ext cx="5112067" cy="828509"/>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dirty="0" sz="2400" kumimoji="1" lang="ja-JP">
              <a:solidFill>
                <a:schemeClr val="bg1"/>
              </a:solidFill>
              <a:latin typeface="Route 159 Light" pitchFamily="50" charset="0"/>
            </a:endParaRPr>
          </a:p>
        </p:txBody>
      </p:sp>
      <p:sp>
        <p:nvSpPr>
          <p:cNvPr id="1050036" name="テキスト プレースホルダー 6"/>
          <p:cNvSpPr>
            <a:spLocks noGrp="1"/>
          </p:cNvSpPr>
          <p:nvPr>
            <p:ph type="body" sz="quarter" idx="27" hasCustomPrompt="1"/>
          </p:nvPr>
        </p:nvSpPr>
        <p:spPr>
          <a:xfrm>
            <a:off x="1680652" y="2723411"/>
            <a:ext cx="4521160" cy="545533"/>
          </a:xfrm>
        </p:spPr>
        <p:txBody>
          <a:bodyPr anchor="ctr">
            <a:noAutofit/>
          </a:bodyPr>
          <a:lstStyle>
            <a:lvl1pPr algn="ctr">
              <a:defRPr baseline="0" sz="2800" i="0">
                <a:solidFill>
                  <a:schemeClr val="bg1"/>
                </a:solidFill>
                <a:latin typeface="Route 159 SemiBold" pitchFamily="50" charset="0"/>
              </a:defRPr>
            </a:lvl1pPr>
          </a:lstStyle>
          <a:p>
            <a:pPr lvl="0"/>
            <a:r>
              <a:rPr altLang="ja-JP" dirty="0" kumimoji="1" lang="en-US"/>
              <a:t>Text goes here</a:t>
            </a:r>
            <a:endParaRPr altLang="en-US" dirty="0" kumimoji="1" lang="ja-JP"/>
          </a:p>
        </p:txBody>
      </p:sp>
      <p:sp>
        <p:nvSpPr>
          <p:cNvPr id="1050037" name="テキスト プレースホルダー 6"/>
          <p:cNvSpPr>
            <a:spLocks noGrp="1"/>
          </p:cNvSpPr>
          <p:nvPr>
            <p:ph type="body" sz="quarter" idx="28" hasCustomPrompt="1"/>
          </p:nvPr>
        </p:nvSpPr>
        <p:spPr>
          <a:xfrm>
            <a:off x="1680652" y="8184940"/>
            <a:ext cx="4521160" cy="545533"/>
          </a:xfrm>
        </p:spPr>
        <p:txBody>
          <a:bodyPr anchor="ctr">
            <a:noAutofit/>
          </a:bodyPr>
          <a:lstStyle>
            <a:lvl1pPr algn="ctr">
              <a:defRPr baseline="0" sz="2800" i="0">
                <a:solidFill>
                  <a:schemeClr val="bg1"/>
                </a:solidFill>
                <a:latin typeface="Route 159 SemiBold" pitchFamily="50" charset="0"/>
              </a:defRPr>
            </a:lvl1pPr>
          </a:lstStyle>
          <a:p>
            <a:pPr lvl="0"/>
            <a:r>
              <a:rPr altLang="ja-JP" dirty="0" kumimoji="1" lang="en-US"/>
              <a:t>Text goes here</a:t>
            </a:r>
            <a:endParaRPr altLang="en-US" dirty="0" kumimoji="1" lang="ja-JP"/>
          </a:p>
        </p:txBody>
      </p:sp>
      <p:sp>
        <p:nvSpPr>
          <p:cNvPr id="1050038" name="テキスト プレースホルダー 6"/>
          <p:cNvSpPr>
            <a:spLocks noGrp="1"/>
          </p:cNvSpPr>
          <p:nvPr>
            <p:ph type="body" sz="quarter" idx="29" hasCustomPrompt="1"/>
          </p:nvPr>
        </p:nvSpPr>
        <p:spPr>
          <a:xfrm>
            <a:off x="1680652" y="4088792"/>
            <a:ext cx="4521160" cy="545533"/>
          </a:xfrm>
        </p:spPr>
        <p:txBody>
          <a:bodyPr anchor="ctr">
            <a:noAutofit/>
          </a:bodyPr>
          <a:lstStyle>
            <a:lvl1pPr algn="ctr">
              <a:defRPr baseline="0" sz="2800" i="0">
                <a:solidFill>
                  <a:schemeClr val="bg1"/>
                </a:solidFill>
                <a:latin typeface="Route 159 SemiBold" pitchFamily="50" charset="0"/>
              </a:defRPr>
            </a:lvl1pPr>
          </a:lstStyle>
          <a:p>
            <a:pPr lvl="0"/>
            <a:r>
              <a:rPr altLang="ja-JP" dirty="0" kumimoji="1" lang="en-US"/>
              <a:t>Text goes here</a:t>
            </a:r>
            <a:endParaRPr altLang="en-US" dirty="0" kumimoji="1" lang="ja-JP"/>
          </a:p>
        </p:txBody>
      </p:sp>
      <p:sp>
        <p:nvSpPr>
          <p:cNvPr id="1050039" name="テキスト プレースホルダー 6"/>
          <p:cNvSpPr>
            <a:spLocks noGrp="1"/>
          </p:cNvSpPr>
          <p:nvPr>
            <p:ph type="body" sz="quarter" idx="30" hasCustomPrompt="1"/>
          </p:nvPr>
        </p:nvSpPr>
        <p:spPr>
          <a:xfrm>
            <a:off x="1680652" y="5454174"/>
            <a:ext cx="4521160" cy="545533"/>
          </a:xfrm>
        </p:spPr>
        <p:txBody>
          <a:bodyPr anchor="ctr">
            <a:noAutofit/>
          </a:bodyPr>
          <a:lstStyle>
            <a:lvl1pPr algn="ctr">
              <a:defRPr baseline="0" sz="2800" i="0">
                <a:solidFill>
                  <a:schemeClr val="bg1"/>
                </a:solidFill>
                <a:latin typeface="Route 159 SemiBold" pitchFamily="50" charset="0"/>
              </a:defRPr>
            </a:lvl1pPr>
          </a:lstStyle>
          <a:p>
            <a:pPr lvl="0"/>
            <a:r>
              <a:rPr altLang="ja-JP" dirty="0" kumimoji="1" lang="en-US"/>
              <a:t>Text goes here</a:t>
            </a:r>
            <a:endParaRPr altLang="en-US" dirty="0" kumimoji="1" lang="ja-JP"/>
          </a:p>
        </p:txBody>
      </p:sp>
      <p:sp>
        <p:nvSpPr>
          <p:cNvPr id="1050040" name="テキスト プレースホルダー 6"/>
          <p:cNvSpPr>
            <a:spLocks noGrp="1"/>
          </p:cNvSpPr>
          <p:nvPr>
            <p:ph type="body" sz="quarter" idx="31" hasCustomPrompt="1"/>
          </p:nvPr>
        </p:nvSpPr>
        <p:spPr>
          <a:xfrm>
            <a:off x="1680652" y="6819556"/>
            <a:ext cx="4521160" cy="545533"/>
          </a:xfrm>
        </p:spPr>
        <p:txBody>
          <a:bodyPr anchor="ctr">
            <a:noAutofit/>
          </a:bodyPr>
          <a:lstStyle>
            <a:lvl1pPr algn="ctr">
              <a:defRPr baseline="0" sz="2800" i="0">
                <a:solidFill>
                  <a:schemeClr val="bg1"/>
                </a:solidFill>
                <a:latin typeface="Route 159 SemiBold" pitchFamily="50" charset="0"/>
              </a:defRPr>
            </a:lvl1pPr>
          </a:lstStyle>
          <a:p>
            <a:pPr lvl="0"/>
            <a:r>
              <a:rPr altLang="ja-JP" dirty="0" kumimoji="1" lang="en-US"/>
              <a:t>Text goes here</a:t>
            </a:r>
            <a:endParaRPr altLang="en-US" dirty="0"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afterEffect" presetClass="entr" presetID="2" presetSubtype="2">
                                  <p:stCondLst>
                                    <p:cond delay="0"/>
                                  </p:stCondLst>
                                  <p:childTnLst>
                                    <p:set>
                                      <p:cBhvr>
                                        <p:cTn dur="1" fill="hold" id="6">
                                          <p:stCondLst>
                                            <p:cond delay="0"/>
                                          </p:stCondLst>
                                        </p:cTn>
                                        <p:tgtEl>
                                          <p:spTgt spid="1050025"/>
                                        </p:tgtEl>
                                        <p:attrNameLst>
                                          <p:attrName>style.visibility</p:attrName>
                                        </p:attrNameLst>
                                      </p:cBhvr>
                                      <p:to>
                                        <p:strVal val="visible"/>
                                      </p:to>
                                    </p:set>
                                    <p:anim calcmode="lin" valueType="num">
                                      <p:cBhvr additive="base">
                                        <p:cTn dur="500" fill="hold" id="7"/>
                                        <p:tgtEl>
                                          <p:spTgt spid="1050025"/>
                                        </p:tgtEl>
                                        <p:attrNameLst>
                                          <p:attrName>ppt_x</p:attrName>
                                        </p:attrNameLst>
                                      </p:cBhvr>
                                      <p:tavLst>
                                        <p:tav tm="0">
                                          <p:val>
                                            <p:strVal val="1+#ppt_w/2"/>
                                          </p:val>
                                        </p:tav>
                                        <p:tav tm="100000">
                                          <p:val>
                                            <p:strVal val="#ppt_x"/>
                                          </p:val>
                                        </p:tav>
                                      </p:tavLst>
                                    </p:anim>
                                    <p:anim calcmode="lin" valueType="num">
                                      <p:cBhvr additive="base">
                                        <p:cTn dur="500" fill="hold" id="8"/>
                                        <p:tgtEl>
                                          <p:spTgt spid="1050025"/>
                                        </p:tgtEl>
                                        <p:attrNameLst>
                                          <p:attrName>ppt_y</p:attrName>
                                        </p:attrNameLst>
                                      </p:cBhvr>
                                      <p:tavLst>
                                        <p:tav tm="0">
                                          <p:val>
                                            <p:strVal val="#ppt_y"/>
                                          </p:val>
                                        </p:tav>
                                        <p:tav tm="100000">
                                          <p:val>
                                            <p:strVal val="#ppt_y"/>
                                          </p:val>
                                        </p:tav>
                                      </p:tavLst>
                                    </p:anim>
                                  </p:childTnLst>
                                </p:cTn>
                              </p:par>
                              <p:par>
                                <p:cTn fill="hold" grpId="0" id="9" nodeType="withEffect" presetClass="entr" presetID="22" presetSubtype="8">
                                  <p:stCondLst>
                                    <p:cond delay="0"/>
                                  </p:stCondLst>
                                  <p:childTnLst>
                                    <p:set>
                                      <p:cBhvr>
                                        <p:cTn dur="1" fill="hold" id="10">
                                          <p:stCondLst>
                                            <p:cond delay="0"/>
                                          </p:stCondLst>
                                        </p:cTn>
                                        <p:tgtEl>
                                          <p:spTgt spid="1050024">
                                            <p:txEl>
                                              <p:pRg st="0" end="0"/>
                                            </p:txEl>
                                          </p:spTgt>
                                        </p:tgtEl>
                                        <p:attrNameLst>
                                          <p:attrName>style.visibility</p:attrName>
                                        </p:attrNameLst>
                                      </p:cBhvr>
                                      <p:to>
                                        <p:strVal val="visible"/>
                                      </p:to>
                                    </p:set>
                                    <p:animEffect transition="in" filter="wipe(left)">
                                      <p:cBhvr>
                                        <p:cTn dur="500" id="11"/>
                                        <p:tgtEl>
                                          <p:spTgt spid="1050024">
                                            <p:txEl>
                                              <p:pRg st="0" end="0"/>
                                            </p:txEl>
                                          </p:spTgt>
                                        </p:tgtEl>
                                      </p:cBhvr>
                                    </p:animEffect>
                                  </p:childTnLst>
                                </p:cTn>
                              </p:par>
                            </p:childTnLst>
                          </p:cTn>
                        </p:par>
                        <p:par>
                          <p:cTn fill="hold" id="12">
                            <p:stCondLst>
                              <p:cond delay="500"/>
                            </p:stCondLst>
                            <p:childTnLst>
                              <p:par>
                                <p:cTn decel="100000" fill="hold" grpId="0" id="13" nodeType="afterEffect" presetClass="entr" presetID="2" presetSubtype="4">
                                  <p:stCondLst>
                                    <p:cond delay="0"/>
                                  </p:stCondLst>
                                  <p:childTnLst>
                                    <p:set>
                                      <p:cBhvr>
                                        <p:cTn dur="1" fill="hold" id="14">
                                          <p:stCondLst>
                                            <p:cond delay="0"/>
                                          </p:stCondLst>
                                        </p:cTn>
                                        <p:tgtEl>
                                          <p:spTgt spid="1050031"/>
                                        </p:tgtEl>
                                        <p:attrNameLst>
                                          <p:attrName>style.visibility</p:attrName>
                                        </p:attrNameLst>
                                      </p:cBhvr>
                                      <p:to>
                                        <p:strVal val="visible"/>
                                      </p:to>
                                    </p:set>
                                    <p:anim calcmode="lin" valueType="num">
                                      <p:cBhvr additive="base">
                                        <p:cTn dur="750" fill="hold" id="15"/>
                                        <p:tgtEl>
                                          <p:spTgt spid="1050031"/>
                                        </p:tgtEl>
                                        <p:attrNameLst>
                                          <p:attrName>ppt_x</p:attrName>
                                        </p:attrNameLst>
                                      </p:cBhvr>
                                      <p:tavLst>
                                        <p:tav tm="0">
                                          <p:val>
                                            <p:strVal val="#ppt_x"/>
                                          </p:val>
                                        </p:tav>
                                        <p:tav tm="100000">
                                          <p:val>
                                            <p:strVal val="#ppt_x"/>
                                          </p:val>
                                        </p:tav>
                                      </p:tavLst>
                                    </p:anim>
                                    <p:anim calcmode="lin" valueType="num">
                                      <p:cBhvr additive="base">
                                        <p:cTn dur="750" fill="hold" id="16"/>
                                        <p:tgtEl>
                                          <p:spTgt spid="1050031"/>
                                        </p:tgtEl>
                                        <p:attrNameLst>
                                          <p:attrName>ppt_y</p:attrName>
                                        </p:attrNameLst>
                                      </p:cBhvr>
                                      <p:tavLst>
                                        <p:tav tm="0">
                                          <p:val>
                                            <p:strVal val="1+#ppt_h/2"/>
                                          </p:val>
                                        </p:tav>
                                        <p:tav tm="100000">
                                          <p:val>
                                            <p:strVal val="#ppt_y"/>
                                          </p:val>
                                        </p:tav>
                                      </p:tavLst>
                                    </p:anim>
                                  </p:childTnLst>
                                </p:cTn>
                              </p:par>
                              <p:par>
                                <p:cTn decel="100000" fill="hold" grpId="0" id="17" nodeType="withEffect" presetClass="entr" presetID="2" presetSubtype="4">
                                  <p:stCondLst>
                                    <p:cond delay="0"/>
                                  </p:stCondLst>
                                  <p:childTnLst>
                                    <p:set>
                                      <p:cBhvr>
                                        <p:cTn dur="1" fill="hold" id="18">
                                          <p:stCondLst>
                                            <p:cond delay="0"/>
                                          </p:stCondLst>
                                        </p:cTn>
                                        <p:tgtEl>
                                          <p:spTgt spid="1050036">
                                            <p:txEl>
                                              <p:pRg st="0" end="0"/>
                                            </p:txEl>
                                          </p:spTgt>
                                        </p:tgtEl>
                                        <p:attrNameLst>
                                          <p:attrName>style.visibility</p:attrName>
                                        </p:attrNameLst>
                                      </p:cBhvr>
                                      <p:to>
                                        <p:strVal val="visible"/>
                                      </p:to>
                                    </p:set>
                                    <p:anim calcmode="lin" valueType="num">
                                      <p:cBhvr additive="base">
                                        <p:cTn dur="750" fill="hold" id="19"/>
                                        <p:tgtEl>
                                          <p:spTgt spid="1050036">
                                            <p:txEl>
                                              <p:pRg st="0" end="0"/>
                                            </p:txEl>
                                          </p:spTgt>
                                        </p:tgtEl>
                                        <p:attrNameLst>
                                          <p:attrName>ppt_x</p:attrName>
                                        </p:attrNameLst>
                                      </p:cBhvr>
                                      <p:tavLst>
                                        <p:tav tm="0">
                                          <p:val>
                                            <p:strVal val="#ppt_x"/>
                                          </p:val>
                                        </p:tav>
                                        <p:tav tm="100000">
                                          <p:val>
                                            <p:strVal val="#ppt_x"/>
                                          </p:val>
                                        </p:tav>
                                      </p:tavLst>
                                    </p:anim>
                                    <p:anim calcmode="lin" valueType="num">
                                      <p:cBhvr additive="base">
                                        <p:cTn dur="750" fill="hold" id="20"/>
                                        <p:tgtEl>
                                          <p:spTgt spid="1050036">
                                            <p:txEl>
                                              <p:pRg st="0" end="0"/>
                                            </p:txEl>
                                          </p:spTgt>
                                        </p:tgtEl>
                                        <p:attrNameLst>
                                          <p:attrName>ppt_y</p:attrName>
                                        </p:attrNameLst>
                                      </p:cBhvr>
                                      <p:tavLst>
                                        <p:tav tm="0">
                                          <p:val>
                                            <p:strVal val="1+#ppt_h/2"/>
                                          </p:val>
                                        </p:tav>
                                        <p:tav tm="100000">
                                          <p:val>
                                            <p:strVal val="#ppt_y"/>
                                          </p:val>
                                        </p:tav>
                                      </p:tavLst>
                                    </p:anim>
                                  </p:childTnLst>
                                </p:cTn>
                              </p:par>
                            </p:childTnLst>
                          </p:cTn>
                        </p:par>
                        <p:par>
                          <p:cTn fill="hold" id="21">
                            <p:stCondLst>
                              <p:cond delay="1250"/>
                            </p:stCondLst>
                            <p:childTnLst>
                              <p:par>
                                <p:cTn fill="hold" grpId="0" id="22" nodeType="afterEffect" presetClass="entr" presetID="16" presetSubtype="37">
                                  <p:stCondLst>
                                    <p:cond delay="0"/>
                                  </p:stCondLst>
                                  <p:childTnLst>
                                    <p:set>
                                      <p:cBhvr>
                                        <p:cTn dur="1" fill="hold" id="23">
                                          <p:stCondLst>
                                            <p:cond delay="0"/>
                                          </p:stCondLst>
                                        </p:cTn>
                                        <p:tgtEl>
                                          <p:spTgt spid="1050013"/>
                                        </p:tgtEl>
                                        <p:attrNameLst>
                                          <p:attrName>style.visibility</p:attrName>
                                        </p:attrNameLst>
                                      </p:cBhvr>
                                      <p:to>
                                        <p:strVal val="visible"/>
                                      </p:to>
                                    </p:set>
                                    <p:animEffect transition="in" filter="barn(outVertical)">
                                      <p:cBhvr>
                                        <p:cTn dur="500" id="24"/>
                                        <p:tgtEl>
                                          <p:spTgt spid="1050013"/>
                                        </p:tgtEl>
                                      </p:cBhvr>
                                    </p:animEffect>
                                  </p:childTnLst>
                                </p:cTn>
                              </p:par>
                            </p:childTnLst>
                          </p:cTn>
                        </p:par>
                        <p:par>
                          <p:cTn fill="hold" id="25">
                            <p:stCondLst>
                              <p:cond delay="1750"/>
                            </p:stCondLst>
                            <p:childTnLst>
                              <p:par>
                                <p:cTn fill="hold" grpId="0" id="26" nodeType="afterEffect" presetClass="entr" presetID="22" presetSubtype="8">
                                  <p:stCondLst>
                                    <p:cond delay="250"/>
                                  </p:stCondLst>
                                  <p:childTnLst>
                                    <p:set>
                                      <p:cBhvr>
                                        <p:cTn dur="1" fill="hold" id="27">
                                          <p:stCondLst>
                                            <p:cond delay="0"/>
                                          </p:stCondLst>
                                        </p:cTn>
                                        <p:tgtEl>
                                          <p:spTgt spid="1050026">
                                            <p:txEl>
                                              <p:pRg st="0" end="0"/>
                                            </p:txEl>
                                          </p:spTgt>
                                        </p:tgtEl>
                                        <p:attrNameLst>
                                          <p:attrName>style.visibility</p:attrName>
                                        </p:attrNameLst>
                                      </p:cBhvr>
                                      <p:to>
                                        <p:strVal val="visible"/>
                                      </p:to>
                                    </p:set>
                                    <p:animEffect transition="in" filter="wipe(left)">
                                      <p:cBhvr>
                                        <p:cTn dur="500" id="28"/>
                                        <p:tgtEl>
                                          <p:spTgt spid="1050026">
                                            <p:txEl>
                                              <p:pRg st="0" end="0"/>
                                            </p:txEl>
                                          </p:spTgt>
                                        </p:tgtEl>
                                      </p:cBhvr>
                                    </p:animEffect>
                                  </p:childTnLst>
                                </p:cTn>
                              </p:par>
                              <p:par>
                                <p:cTn decel="100000" fill="hold" grpId="0" id="29" nodeType="withEffect" presetClass="entr" presetID="2" presetSubtype="8">
                                  <p:stCondLst>
                                    <p:cond delay="0"/>
                                  </p:stCondLst>
                                  <p:childTnLst>
                                    <p:set>
                                      <p:cBhvr>
                                        <p:cTn dur="1" fill="hold" id="30">
                                          <p:stCondLst>
                                            <p:cond delay="0"/>
                                          </p:stCondLst>
                                        </p:cTn>
                                        <p:tgtEl>
                                          <p:spTgt spid="1050016"/>
                                        </p:tgtEl>
                                        <p:attrNameLst>
                                          <p:attrName>style.visibility</p:attrName>
                                        </p:attrNameLst>
                                      </p:cBhvr>
                                      <p:to>
                                        <p:strVal val="visible"/>
                                      </p:to>
                                    </p:set>
                                    <p:anim calcmode="lin" valueType="num">
                                      <p:cBhvr additive="base">
                                        <p:cTn dur="1000" fill="hold" id="31"/>
                                        <p:tgtEl>
                                          <p:spTgt spid="1050016"/>
                                        </p:tgtEl>
                                        <p:attrNameLst>
                                          <p:attrName>ppt_x</p:attrName>
                                        </p:attrNameLst>
                                      </p:cBhvr>
                                      <p:tavLst>
                                        <p:tav tm="0">
                                          <p:val>
                                            <p:strVal val="0-#ppt_w/2"/>
                                          </p:val>
                                        </p:tav>
                                        <p:tav tm="100000">
                                          <p:val>
                                            <p:strVal val="#ppt_x"/>
                                          </p:val>
                                        </p:tav>
                                      </p:tavLst>
                                    </p:anim>
                                    <p:anim calcmode="lin" valueType="num">
                                      <p:cBhvr additive="base">
                                        <p:cTn dur="1000" fill="hold" id="32"/>
                                        <p:tgtEl>
                                          <p:spTgt spid="1050016"/>
                                        </p:tgtEl>
                                        <p:attrNameLst>
                                          <p:attrName>ppt_y</p:attrName>
                                        </p:attrNameLst>
                                      </p:cBhvr>
                                      <p:tavLst>
                                        <p:tav tm="0">
                                          <p:val>
                                            <p:strVal val="#ppt_y"/>
                                          </p:val>
                                        </p:tav>
                                        <p:tav tm="100000">
                                          <p:val>
                                            <p:strVal val="#ppt_y"/>
                                          </p:val>
                                        </p:tav>
                                      </p:tavLst>
                                    </p:anim>
                                  </p:childTnLst>
                                </p:cTn>
                              </p:par>
                              <p:par>
                                <p:cTn fill="hold" grpId="1" id="33" nodeType="withEffect" presetClass="entr" presetID="10" presetSubtype="0">
                                  <p:stCondLst>
                                    <p:cond delay="0"/>
                                  </p:stCondLst>
                                  <p:childTnLst>
                                    <p:set>
                                      <p:cBhvr>
                                        <p:cTn dur="1" fill="hold" id="34">
                                          <p:stCondLst>
                                            <p:cond delay="0"/>
                                          </p:stCondLst>
                                        </p:cTn>
                                        <p:tgtEl>
                                          <p:spTgt spid="1050016"/>
                                        </p:tgtEl>
                                        <p:attrNameLst>
                                          <p:attrName>style.visibility</p:attrName>
                                        </p:attrNameLst>
                                      </p:cBhvr>
                                      <p:to>
                                        <p:strVal val="visible"/>
                                      </p:to>
                                    </p:set>
                                    <p:animEffect transition="in" filter="fade">
                                      <p:cBhvr>
                                        <p:cTn dur="750" id="35"/>
                                        <p:tgtEl>
                                          <p:spTgt spid="1050016"/>
                                        </p:tgtEl>
                                      </p:cBhvr>
                                    </p:animEffect>
                                  </p:childTnLst>
                                </p:cTn>
                              </p:par>
                            </p:childTnLst>
                          </p:cTn>
                        </p:par>
                        <p:par>
                          <p:cTn fill="hold" id="36">
                            <p:stCondLst>
                              <p:cond delay="2750"/>
                            </p:stCondLst>
                            <p:childTnLst>
                              <p:par>
                                <p:cTn decel="100000" fill="hold" grpId="0" id="37" nodeType="afterEffect" presetClass="entr" presetID="2" presetSubtype="4">
                                  <p:stCondLst>
                                    <p:cond delay="250"/>
                                  </p:stCondLst>
                                  <p:childTnLst>
                                    <p:set>
                                      <p:cBhvr>
                                        <p:cTn dur="1" fill="hold" id="38">
                                          <p:stCondLst>
                                            <p:cond delay="0"/>
                                          </p:stCondLst>
                                        </p:cTn>
                                        <p:tgtEl>
                                          <p:spTgt spid="1050032"/>
                                        </p:tgtEl>
                                        <p:attrNameLst>
                                          <p:attrName>style.visibility</p:attrName>
                                        </p:attrNameLst>
                                      </p:cBhvr>
                                      <p:to>
                                        <p:strVal val="visible"/>
                                      </p:to>
                                    </p:set>
                                    <p:anim calcmode="lin" valueType="num">
                                      <p:cBhvr additive="base">
                                        <p:cTn dur="750" fill="hold" id="39"/>
                                        <p:tgtEl>
                                          <p:spTgt spid="1050032"/>
                                        </p:tgtEl>
                                        <p:attrNameLst>
                                          <p:attrName>ppt_x</p:attrName>
                                        </p:attrNameLst>
                                      </p:cBhvr>
                                      <p:tavLst>
                                        <p:tav tm="0">
                                          <p:val>
                                            <p:strVal val="#ppt_x"/>
                                          </p:val>
                                        </p:tav>
                                        <p:tav tm="100000">
                                          <p:val>
                                            <p:strVal val="#ppt_x"/>
                                          </p:val>
                                        </p:tav>
                                      </p:tavLst>
                                    </p:anim>
                                    <p:anim calcmode="lin" valueType="num">
                                      <p:cBhvr additive="base">
                                        <p:cTn dur="750" fill="hold" id="40"/>
                                        <p:tgtEl>
                                          <p:spTgt spid="1050032"/>
                                        </p:tgtEl>
                                        <p:attrNameLst>
                                          <p:attrName>ppt_y</p:attrName>
                                        </p:attrNameLst>
                                      </p:cBhvr>
                                      <p:tavLst>
                                        <p:tav tm="0">
                                          <p:val>
                                            <p:strVal val="1+#ppt_h/2"/>
                                          </p:val>
                                        </p:tav>
                                        <p:tav tm="100000">
                                          <p:val>
                                            <p:strVal val="#ppt_y"/>
                                          </p:val>
                                        </p:tav>
                                      </p:tavLst>
                                    </p:anim>
                                  </p:childTnLst>
                                </p:cTn>
                              </p:par>
                              <p:par>
                                <p:cTn decel="100000" fill="hold" grpId="0" id="41" nodeType="withEffect" presetClass="entr" presetID="2" presetSubtype="4">
                                  <p:stCondLst>
                                    <p:cond delay="250"/>
                                  </p:stCondLst>
                                  <p:childTnLst>
                                    <p:set>
                                      <p:cBhvr>
                                        <p:cTn dur="1" fill="hold" id="42">
                                          <p:stCondLst>
                                            <p:cond delay="0"/>
                                          </p:stCondLst>
                                        </p:cTn>
                                        <p:tgtEl>
                                          <p:spTgt spid="1050038">
                                            <p:txEl>
                                              <p:pRg st="0" end="0"/>
                                            </p:txEl>
                                          </p:spTgt>
                                        </p:tgtEl>
                                        <p:attrNameLst>
                                          <p:attrName>style.visibility</p:attrName>
                                        </p:attrNameLst>
                                      </p:cBhvr>
                                      <p:to>
                                        <p:strVal val="visible"/>
                                      </p:to>
                                    </p:set>
                                    <p:anim calcmode="lin" valueType="num">
                                      <p:cBhvr additive="base">
                                        <p:cTn dur="750" fill="hold" id="43"/>
                                        <p:tgtEl>
                                          <p:spTgt spid="1050038">
                                            <p:txEl>
                                              <p:pRg st="0" end="0"/>
                                            </p:txEl>
                                          </p:spTgt>
                                        </p:tgtEl>
                                        <p:attrNameLst>
                                          <p:attrName>ppt_x</p:attrName>
                                        </p:attrNameLst>
                                      </p:cBhvr>
                                      <p:tavLst>
                                        <p:tav tm="0">
                                          <p:val>
                                            <p:strVal val="#ppt_x"/>
                                          </p:val>
                                        </p:tav>
                                        <p:tav tm="100000">
                                          <p:val>
                                            <p:strVal val="#ppt_x"/>
                                          </p:val>
                                        </p:tav>
                                      </p:tavLst>
                                    </p:anim>
                                    <p:anim calcmode="lin" valueType="num">
                                      <p:cBhvr additive="base">
                                        <p:cTn dur="750" fill="hold" id="44"/>
                                        <p:tgtEl>
                                          <p:spTgt spid="1050038">
                                            <p:txEl>
                                              <p:pRg st="0" end="0"/>
                                            </p:txEl>
                                          </p:spTgt>
                                        </p:tgtEl>
                                        <p:attrNameLst>
                                          <p:attrName>ppt_y</p:attrName>
                                        </p:attrNameLst>
                                      </p:cBhvr>
                                      <p:tavLst>
                                        <p:tav tm="0">
                                          <p:val>
                                            <p:strVal val="1+#ppt_h/2"/>
                                          </p:val>
                                        </p:tav>
                                        <p:tav tm="100000">
                                          <p:val>
                                            <p:strVal val="#ppt_y"/>
                                          </p:val>
                                        </p:tav>
                                      </p:tavLst>
                                    </p:anim>
                                  </p:childTnLst>
                                </p:cTn>
                              </p:par>
                            </p:childTnLst>
                          </p:cTn>
                        </p:par>
                        <p:par>
                          <p:cTn fill="hold" id="45">
                            <p:stCondLst>
                              <p:cond delay="3750"/>
                            </p:stCondLst>
                            <p:childTnLst>
                              <p:par>
                                <p:cTn fill="hold" grpId="0" id="46" nodeType="afterEffect" presetClass="entr" presetID="16" presetSubtype="37">
                                  <p:stCondLst>
                                    <p:cond delay="0"/>
                                  </p:stCondLst>
                                  <p:childTnLst>
                                    <p:set>
                                      <p:cBhvr>
                                        <p:cTn dur="1" fill="hold" id="47">
                                          <p:stCondLst>
                                            <p:cond delay="0"/>
                                          </p:stCondLst>
                                        </p:cTn>
                                        <p:tgtEl>
                                          <p:spTgt spid="1050014"/>
                                        </p:tgtEl>
                                        <p:attrNameLst>
                                          <p:attrName>style.visibility</p:attrName>
                                        </p:attrNameLst>
                                      </p:cBhvr>
                                      <p:to>
                                        <p:strVal val="visible"/>
                                      </p:to>
                                    </p:set>
                                    <p:animEffect transition="in" filter="barn(outVertical)">
                                      <p:cBhvr>
                                        <p:cTn dur="500" id="48"/>
                                        <p:tgtEl>
                                          <p:spTgt spid="1050014"/>
                                        </p:tgtEl>
                                      </p:cBhvr>
                                    </p:animEffect>
                                  </p:childTnLst>
                                </p:cTn>
                              </p:par>
                            </p:childTnLst>
                          </p:cTn>
                        </p:par>
                        <p:par>
                          <p:cTn fill="hold" id="49">
                            <p:stCondLst>
                              <p:cond delay="4250"/>
                            </p:stCondLst>
                            <p:childTnLst>
                              <p:par>
                                <p:cTn fill="hold" grpId="0" id="50" nodeType="afterEffect" presetClass="entr" presetID="22" presetSubtype="8">
                                  <p:stCondLst>
                                    <p:cond delay="250"/>
                                  </p:stCondLst>
                                  <p:childTnLst>
                                    <p:set>
                                      <p:cBhvr>
                                        <p:cTn dur="1" fill="hold" id="51">
                                          <p:stCondLst>
                                            <p:cond delay="0"/>
                                          </p:stCondLst>
                                        </p:cTn>
                                        <p:tgtEl>
                                          <p:spTgt spid="1050027">
                                            <p:txEl>
                                              <p:pRg st="0" end="0"/>
                                            </p:txEl>
                                          </p:spTgt>
                                        </p:tgtEl>
                                        <p:attrNameLst>
                                          <p:attrName>style.visibility</p:attrName>
                                        </p:attrNameLst>
                                      </p:cBhvr>
                                      <p:to>
                                        <p:strVal val="visible"/>
                                      </p:to>
                                    </p:set>
                                    <p:animEffect transition="in" filter="wipe(left)">
                                      <p:cBhvr>
                                        <p:cTn dur="500" id="52"/>
                                        <p:tgtEl>
                                          <p:spTgt spid="1050027">
                                            <p:txEl>
                                              <p:pRg st="0" end="0"/>
                                            </p:txEl>
                                          </p:spTgt>
                                        </p:tgtEl>
                                      </p:cBhvr>
                                    </p:animEffect>
                                  </p:childTnLst>
                                </p:cTn>
                              </p:par>
                              <p:par>
                                <p:cTn decel="100000" fill="hold" grpId="0" id="53" nodeType="withEffect" presetClass="entr" presetID="2" presetSubtype="8">
                                  <p:stCondLst>
                                    <p:cond delay="0"/>
                                  </p:stCondLst>
                                  <p:childTnLst>
                                    <p:set>
                                      <p:cBhvr>
                                        <p:cTn dur="1" fill="hold" id="54">
                                          <p:stCondLst>
                                            <p:cond delay="0"/>
                                          </p:stCondLst>
                                        </p:cTn>
                                        <p:tgtEl>
                                          <p:spTgt spid="1050017"/>
                                        </p:tgtEl>
                                        <p:attrNameLst>
                                          <p:attrName>style.visibility</p:attrName>
                                        </p:attrNameLst>
                                      </p:cBhvr>
                                      <p:to>
                                        <p:strVal val="visible"/>
                                      </p:to>
                                    </p:set>
                                    <p:anim calcmode="lin" valueType="num">
                                      <p:cBhvr additive="base">
                                        <p:cTn dur="1000" fill="hold" id="55"/>
                                        <p:tgtEl>
                                          <p:spTgt spid="1050017"/>
                                        </p:tgtEl>
                                        <p:attrNameLst>
                                          <p:attrName>ppt_x</p:attrName>
                                        </p:attrNameLst>
                                      </p:cBhvr>
                                      <p:tavLst>
                                        <p:tav tm="0">
                                          <p:val>
                                            <p:strVal val="0-#ppt_w/2"/>
                                          </p:val>
                                        </p:tav>
                                        <p:tav tm="100000">
                                          <p:val>
                                            <p:strVal val="#ppt_x"/>
                                          </p:val>
                                        </p:tav>
                                      </p:tavLst>
                                    </p:anim>
                                    <p:anim calcmode="lin" valueType="num">
                                      <p:cBhvr additive="base">
                                        <p:cTn dur="1000" fill="hold" id="56"/>
                                        <p:tgtEl>
                                          <p:spTgt spid="1050017"/>
                                        </p:tgtEl>
                                        <p:attrNameLst>
                                          <p:attrName>ppt_y</p:attrName>
                                        </p:attrNameLst>
                                      </p:cBhvr>
                                      <p:tavLst>
                                        <p:tav tm="0">
                                          <p:val>
                                            <p:strVal val="#ppt_y"/>
                                          </p:val>
                                        </p:tav>
                                        <p:tav tm="100000">
                                          <p:val>
                                            <p:strVal val="#ppt_y"/>
                                          </p:val>
                                        </p:tav>
                                      </p:tavLst>
                                    </p:anim>
                                  </p:childTnLst>
                                </p:cTn>
                              </p:par>
                              <p:par>
                                <p:cTn fill="hold" grpId="1" id="57" nodeType="withEffect" presetClass="entr" presetID="10" presetSubtype="0">
                                  <p:stCondLst>
                                    <p:cond delay="0"/>
                                  </p:stCondLst>
                                  <p:childTnLst>
                                    <p:set>
                                      <p:cBhvr>
                                        <p:cTn dur="1" fill="hold" id="58">
                                          <p:stCondLst>
                                            <p:cond delay="0"/>
                                          </p:stCondLst>
                                        </p:cTn>
                                        <p:tgtEl>
                                          <p:spTgt spid="1050017"/>
                                        </p:tgtEl>
                                        <p:attrNameLst>
                                          <p:attrName>style.visibility</p:attrName>
                                        </p:attrNameLst>
                                      </p:cBhvr>
                                      <p:to>
                                        <p:strVal val="visible"/>
                                      </p:to>
                                    </p:set>
                                    <p:animEffect transition="in" filter="fade">
                                      <p:cBhvr>
                                        <p:cTn dur="750" id="59"/>
                                        <p:tgtEl>
                                          <p:spTgt spid="1050017"/>
                                        </p:tgtEl>
                                      </p:cBhvr>
                                    </p:animEffect>
                                  </p:childTnLst>
                                </p:cTn>
                              </p:par>
                            </p:childTnLst>
                          </p:cTn>
                        </p:par>
                        <p:par>
                          <p:cTn fill="hold" id="60">
                            <p:stCondLst>
                              <p:cond delay="5250"/>
                            </p:stCondLst>
                            <p:childTnLst>
                              <p:par>
                                <p:cTn decel="100000" fill="hold" grpId="0" id="61" nodeType="afterEffect" presetClass="entr" presetID="2" presetSubtype="4">
                                  <p:stCondLst>
                                    <p:cond delay="250"/>
                                  </p:stCondLst>
                                  <p:childTnLst>
                                    <p:set>
                                      <p:cBhvr>
                                        <p:cTn dur="1" fill="hold" id="62">
                                          <p:stCondLst>
                                            <p:cond delay="0"/>
                                          </p:stCondLst>
                                        </p:cTn>
                                        <p:tgtEl>
                                          <p:spTgt spid="1050034"/>
                                        </p:tgtEl>
                                        <p:attrNameLst>
                                          <p:attrName>style.visibility</p:attrName>
                                        </p:attrNameLst>
                                      </p:cBhvr>
                                      <p:to>
                                        <p:strVal val="visible"/>
                                      </p:to>
                                    </p:set>
                                    <p:anim calcmode="lin" valueType="num">
                                      <p:cBhvr additive="base">
                                        <p:cTn dur="750" fill="hold" id="63"/>
                                        <p:tgtEl>
                                          <p:spTgt spid="1050034"/>
                                        </p:tgtEl>
                                        <p:attrNameLst>
                                          <p:attrName>ppt_x</p:attrName>
                                        </p:attrNameLst>
                                      </p:cBhvr>
                                      <p:tavLst>
                                        <p:tav tm="0">
                                          <p:val>
                                            <p:strVal val="#ppt_x"/>
                                          </p:val>
                                        </p:tav>
                                        <p:tav tm="100000">
                                          <p:val>
                                            <p:strVal val="#ppt_x"/>
                                          </p:val>
                                        </p:tav>
                                      </p:tavLst>
                                    </p:anim>
                                    <p:anim calcmode="lin" valueType="num">
                                      <p:cBhvr additive="base">
                                        <p:cTn dur="750" fill="hold" id="64"/>
                                        <p:tgtEl>
                                          <p:spTgt spid="1050034"/>
                                        </p:tgtEl>
                                        <p:attrNameLst>
                                          <p:attrName>ppt_y</p:attrName>
                                        </p:attrNameLst>
                                      </p:cBhvr>
                                      <p:tavLst>
                                        <p:tav tm="0">
                                          <p:val>
                                            <p:strVal val="1+#ppt_h/2"/>
                                          </p:val>
                                        </p:tav>
                                        <p:tav tm="100000">
                                          <p:val>
                                            <p:strVal val="#ppt_y"/>
                                          </p:val>
                                        </p:tav>
                                      </p:tavLst>
                                    </p:anim>
                                  </p:childTnLst>
                                </p:cTn>
                              </p:par>
                              <p:par>
                                <p:cTn decel="100000" fill="hold" grpId="0" id="65" nodeType="withEffect" presetClass="entr" presetID="2" presetSubtype="4">
                                  <p:stCondLst>
                                    <p:cond delay="250"/>
                                  </p:stCondLst>
                                  <p:childTnLst>
                                    <p:set>
                                      <p:cBhvr>
                                        <p:cTn dur="1" fill="hold" id="66">
                                          <p:stCondLst>
                                            <p:cond delay="0"/>
                                          </p:stCondLst>
                                        </p:cTn>
                                        <p:tgtEl>
                                          <p:spTgt spid="1050039">
                                            <p:txEl>
                                              <p:pRg st="0" end="0"/>
                                            </p:txEl>
                                          </p:spTgt>
                                        </p:tgtEl>
                                        <p:attrNameLst>
                                          <p:attrName>style.visibility</p:attrName>
                                        </p:attrNameLst>
                                      </p:cBhvr>
                                      <p:to>
                                        <p:strVal val="visible"/>
                                      </p:to>
                                    </p:set>
                                    <p:anim calcmode="lin" valueType="num">
                                      <p:cBhvr additive="base">
                                        <p:cTn dur="750" fill="hold" id="67"/>
                                        <p:tgtEl>
                                          <p:spTgt spid="1050039">
                                            <p:txEl>
                                              <p:pRg st="0" end="0"/>
                                            </p:txEl>
                                          </p:spTgt>
                                        </p:tgtEl>
                                        <p:attrNameLst>
                                          <p:attrName>ppt_x</p:attrName>
                                        </p:attrNameLst>
                                      </p:cBhvr>
                                      <p:tavLst>
                                        <p:tav tm="0">
                                          <p:val>
                                            <p:strVal val="#ppt_x"/>
                                          </p:val>
                                        </p:tav>
                                        <p:tav tm="100000">
                                          <p:val>
                                            <p:strVal val="#ppt_x"/>
                                          </p:val>
                                        </p:tav>
                                      </p:tavLst>
                                    </p:anim>
                                    <p:anim calcmode="lin" valueType="num">
                                      <p:cBhvr additive="base">
                                        <p:cTn dur="750" fill="hold" id="68"/>
                                        <p:tgtEl>
                                          <p:spTgt spid="1050039">
                                            <p:txEl>
                                              <p:pRg st="0" end="0"/>
                                            </p:txEl>
                                          </p:spTgt>
                                        </p:tgtEl>
                                        <p:attrNameLst>
                                          <p:attrName>ppt_y</p:attrName>
                                        </p:attrNameLst>
                                      </p:cBhvr>
                                      <p:tavLst>
                                        <p:tav tm="0">
                                          <p:val>
                                            <p:strVal val="1+#ppt_h/2"/>
                                          </p:val>
                                        </p:tav>
                                        <p:tav tm="100000">
                                          <p:val>
                                            <p:strVal val="#ppt_y"/>
                                          </p:val>
                                        </p:tav>
                                      </p:tavLst>
                                    </p:anim>
                                  </p:childTnLst>
                                </p:cTn>
                              </p:par>
                            </p:childTnLst>
                          </p:cTn>
                        </p:par>
                        <p:par>
                          <p:cTn fill="hold" id="69">
                            <p:stCondLst>
                              <p:cond delay="6250"/>
                            </p:stCondLst>
                            <p:childTnLst>
                              <p:par>
                                <p:cTn fill="hold" grpId="0" id="70" nodeType="afterEffect" presetClass="entr" presetID="16" presetSubtype="37">
                                  <p:stCondLst>
                                    <p:cond delay="0"/>
                                  </p:stCondLst>
                                  <p:childTnLst>
                                    <p:set>
                                      <p:cBhvr>
                                        <p:cTn dur="1" fill="hold" id="71">
                                          <p:stCondLst>
                                            <p:cond delay="0"/>
                                          </p:stCondLst>
                                        </p:cTn>
                                        <p:tgtEl>
                                          <p:spTgt spid="1050015"/>
                                        </p:tgtEl>
                                        <p:attrNameLst>
                                          <p:attrName>style.visibility</p:attrName>
                                        </p:attrNameLst>
                                      </p:cBhvr>
                                      <p:to>
                                        <p:strVal val="visible"/>
                                      </p:to>
                                    </p:set>
                                    <p:animEffect transition="in" filter="barn(outVertical)">
                                      <p:cBhvr>
                                        <p:cTn dur="500" id="72"/>
                                        <p:tgtEl>
                                          <p:spTgt spid="1050015"/>
                                        </p:tgtEl>
                                      </p:cBhvr>
                                    </p:animEffect>
                                  </p:childTnLst>
                                </p:cTn>
                              </p:par>
                            </p:childTnLst>
                          </p:cTn>
                        </p:par>
                        <p:par>
                          <p:cTn fill="hold" id="73">
                            <p:stCondLst>
                              <p:cond delay="6750"/>
                            </p:stCondLst>
                            <p:childTnLst>
                              <p:par>
                                <p:cTn fill="hold" grpId="0" id="74" nodeType="afterEffect" presetClass="entr" presetID="22" presetSubtype="8">
                                  <p:stCondLst>
                                    <p:cond delay="250"/>
                                  </p:stCondLst>
                                  <p:childTnLst>
                                    <p:set>
                                      <p:cBhvr>
                                        <p:cTn dur="1" fill="hold" id="75">
                                          <p:stCondLst>
                                            <p:cond delay="0"/>
                                          </p:stCondLst>
                                        </p:cTn>
                                        <p:tgtEl>
                                          <p:spTgt spid="1050028">
                                            <p:txEl>
                                              <p:pRg st="0" end="0"/>
                                            </p:txEl>
                                          </p:spTgt>
                                        </p:tgtEl>
                                        <p:attrNameLst>
                                          <p:attrName>style.visibility</p:attrName>
                                        </p:attrNameLst>
                                      </p:cBhvr>
                                      <p:to>
                                        <p:strVal val="visible"/>
                                      </p:to>
                                    </p:set>
                                    <p:animEffect transition="in" filter="wipe(left)">
                                      <p:cBhvr>
                                        <p:cTn dur="500" id="76"/>
                                        <p:tgtEl>
                                          <p:spTgt spid="1050028">
                                            <p:txEl>
                                              <p:pRg st="0" end="0"/>
                                            </p:txEl>
                                          </p:spTgt>
                                        </p:tgtEl>
                                      </p:cBhvr>
                                    </p:animEffect>
                                  </p:childTnLst>
                                </p:cTn>
                              </p:par>
                              <p:par>
                                <p:cTn decel="100000" fill="hold" grpId="0" id="77" nodeType="withEffect" presetClass="entr" presetID="2" presetSubtype="8">
                                  <p:stCondLst>
                                    <p:cond delay="0"/>
                                  </p:stCondLst>
                                  <p:childTnLst>
                                    <p:set>
                                      <p:cBhvr>
                                        <p:cTn dur="1" fill="hold" id="78">
                                          <p:stCondLst>
                                            <p:cond delay="0"/>
                                          </p:stCondLst>
                                        </p:cTn>
                                        <p:tgtEl>
                                          <p:spTgt spid="1050018"/>
                                        </p:tgtEl>
                                        <p:attrNameLst>
                                          <p:attrName>style.visibility</p:attrName>
                                        </p:attrNameLst>
                                      </p:cBhvr>
                                      <p:to>
                                        <p:strVal val="visible"/>
                                      </p:to>
                                    </p:set>
                                    <p:anim calcmode="lin" valueType="num">
                                      <p:cBhvr additive="base">
                                        <p:cTn dur="1000" fill="hold" id="79"/>
                                        <p:tgtEl>
                                          <p:spTgt spid="1050018"/>
                                        </p:tgtEl>
                                        <p:attrNameLst>
                                          <p:attrName>ppt_x</p:attrName>
                                        </p:attrNameLst>
                                      </p:cBhvr>
                                      <p:tavLst>
                                        <p:tav tm="0">
                                          <p:val>
                                            <p:strVal val="0-#ppt_w/2"/>
                                          </p:val>
                                        </p:tav>
                                        <p:tav tm="100000">
                                          <p:val>
                                            <p:strVal val="#ppt_x"/>
                                          </p:val>
                                        </p:tav>
                                      </p:tavLst>
                                    </p:anim>
                                    <p:anim calcmode="lin" valueType="num">
                                      <p:cBhvr additive="base">
                                        <p:cTn dur="1000" fill="hold" id="80"/>
                                        <p:tgtEl>
                                          <p:spTgt spid="1050018"/>
                                        </p:tgtEl>
                                        <p:attrNameLst>
                                          <p:attrName>ppt_y</p:attrName>
                                        </p:attrNameLst>
                                      </p:cBhvr>
                                      <p:tavLst>
                                        <p:tav tm="0">
                                          <p:val>
                                            <p:strVal val="#ppt_y"/>
                                          </p:val>
                                        </p:tav>
                                        <p:tav tm="100000">
                                          <p:val>
                                            <p:strVal val="#ppt_y"/>
                                          </p:val>
                                        </p:tav>
                                      </p:tavLst>
                                    </p:anim>
                                  </p:childTnLst>
                                </p:cTn>
                              </p:par>
                              <p:par>
                                <p:cTn fill="hold" grpId="1" id="81" nodeType="withEffect" presetClass="entr" presetID="10" presetSubtype="0">
                                  <p:stCondLst>
                                    <p:cond delay="0"/>
                                  </p:stCondLst>
                                  <p:childTnLst>
                                    <p:set>
                                      <p:cBhvr>
                                        <p:cTn dur="1" fill="hold" id="82">
                                          <p:stCondLst>
                                            <p:cond delay="0"/>
                                          </p:stCondLst>
                                        </p:cTn>
                                        <p:tgtEl>
                                          <p:spTgt spid="1050018"/>
                                        </p:tgtEl>
                                        <p:attrNameLst>
                                          <p:attrName>style.visibility</p:attrName>
                                        </p:attrNameLst>
                                      </p:cBhvr>
                                      <p:to>
                                        <p:strVal val="visible"/>
                                      </p:to>
                                    </p:set>
                                    <p:animEffect transition="in" filter="fade">
                                      <p:cBhvr>
                                        <p:cTn dur="750" id="83"/>
                                        <p:tgtEl>
                                          <p:spTgt spid="1050018"/>
                                        </p:tgtEl>
                                      </p:cBhvr>
                                    </p:animEffect>
                                  </p:childTnLst>
                                </p:cTn>
                              </p:par>
                            </p:childTnLst>
                          </p:cTn>
                        </p:par>
                        <p:par>
                          <p:cTn fill="hold" id="84">
                            <p:stCondLst>
                              <p:cond delay="7750"/>
                            </p:stCondLst>
                            <p:childTnLst>
                              <p:par>
                                <p:cTn decel="100000" fill="hold" grpId="0" id="85" nodeType="afterEffect" presetClass="entr" presetID="2" presetSubtype="4">
                                  <p:stCondLst>
                                    <p:cond delay="250"/>
                                  </p:stCondLst>
                                  <p:childTnLst>
                                    <p:set>
                                      <p:cBhvr>
                                        <p:cTn dur="1" fill="hold" id="86">
                                          <p:stCondLst>
                                            <p:cond delay="0"/>
                                          </p:stCondLst>
                                        </p:cTn>
                                        <p:tgtEl>
                                          <p:spTgt spid="1050035"/>
                                        </p:tgtEl>
                                        <p:attrNameLst>
                                          <p:attrName>style.visibility</p:attrName>
                                        </p:attrNameLst>
                                      </p:cBhvr>
                                      <p:to>
                                        <p:strVal val="visible"/>
                                      </p:to>
                                    </p:set>
                                    <p:anim calcmode="lin" valueType="num">
                                      <p:cBhvr additive="base">
                                        <p:cTn dur="750" fill="hold" id="87"/>
                                        <p:tgtEl>
                                          <p:spTgt spid="1050035"/>
                                        </p:tgtEl>
                                        <p:attrNameLst>
                                          <p:attrName>ppt_x</p:attrName>
                                        </p:attrNameLst>
                                      </p:cBhvr>
                                      <p:tavLst>
                                        <p:tav tm="0">
                                          <p:val>
                                            <p:strVal val="#ppt_x"/>
                                          </p:val>
                                        </p:tav>
                                        <p:tav tm="100000">
                                          <p:val>
                                            <p:strVal val="#ppt_x"/>
                                          </p:val>
                                        </p:tav>
                                      </p:tavLst>
                                    </p:anim>
                                    <p:anim calcmode="lin" valueType="num">
                                      <p:cBhvr additive="base">
                                        <p:cTn dur="750" fill="hold" id="88"/>
                                        <p:tgtEl>
                                          <p:spTgt spid="1050035"/>
                                        </p:tgtEl>
                                        <p:attrNameLst>
                                          <p:attrName>ppt_y</p:attrName>
                                        </p:attrNameLst>
                                      </p:cBhvr>
                                      <p:tavLst>
                                        <p:tav tm="0">
                                          <p:val>
                                            <p:strVal val="1+#ppt_h/2"/>
                                          </p:val>
                                        </p:tav>
                                        <p:tav tm="100000">
                                          <p:val>
                                            <p:strVal val="#ppt_y"/>
                                          </p:val>
                                        </p:tav>
                                      </p:tavLst>
                                    </p:anim>
                                  </p:childTnLst>
                                </p:cTn>
                              </p:par>
                              <p:par>
                                <p:cTn decel="100000" fill="hold" grpId="0" id="89" nodeType="withEffect" presetClass="entr" presetID="2" presetSubtype="4">
                                  <p:stCondLst>
                                    <p:cond delay="250"/>
                                  </p:stCondLst>
                                  <p:childTnLst>
                                    <p:set>
                                      <p:cBhvr>
                                        <p:cTn dur="1" fill="hold" id="90">
                                          <p:stCondLst>
                                            <p:cond delay="0"/>
                                          </p:stCondLst>
                                        </p:cTn>
                                        <p:tgtEl>
                                          <p:spTgt spid="1050040">
                                            <p:txEl>
                                              <p:pRg st="0" end="0"/>
                                            </p:txEl>
                                          </p:spTgt>
                                        </p:tgtEl>
                                        <p:attrNameLst>
                                          <p:attrName>style.visibility</p:attrName>
                                        </p:attrNameLst>
                                      </p:cBhvr>
                                      <p:to>
                                        <p:strVal val="visible"/>
                                      </p:to>
                                    </p:set>
                                    <p:anim calcmode="lin" valueType="num">
                                      <p:cBhvr additive="base">
                                        <p:cTn dur="750" fill="hold" id="91"/>
                                        <p:tgtEl>
                                          <p:spTgt spid="1050040">
                                            <p:txEl>
                                              <p:pRg st="0" end="0"/>
                                            </p:txEl>
                                          </p:spTgt>
                                        </p:tgtEl>
                                        <p:attrNameLst>
                                          <p:attrName>ppt_x</p:attrName>
                                        </p:attrNameLst>
                                      </p:cBhvr>
                                      <p:tavLst>
                                        <p:tav tm="0">
                                          <p:val>
                                            <p:strVal val="#ppt_x"/>
                                          </p:val>
                                        </p:tav>
                                        <p:tav tm="100000">
                                          <p:val>
                                            <p:strVal val="#ppt_x"/>
                                          </p:val>
                                        </p:tav>
                                      </p:tavLst>
                                    </p:anim>
                                    <p:anim calcmode="lin" valueType="num">
                                      <p:cBhvr additive="base">
                                        <p:cTn dur="750" fill="hold" id="92"/>
                                        <p:tgtEl>
                                          <p:spTgt spid="1050040">
                                            <p:txEl>
                                              <p:pRg st="0" end="0"/>
                                            </p:txEl>
                                          </p:spTgt>
                                        </p:tgtEl>
                                        <p:attrNameLst>
                                          <p:attrName>ppt_y</p:attrName>
                                        </p:attrNameLst>
                                      </p:cBhvr>
                                      <p:tavLst>
                                        <p:tav tm="0">
                                          <p:val>
                                            <p:strVal val="1+#ppt_h/2"/>
                                          </p:val>
                                        </p:tav>
                                        <p:tav tm="100000">
                                          <p:val>
                                            <p:strVal val="#ppt_y"/>
                                          </p:val>
                                        </p:tav>
                                      </p:tavLst>
                                    </p:anim>
                                  </p:childTnLst>
                                </p:cTn>
                              </p:par>
                            </p:childTnLst>
                          </p:cTn>
                        </p:par>
                        <p:par>
                          <p:cTn fill="hold" id="93">
                            <p:stCondLst>
                              <p:cond delay="8750"/>
                            </p:stCondLst>
                            <p:childTnLst>
                              <p:par>
                                <p:cTn fill="hold" grpId="0" id="94" nodeType="afterEffect" presetClass="entr" presetID="16" presetSubtype="37">
                                  <p:stCondLst>
                                    <p:cond delay="0"/>
                                  </p:stCondLst>
                                  <p:childTnLst>
                                    <p:set>
                                      <p:cBhvr>
                                        <p:cTn dur="1" fill="hold" id="95">
                                          <p:stCondLst>
                                            <p:cond delay="0"/>
                                          </p:stCondLst>
                                        </p:cTn>
                                        <p:tgtEl>
                                          <p:spTgt spid="1050012"/>
                                        </p:tgtEl>
                                        <p:attrNameLst>
                                          <p:attrName>style.visibility</p:attrName>
                                        </p:attrNameLst>
                                      </p:cBhvr>
                                      <p:to>
                                        <p:strVal val="visible"/>
                                      </p:to>
                                    </p:set>
                                    <p:animEffect transition="in" filter="barn(outVertical)">
                                      <p:cBhvr>
                                        <p:cTn dur="500" id="96"/>
                                        <p:tgtEl>
                                          <p:spTgt spid="1050012"/>
                                        </p:tgtEl>
                                      </p:cBhvr>
                                    </p:animEffect>
                                  </p:childTnLst>
                                </p:cTn>
                              </p:par>
                            </p:childTnLst>
                          </p:cTn>
                        </p:par>
                        <p:par>
                          <p:cTn fill="hold" id="97">
                            <p:stCondLst>
                              <p:cond delay="9250"/>
                            </p:stCondLst>
                            <p:childTnLst>
                              <p:par>
                                <p:cTn fill="hold" grpId="0" id="98" nodeType="afterEffect" presetClass="entr" presetID="22" presetSubtype="8">
                                  <p:stCondLst>
                                    <p:cond delay="250"/>
                                  </p:stCondLst>
                                  <p:childTnLst>
                                    <p:set>
                                      <p:cBhvr>
                                        <p:cTn dur="1" fill="hold" id="99">
                                          <p:stCondLst>
                                            <p:cond delay="0"/>
                                          </p:stCondLst>
                                        </p:cTn>
                                        <p:tgtEl>
                                          <p:spTgt spid="1050029">
                                            <p:txEl>
                                              <p:pRg st="0" end="0"/>
                                            </p:txEl>
                                          </p:spTgt>
                                        </p:tgtEl>
                                        <p:attrNameLst>
                                          <p:attrName>style.visibility</p:attrName>
                                        </p:attrNameLst>
                                      </p:cBhvr>
                                      <p:to>
                                        <p:strVal val="visible"/>
                                      </p:to>
                                    </p:set>
                                    <p:animEffect transition="in" filter="wipe(left)">
                                      <p:cBhvr>
                                        <p:cTn dur="500" id="100"/>
                                        <p:tgtEl>
                                          <p:spTgt spid="1050029">
                                            <p:txEl>
                                              <p:pRg st="0" end="0"/>
                                            </p:txEl>
                                          </p:spTgt>
                                        </p:tgtEl>
                                      </p:cBhvr>
                                    </p:animEffect>
                                  </p:childTnLst>
                                </p:cTn>
                              </p:par>
                              <p:par>
                                <p:cTn decel="100000" fill="hold" grpId="0" id="101" nodeType="withEffect" presetClass="entr" presetID="2" presetSubtype="8">
                                  <p:stCondLst>
                                    <p:cond delay="0"/>
                                  </p:stCondLst>
                                  <p:childTnLst>
                                    <p:set>
                                      <p:cBhvr>
                                        <p:cTn dur="1" fill="hold" id="102">
                                          <p:stCondLst>
                                            <p:cond delay="0"/>
                                          </p:stCondLst>
                                        </p:cTn>
                                        <p:tgtEl>
                                          <p:spTgt spid="1050019"/>
                                        </p:tgtEl>
                                        <p:attrNameLst>
                                          <p:attrName>style.visibility</p:attrName>
                                        </p:attrNameLst>
                                      </p:cBhvr>
                                      <p:to>
                                        <p:strVal val="visible"/>
                                      </p:to>
                                    </p:set>
                                    <p:anim calcmode="lin" valueType="num">
                                      <p:cBhvr additive="base">
                                        <p:cTn dur="1000" fill="hold" id="103"/>
                                        <p:tgtEl>
                                          <p:spTgt spid="1050019"/>
                                        </p:tgtEl>
                                        <p:attrNameLst>
                                          <p:attrName>ppt_x</p:attrName>
                                        </p:attrNameLst>
                                      </p:cBhvr>
                                      <p:tavLst>
                                        <p:tav tm="0">
                                          <p:val>
                                            <p:strVal val="0-#ppt_w/2"/>
                                          </p:val>
                                        </p:tav>
                                        <p:tav tm="100000">
                                          <p:val>
                                            <p:strVal val="#ppt_x"/>
                                          </p:val>
                                        </p:tav>
                                      </p:tavLst>
                                    </p:anim>
                                    <p:anim calcmode="lin" valueType="num">
                                      <p:cBhvr additive="base">
                                        <p:cTn dur="1000" fill="hold" id="104"/>
                                        <p:tgtEl>
                                          <p:spTgt spid="1050019"/>
                                        </p:tgtEl>
                                        <p:attrNameLst>
                                          <p:attrName>ppt_y</p:attrName>
                                        </p:attrNameLst>
                                      </p:cBhvr>
                                      <p:tavLst>
                                        <p:tav tm="0">
                                          <p:val>
                                            <p:strVal val="#ppt_y"/>
                                          </p:val>
                                        </p:tav>
                                        <p:tav tm="100000">
                                          <p:val>
                                            <p:strVal val="#ppt_y"/>
                                          </p:val>
                                        </p:tav>
                                      </p:tavLst>
                                    </p:anim>
                                  </p:childTnLst>
                                </p:cTn>
                              </p:par>
                              <p:par>
                                <p:cTn fill="hold" grpId="1" id="105" nodeType="withEffect" presetClass="entr" presetID="10" presetSubtype="0">
                                  <p:stCondLst>
                                    <p:cond delay="0"/>
                                  </p:stCondLst>
                                  <p:childTnLst>
                                    <p:set>
                                      <p:cBhvr>
                                        <p:cTn dur="1" fill="hold" id="106">
                                          <p:stCondLst>
                                            <p:cond delay="0"/>
                                          </p:stCondLst>
                                        </p:cTn>
                                        <p:tgtEl>
                                          <p:spTgt spid="1050019"/>
                                        </p:tgtEl>
                                        <p:attrNameLst>
                                          <p:attrName>style.visibility</p:attrName>
                                        </p:attrNameLst>
                                      </p:cBhvr>
                                      <p:to>
                                        <p:strVal val="visible"/>
                                      </p:to>
                                    </p:set>
                                    <p:animEffect transition="in" filter="fade">
                                      <p:cBhvr>
                                        <p:cTn dur="750" id="107"/>
                                        <p:tgtEl>
                                          <p:spTgt spid="1050019"/>
                                        </p:tgtEl>
                                      </p:cBhvr>
                                    </p:animEffect>
                                  </p:childTnLst>
                                </p:cTn>
                              </p:par>
                            </p:childTnLst>
                          </p:cTn>
                        </p:par>
                        <p:par>
                          <p:cTn fill="hold" id="108">
                            <p:stCondLst>
                              <p:cond delay="10250"/>
                            </p:stCondLst>
                            <p:childTnLst>
                              <p:par>
                                <p:cTn decel="100000" fill="hold" grpId="0" id="109" nodeType="afterEffect" presetClass="entr" presetID="2" presetSubtype="4">
                                  <p:stCondLst>
                                    <p:cond delay="250"/>
                                  </p:stCondLst>
                                  <p:childTnLst>
                                    <p:set>
                                      <p:cBhvr>
                                        <p:cTn dur="1" fill="hold" id="110">
                                          <p:stCondLst>
                                            <p:cond delay="0"/>
                                          </p:stCondLst>
                                        </p:cTn>
                                        <p:tgtEl>
                                          <p:spTgt spid="1050033"/>
                                        </p:tgtEl>
                                        <p:attrNameLst>
                                          <p:attrName>style.visibility</p:attrName>
                                        </p:attrNameLst>
                                      </p:cBhvr>
                                      <p:to>
                                        <p:strVal val="visible"/>
                                      </p:to>
                                    </p:set>
                                    <p:anim calcmode="lin" valueType="num">
                                      <p:cBhvr additive="base">
                                        <p:cTn dur="750" fill="hold" id="111"/>
                                        <p:tgtEl>
                                          <p:spTgt spid="1050033"/>
                                        </p:tgtEl>
                                        <p:attrNameLst>
                                          <p:attrName>ppt_x</p:attrName>
                                        </p:attrNameLst>
                                      </p:cBhvr>
                                      <p:tavLst>
                                        <p:tav tm="0">
                                          <p:val>
                                            <p:strVal val="#ppt_x"/>
                                          </p:val>
                                        </p:tav>
                                        <p:tav tm="100000">
                                          <p:val>
                                            <p:strVal val="#ppt_x"/>
                                          </p:val>
                                        </p:tav>
                                      </p:tavLst>
                                    </p:anim>
                                    <p:anim calcmode="lin" valueType="num">
                                      <p:cBhvr additive="base">
                                        <p:cTn dur="750" fill="hold" id="112"/>
                                        <p:tgtEl>
                                          <p:spTgt spid="1050033"/>
                                        </p:tgtEl>
                                        <p:attrNameLst>
                                          <p:attrName>ppt_y</p:attrName>
                                        </p:attrNameLst>
                                      </p:cBhvr>
                                      <p:tavLst>
                                        <p:tav tm="0">
                                          <p:val>
                                            <p:strVal val="1+#ppt_h/2"/>
                                          </p:val>
                                        </p:tav>
                                        <p:tav tm="100000">
                                          <p:val>
                                            <p:strVal val="#ppt_y"/>
                                          </p:val>
                                        </p:tav>
                                      </p:tavLst>
                                    </p:anim>
                                  </p:childTnLst>
                                </p:cTn>
                              </p:par>
                              <p:par>
                                <p:cTn decel="100000" fill="hold" grpId="0" id="113" nodeType="withEffect" presetClass="entr" presetID="2" presetSubtype="4">
                                  <p:stCondLst>
                                    <p:cond delay="250"/>
                                  </p:stCondLst>
                                  <p:childTnLst>
                                    <p:set>
                                      <p:cBhvr>
                                        <p:cTn dur="1" fill="hold" id="114">
                                          <p:stCondLst>
                                            <p:cond delay="0"/>
                                          </p:stCondLst>
                                        </p:cTn>
                                        <p:tgtEl>
                                          <p:spTgt spid="1050037">
                                            <p:txEl>
                                              <p:pRg st="0" end="0"/>
                                            </p:txEl>
                                          </p:spTgt>
                                        </p:tgtEl>
                                        <p:attrNameLst>
                                          <p:attrName>style.visibility</p:attrName>
                                        </p:attrNameLst>
                                      </p:cBhvr>
                                      <p:to>
                                        <p:strVal val="visible"/>
                                      </p:to>
                                    </p:set>
                                    <p:anim calcmode="lin" valueType="num">
                                      <p:cBhvr additive="base">
                                        <p:cTn dur="750" fill="hold" id="115"/>
                                        <p:tgtEl>
                                          <p:spTgt spid="1050037">
                                            <p:txEl>
                                              <p:pRg st="0" end="0"/>
                                            </p:txEl>
                                          </p:spTgt>
                                        </p:tgtEl>
                                        <p:attrNameLst>
                                          <p:attrName>ppt_x</p:attrName>
                                        </p:attrNameLst>
                                      </p:cBhvr>
                                      <p:tavLst>
                                        <p:tav tm="0">
                                          <p:val>
                                            <p:strVal val="#ppt_x"/>
                                          </p:val>
                                        </p:tav>
                                        <p:tav tm="100000">
                                          <p:val>
                                            <p:strVal val="#ppt_x"/>
                                          </p:val>
                                        </p:tav>
                                      </p:tavLst>
                                    </p:anim>
                                    <p:anim calcmode="lin" valueType="num">
                                      <p:cBhvr additive="base">
                                        <p:cTn dur="750" fill="hold" id="116"/>
                                        <p:tgtEl>
                                          <p:spTgt spid="1050037">
                                            <p:txEl>
                                              <p:pRg st="0" end="0"/>
                                            </p:txEl>
                                          </p:spTgt>
                                        </p:tgtEl>
                                        <p:attrNameLst>
                                          <p:attrName>ppt_y</p:attrName>
                                        </p:attrNameLst>
                                      </p:cBhvr>
                                      <p:tavLst>
                                        <p:tav tm="0">
                                          <p:val>
                                            <p:strVal val="1+#ppt_h/2"/>
                                          </p:val>
                                        </p:tav>
                                        <p:tav tm="100000">
                                          <p:val>
                                            <p:strVal val="#ppt_y"/>
                                          </p:val>
                                        </p:tav>
                                      </p:tavLst>
                                    </p:anim>
                                  </p:childTnLst>
                                </p:cTn>
                              </p:par>
                            </p:childTnLst>
                          </p:cTn>
                        </p:par>
                        <p:par>
                          <p:cTn fill="hold" id="117">
                            <p:stCondLst>
                              <p:cond delay="11250"/>
                            </p:stCondLst>
                            <p:childTnLst>
                              <p:par>
                                <p:cTn fill="hold" grpId="0" id="118" nodeType="afterEffect" presetClass="entr" presetID="16" presetSubtype="37">
                                  <p:stCondLst>
                                    <p:cond delay="0"/>
                                  </p:stCondLst>
                                  <p:childTnLst>
                                    <p:set>
                                      <p:cBhvr>
                                        <p:cTn dur="1" fill="hold" id="119">
                                          <p:stCondLst>
                                            <p:cond delay="0"/>
                                          </p:stCondLst>
                                        </p:cTn>
                                        <p:tgtEl>
                                          <p:spTgt spid="1050011"/>
                                        </p:tgtEl>
                                        <p:attrNameLst>
                                          <p:attrName>style.visibility</p:attrName>
                                        </p:attrNameLst>
                                      </p:cBhvr>
                                      <p:to>
                                        <p:strVal val="visible"/>
                                      </p:to>
                                    </p:set>
                                    <p:animEffect transition="in" filter="barn(outVertical)">
                                      <p:cBhvr>
                                        <p:cTn dur="500" id="120"/>
                                        <p:tgtEl>
                                          <p:spTgt spid="1050011"/>
                                        </p:tgtEl>
                                      </p:cBhvr>
                                    </p:animEffect>
                                  </p:childTnLst>
                                </p:cTn>
                              </p:par>
                            </p:childTnLst>
                          </p:cTn>
                        </p:par>
                        <p:par>
                          <p:cTn fill="hold" id="121">
                            <p:stCondLst>
                              <p:cond delay="11750"/>
                            </p:stCondLst>
                            <p:childTnLst>
                              <p:par>
                                <p:cTn fill="hold" grpId="0" id="122" nodeType="afterEffect" presetClass="entr" presetID="22" presetSubtype="8">
                                  <p:stCondLst>
                                    <p:cond delay="250"/>
                                  </p:stCondLst>
                                  <p:childTnLst>
                                    <p:set>
                                      <p:cBhvr>
                                        <p:cTn dur="1" fill="hold" id="123">
                                          <p:stCondLst>
                                            <p:cond delay="0"/>
                                          </p:stCondLst>
                                        </p:cTn>
                                        <p:tgtEl>
                                          <p:spTgt spid="1050030">
                                            <p:txEl>
                                              <p:pRg st="0" end="0"/>
                                            </p:txEl>
                                          </p:spTgt>
                                        </p:tgtEl>
                                        <p:attrNameLst>
                                          <p:attrName>style.visibility</p:attrName>
                                        </p:attrNameLst>
                                      </p:cBhvr>
                                      <p:to>
                                        <p:strVal val="visible"/>
                                      </p:to>
                                    </p:set>
                                    <p:animEffect transition="in" filter="wipe(left)">
                                      <p:cBhvr>
                                        <p:cTn dur="500" id="124"/>
                                        <p:tgtEl>
                                          <p:spTgt spid="1050030">
                                            <p:txEl>
                                              <p:pRg st="0" end="0"/>
                                            </p:txEl>
                                          </p:spTgt>
                                        </p:tgtEl>
                                      </p:cBhvr>
                                    </p:animEffect>
                                  </p:childTnLst>
                                </p:cTn>
                              </p:par>
                              <p:par>
                                <p:cTn decel="100000" fill="hold" grpId="0" id="125" nodeType="withEffect" presetClass="entr" presetID="2" presetSubtype="8">
                                  <p:stCondLst>
                                    <p:cond delay="0"/>
                                  </p:stCondLst>
                                  <p:childTnLst>
                                    <p:set>
                                      <p:cBhvr>
                                        <p:cTn dur="1" fill="hold" id="126">
                                          <p:stCondLst>
                                            <p:cond delay="0"/>
                                          </p:stCondLst>
                                        </p:cTn>
                                        <p:tgtEl>
                                          <p:spTgt spid="1050020"/>
                                        </p:tgtEl>
                                        <p:attrNameLst>
                                          <p:attrName>style.visibility</p:attrName>
                                        </p:attrNameLst>
                                      </p:cBhvr>
                                      <p:to>
                                        <p:strVal val="visible"/>
                                      </p:to>
                                    </p:set>
                                    <p:anim calcmode="lin" valueType="num">
                                      <p:cBhvr additive="base">
                                        <p:cTn dur="1000" fill="hold" id="127"/>
                                        <p:tgtEl>
                                          <p:spTgt spid="1050020"/>
                                        </p:tgtEl>
                                        <p:attrNameLst>
                                          <p:attrName>ppt_x</p:attrName>
                                        </p:attrNameLst>
                                      </p:cBhvr>
                                      <p:tavLst>
                                        <p:tav tm="0">
                                          <p:val>
                                            <p:strVal val="0-#ppt_w/2"/>
                                          </p:val>
                                        </p:tav>
                                        <p:tav tm="100000">
                                          <p:val>
                                            <p:strVal val="#ppt_x"/>
                                          </p:val>
                                        </p:tav>
                                      </p:tavLst>
                                    </p:anim>
                                    <p:anim calcmode="lin" valueType="num">
                                      <p:cBhvr additive="base">
                                        <p:cTn dur="1000" fill="hold" id="128"/>
                                        <p:tgtEl>
                                          <p:spTgt spid="1050020"/>
                                        </p:tgtEl>
                                        <p:attrNameLst>
                                          <p:attrName>ppt_y</p:attrName>
                                        </p:attrNameLst>
                                      </p:cBhvr>
                                      <p:tavLst>
                                        <p:tav tm="0">
                                          <p:val>
                                            <p:strVal val="#ppt_y"/>
                                          </p:val>
                                        </p:tav>
                                        <p:tav tm="100000">
                                          <p:val>
                                            <p:strVal val="#ppt_y"/>
                                          </p:val>
                                        </p:tav>
                                      </p:tavLst>
                                    </p:anim>
                                  </p:childTnLst>
                                </p:cTn>
                              </p:par>
                              <p:par>
                                <p:cTn fill="hold" grpId="1" id="129" nodeType="withEffect" presetClass="entr" presetID="10" presetSubtype="0">
                                  <p:stCondLst>
                                    <p:cond delay="0"/>
                                  </p:stCondLst>
                                  <p:childTnLst>
                                    <p:set>
                                      <p:cBhvr>
                                        <p:cTn dur="1" fill="hold" id="130">
                                          <p:stCondLst>
                                            <p:cond delay="0"/>
                                          </p:stCondLst>
                                        </p:cTn>
                                        <p:tgtEl>
                                          <p:spTgt spid="1050020"/>
                                        </p:tgtEl>
                                        <p:attrNameLst>
                                          <p:attrName>style.visibility</p:attrName>
                                        </p:attrNameLst>
                                      </p:cBhvr>
                                      <p:to>
                                        <p:strVal val="visible"/>
                                      </p:to>
                                    </p:set>
                                    <p:animEffect transition="in" filter="fade">
                                      <p:cBhvr>
                                        <p:cTn dur="750" id="131"/>
                                        <p:tgtEl>
                                          <p:spTgt spid="1050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011" grpId="0" animBg="1"/>
      <p:bldP spid="1050012" grpId="0" animBg="1"/>
      <p:bldP spid="1050013" grpId="0" animBg="1"/>
      <p:bldP spid="1050014" grpId="0" animBg="1"/>
      <p:bldP spid="1050015" grpId="0" animBg="1"/>
      <p:bldP spid="1050016" grpId="0" animBg="1"/>
      <p:bldP spid="1050016" grpId="1" animBg="1"/>
      <p:bldP spid="1050017" grpId="0" animBg="1"/>
      <p:bldP spid="1050017" grpId="1" animBg="1"/>
      <p:bldP spid="1050018" grpId="0" animBg="1"/>
      <p:bldP spid="1050018" grpId="1" animBg="1"/>
      <p:bldP spid="1050019" grpId="0" animBg="1"/>
      <p:bldP spid="1050019" grpId="1" animBg="1"/>
      <p:bldP spid="1050020" grpId="0" animBg="1"/>
      <p:bldP spid="1050020" grpId="1" animBg="1"/>
      <p:bldP spid="1050024" grpId="0" build="p">
        <p:tmplLst>
          <p:tmpl lvl="1">
            <p:tnLst>
              <p:par>
                <p:cTn fill="hold" nodeType="withEffect" presetClass="entr" presetID="22" presetSubtype="8">
                  <p:stCondLst>
                    <p:cond delay="0"/>
                  </p:stCondLst>
                  <p:childTnLst>
                    <p:set>
                      <p:cBhvr>
                        <p:cTn dur="1" fill="hold">
                          <p:stCondLst>
                            <p:cond delay="0"/>
                          </p:stCondLst>
                        </p:cTn>
                        <p:tgtEl>
                          <p:spTgt spid="1050024"/>
                        </p:tgtEl>
                        <p:attrNameLst>
                          <p:attrName>style.visibility</p:attrName>
                        </p:attrNameLst>
                      </p:cBhvr>
                      <p:to>
                        <p:strVal val="visible"/>
                      </p:to>
                    </p:set>
                    <p:animEffect transition="in" filter="wipe(left)">
                      <p:cBhvr>
                        <p:cTn dur="500"/>
                        <p:tgtEl>
                          <p:spTgt spid="1050024"/>
                        </p:tgtEl>
                      </p:cBhvr>
                    </p:animEffect>
                  </p:childTnLst>
                </p:cTn>
              </p:par>
            </p:tnLst>
          </p:tmpl>
        </p:tmplLst>
      </p:bldP>
      <p:bldP spid="1050025" grpId="0" animBg="1"/>
      <p:bldP spid="1050026" grpId="0" build="p">
        <p:tmplLst>
          <p:tmpl lvl="1">
            <p:tnLst>
              <p:par>
                <p:cTn fill="hold" nodeType="afterEffect" presetClass="entr" presetID="22" presetSubtype="8">
                  <p:stCondLst>
                    <p:cond delay="250"/>
                  </p:stCondLst>
                  <p:childTnLst>
                    <p:set>
                      <p:cBhvr>
                        <p:cTn dur="1" fill="hold">
                          <p:stCondLst>
                            <p:cond delay="0"/>
                          </p:stCondLst>
                        </p:cTn>
                        <p:tgtEl>
                          <p:spTgt spid="1050026"/>
                        </p:tgtEl>
                        <p:attrNameLst>
                          <p:attrName>style.visibility</p:attrName>
                        </p:attrNameLst>
                      </p:cBhvr>
                      <p:to>
                        <p:strVal val="visible"/>
                      </p:to>
                    </p:set>
                    <p:animEffect transition="in" filter="wipe(left)">
                      <p:cBhvr>
                        <p:cTn dur="500"/>
                        <p:tgtEl>
                          <p:spTgt spid="1050026"/>
                        </p:tgtEl>
                      </p:cBhvr>
                    </p:animEffect>
                  </p:childTnLst>
                </p:cTn>
              </p:par>
            </p:tnLst>
          </p:tmpl>
        </p:tmplLst>
      </p:bldP>
      <p:bldP spid="1050027" grpId="0" build="p">
        <p:tmplLst>
          <p:tmpl lvl="1">
            <p:tnLst>
              <p:par>
                <p:cTn fill="hold" nodeType="afterEffect" presetClass="entr" presetID="22" presetSubtype="8">
                  <p:stCondLst>
                    <p:cond delay="250"/>
                  </p:stCondLst>
                  <p:childTnLst>
                    <p:set>
                      <p:cBhvr>
                        <p:cTn dur="1" fill="hold">
                          <p:stCondLst>
                            <p:cond delay="0"/>
                          </p:stCondLst>
                        </p:cTn>
                        <p:tgtEl>
                          <p:spTgt spid="1050027"/>
                        </p:tgtEl>
                        <p:attrNameLst>
                          <p:attrName>style.visibility</p:attrName>
                        </p:attrNameLst>
                      </p:cBhvr>
                      <p:to>
                        <p:strVal val="visible"/>
                      </p:to>
                    </p:set>
                    <p:animEffect transition="in" filter="wipe(left)">
                      <p:cBhvr>
                        <p:cTn dur="500"/>
                        <p:tgtEl>
                          <p:spTgt spid="1050027"/>
                        </p:tgtEl>
                      </p:cBhvr>
                    </p:animEffect>
                  </p:childTnLst>
                </p:cTn>
              </p:par>
            </p:tnLst>
          </p:tmpl>
        </p:tmplLst>
      </p:bldP>
      <p:bldP spid="1050028" grpId="0" build="p">
        <p:tmplLst>
          <p:tmpl lvl="1">
            <p:tnLst>
              <p:par>
                <p:cTn fill="hold" nodeType="afterEffect" presetClass="entr" presetID="22" presetSubtype="8">
                  <p:stCondLst>
                    <p:cond delay="250"/>
                  </p:stCondLst>
                  <p:childTnLst>
                    <p:set>
                      <p:cBhvr>
                        <p:cTn dur="1" fill="hold">
                          <p:stCondLst>
                            <p:cond delay="0"/>
                          </p:stCondLst>
                        </p:cTn>
                        <p:tgtEl>
                          <p:spTgt spid="1050028"/>
                        </p:tgtEl>
                        <p:attrNameLst>
                          <p:attrName>style.visibility</p:attrName>
                        </p:attrNameLst>
                      </p:cBhvr>
                      <p:to>
                        <p:strVal val="visible"/>
                      </p:to>
                    </p:set>
                    <p:animEffect transition="in" filter="wipe(left)">
                      <p:cBhvr>
                        <p:cTn dur="500"/>
                        <p:tgtEl>
                          <p:spTgt spid="1050028"/>
                        </p:tgtEl>
                      </p:cBhvr>
                    </p:animEffect>
                  </p:childTnLst>
                </p:cTn>
              </p:par>
            </p:tnLst>
          </p:tmpl>
        </p:tmplLst>
      </p:bldP>
      <p:bldP spid="1050029" grpId="0" build="p">
        <p:tmplLst>
          <p:tmpl lvl="1">
            <p:tnLst>
              <p:par>
                <p:cTn fill="hold" nodeType="afterEffect" presetClass="entr" presetID="22" presetSubtype="8">
                  <p:stCondLst>
                    <p:cond delay="250"/>
                  </p:stCondLst>
                  <p:childTnLst>
                    <p:set>
                      <p:cBhvr>
                        <p:cTn dur="1" fill="hold">
                          <p:stCondLst>
                            <p:cond delay="0"/>
                          </p:stCondLst>
                        </p:cTn>
                        <p:tgtEl>
                          <p:spTgt spid="1050029"/>
                        </p:tgtEl>
                        <p:attrNameLst>
                          <p:attrName>style.visibility</p:attrName>
                        </p:attrNameLst>
                      </p:cBhvr>
                      <p:to>
                        <p:strVal val="visible"/>
                      </p:to>
                    </p:set>
                    <p:animEffect transition="in" filter="wipe(left)">
                      <p:cBhvr>
                        <p:cTn dur="500"/>
                        <p:tgtEl>
                          <p:spTgt spid="1050029"/>
                        </p:tgtEl>
                      </p:cBhvr>
                    </p:animEffect>
                  </p:childTnLst>
                </p:cTn>
              </p:par>
            </p:tnLst>
          </p:tmpl>
        </p:tmplLst>
      </p:bldP>
      <p:bldP spid="1050030" grpId="0" build="p">
        <p:tmplLst>
          <p:tmpl lvl="1">
            <p:tnLst>
              <p:par>
                <p:cTn fill="hold" nodeType="afterEffect" presetClass="entr" presetID="22" presetSubtype="8">
                  <p:stCondLst>
                    <p:cond delay="250"/>
                  </p:stCondLst>
                  <p:childTnLst>
                    <p:set>
                      <p:cBhvr>
                        <p:cTn dur="1" fill="hold">
                          <p:stCondLst>
                            <p:cond delay="0"/>
                          </p:stCondLst>
                        </p:cTn>
                        <p:tgtEl>
                          <p:spTgt spid="1050030"/>
                        </p:tgtEl>
                        <p:attrNameLst>
                          <p:attrName>style.visibility</p:attrName>
                        </p:attrNameLst>
                      </p:cBhvr>
                      <p:to>
                        <p:strVal val="visible"/>
                      </p:to>
                    </p:set>
                    <p:animEffect transition="in" filter="wipe(left)">
                      <p:cBhvr>
                        <p:cTn dur="500"/>
                        <p:tgtEl>
                          <p:spTgt spid="1050030"/>
                        </p:tgtEl>
                      </p:cBhvr>
                    </p:animEffect>
                  </p:childTnLst>
                </p:cTn>
              </p:par>
            </p:tnLst>
          </p:tmpl>
        </p:tmplLst>
      </p:bldP>
      <p:bldP spid="1050031" grpId="0" animBg="1"/>
      <p:bldP spid="1050032" grpId="0" animBg="1"/>
      <p:bldP spid="1050033" grpId="0" animBg="1"/>
      <p:bldP spid="1050034" grpId="0" animBg="1"/>
      <p:bldP spid="1050035" grpId="0" animBg="1"/>
      <p:bldP spid="1050036" grpId="0" build="p">
        <p:tmplLst>
          <p:tmpl lvl="1">
            <p:tnLst>
              <p:par>
                <p:cTn decel="100000" fill="hold" nodeType="withEffect" presetClass="entr" presetID="2" presetSubtype="4">
                  <p:stCondLst>
                    <p:cond delay="0"/>
                  </p:stCondLst>
                  <p:childTnLst>
                    <p:set>
                      <p:cBhvr>
                        <p:cTn dur="1" fill="hold">
                          <p:stCondLst>
                            <p:cond delay="0"/>
                          </p:stCondLst>
                        </p:cTn>
                        <p:tgtEl>
                          <p:spTgt spid="1050036"/>
                        </p:tgtEl>
                        <p:attrNameLst>
                          <p:attrName>style.visibility</p:attrName>
                        </p:attrNameLst>
                      </p:cBhvr>
                      <p:to>
                        <p:strVal val="visible"/>
                      </p:to>
                    </p:set>
                    <p:anim calcmode="lin" valueType="num">
                      <p:cBhvr additive="base">
                        <p:cTn dur="750" fill="hold"/>
                        <p:tgtEl>
                          <p:spTgt spid="1050036"/>
                        </p:tgtEl>
                        <p:attrNameLst>
                          <p:attrName>ppt_x</p:attrName>
                        </p:attrNameLst>
                      </p:cBhvr>
                      <p:tavLst>
                        <p:tav tm="0">
                          <p:val>
                            <p:strVal val="#ppt_x"/>
                          </p:val>
                        </p:tav>
                        <p:tav tm="100000">
                          <p:val>
                            <p:strVal val="#ppt_x"/>
                          </p:val>
                        </p:tav>
                      </p:tavLst>
                    </p:anim>
                    <p:anim calcmode="lin" valueType="num">
                      <p:cBhvr additive="base">
                        <p:cTn dur="750" fill="hold"/>
                        <p:tgtEl>
                          <p:spTgt spid="1050036"/>
                        </p:tgtEl>
                        <p:attrNameLst>
                          <p:attrName>ppt_y</p:attrName>
                        </p:attrNameLst>
                      </p:cBhvr>
                      <p:tavLst>
                        <p:tav tm="0">
                          <p:val>
                            <p:strVal val="1+#ppt_h/2"/>
                          </p:val>
                        </p:tav>
                        <p:tav tm="100000">
                          <p:val>
                            <p:strVal val="#ppt_y"/>
                          </p:val>
                        </p:tav>
                      </p:tavLst>
                    </p:anim>
                  </p:childTnLst>
                </p:cTn>
              </p:par>
            </p:tnLst>
          </p:tmpl>
        </p:tmplLst>
      </p:bldP>
      <p:bldP spid="1050037" grpId="0" build="p">
        <p:tmplLst>
          <p:tmpl lvl="1">
            <p:tnLst>
              <p:par>
                <p:cTn decel="100000" fill="hold" nodeType="withEffect" presetClass="entr" presetID="2" presetSubtype="4">
                  <p:stCondLst>
                    <p:cond delay="250"/>
                  </p:stCondLst>
                  <p:childTnLst>
                    <p:set>
                      <p:cBhvr>
                        <p:cTn dur="1" fill="hold">
                          <p:stCondLst>
                            <p:cond delay="0"/>
                          </p:stCondLst>
                        </p:cTn>
                        <p:tgtEl>
                          <p:spTgt spid="1050037"/>
                        </p:tgtEl>
                        <p:attrNameLst>
                          <p:attrName>style.visibility</p:attrName>
                        </p:attrNameLst>
                      </p:cBhvr>
                      <p:to>
                        <p:strVal val="visible"/>
                      </p:to>
                    </p:set>
                    <p:anim calcmode="lin" valueType="num">
                      <p:cBhvr additive="base">
                        <p:cTn dur="750" fill="hold"/>
                        <p:tgtEl>
                          <p:spTgt spid="1050037"/>
                        </p:tgtEl>
                        <p:attrNameLst>
                          <p:attrName>ppt_x</p:attrName>
                        </p:attrNameLst>
                      </p:cBhvr>
                      <p:tavLst>
                        <p:tav tm="0">
                          <p:val>
                            <p:strVal val="#ppt_x"/>
                          </p:val>
                        </p:tav>
                        <p:tav tm="100000">
                          <p:val>
                            <p:strVal val="#ppt_x"/>
                          </p:val>
                        </p:tav>
                      </p:tavLst>
                    </p:anim>
                    <p:anim calcmode="lin" valueType="num">
                      <p:cBhvr additive="base">
                        <p:cTn dur="750" fill="hold"/>
                        <p:tgtEl>
                          <p:spTgt spid="1050037"/>
                        </p:tgtEl>
                        <p:attrNameLst>
                          <p:attrName>ppt_y</p:attrName>
                        </p:attrNameLst>
                      </p:cBhvr>
                      <p:tavLst>
                        <p:tav tm="0">
                          <p:val>
                            <p:strVal val="1+#ppt_h/2"/>
                          </p:val>
                        </p:tav>
                        <p:tav tm="100000">
                          <p:val>
                            <p:strVal val="#ppt_y"/>
                          </p:val>
                        </p:tav>
                      </p:tavLst>
                    </p:anim>
                  </p:childTnLst>
                </p:cTn>
              </p:par>
            </p:tnLst>
          </p:tmpl>
        </p:tmplLst>
      </p:bldP>
      <p:bldP spid="1050038" grpId="0" build="p">
        <p:tmplLst>
          <p:tmpl lvl="1">
            <p:tnLst>
              <p:par>
                <p:cTn decel="100000" fill="hold" nodeType="withEffect" presetClass="entr" presetID="2" presetSubtype="4">
                  <p:stCondLst>
                    <p:cond delay="250"/>
                  </p:stCondLst>
                  <p:childTnLst>
                    <p:set>
                      <p:cBhvr>
                        <p:cTn dur="1" fill="hold">
                          <p:stCondLst>
                            <p:cond delay="0"/>
                          </p:stCondLst>
                        </p:cTn>
                        <p:tgtEl>
                          <p:spTgt spid="1050038"/>
                        </p:tgtEl>
                        <p:attrNameLst>
                          <p:attrName>style.visibility</p:attrName>
                        </p:attrNameLst>
                      </p:cBhvr>
                      <p:to>
                        <p:strVal val="visible"/>
                      </p:to>
                    </p:set>
                    <p:anim calcmode="lin" valueType="num">
                      <p:cBhvr additive="base">
                        <p:cTn dur="750" fill="hold"/>
                        <p:tgtEl>
                          <p:spTgt spid="1050038"/>
                        </p:tgtEl>
                        <p:attrNameLst>
                          <p:attrName>ppt_x</p:attrName>
                        </p:attrNameLst>
                      </p:cBhvr>
                      <p:tavLst>
                        <p:tav tm="0">
                          <p:val>
                            <p:strVal val="#ppt_x"/>
                          </p:val>
                        </p:tav>
                        <p:tav tm="100000">
                          <p:val>
                            <p:strVal val="#ppt_x"/>
                          </p:val>
                        </p:tav>
                      </p:tavLst>
                    </p:anim>
                    <p:anim calcmode="lin" valueType="num">
                      <p:cBhvr additive="base">
                        <p:cTn dur="750" fill="hold"/>
                        <p:tgtEl>
                          <p:spTgt spid="1050038"/>
                        </p:tgtEl>
                        <p:attrNameLst>
                          <p:attrName>ppt_y</p:attrName>
                        </p:attrNameLst>
                      </p:cBhvr>
                      <p:tavLst>
                        <p:tav tm="0">
                          <p:val>
                            <p:strVal val="1+#ppt_h/2"/>
                          </p:val>
                        </p:tav>
                        <p:tav tm="100000">
                          <p:val>
                            <p:strVal val="#ppt_y"/>
                          </p:val>
                        </p:tav>
                      </p:tavLst>
                    </p:anim>
                  </p:childTnLst>
                </p:cTn>
              </p:par>
            </p:tnLst>
          </p:tmpl>
        </p:tmplLst>
      </p:bldP>
      <p:bldP spid="1050039" grpId="0" build="p">
        <p:tmplLst>
          <p:tmpl lvl="1">
            <p:tnLst>
              <p:par>
                <p:cTn decel="100000" fill="hold" nodeType="withEffect" presetClass="entr" presetID="2" presetSubtype="4">
                  <p:stCondLst>
                    <p:cond delay="250"/>
                  </p:stCondLst>
                  <p:childTnLst>
                    <p:set>
                      <p:cBhvr>
                        <p:cTn dur="1" fill="hold">
                          <p:stCondLst>
                            <p:cond delay="0"/>
                          </p:stCondLst>
                        </p:cTn>
                        <p:tgtEl>
                          <p:spTgt spid="1050039"/>
                        </p:tgtEl>
                        <p:attrNameLst>
                          <p:attrName>style.visibility</p:attrName>
                        </p:attrNameLst>
                      </p:cBhvr>
                      <p:to>
                        <p:strVal val="visible"/>
                      </p:to>
                    </p:set>
                    <p:anim calcmode="lin" valueType="num">
                      <p:cBhvr additive="base">
                        <p:cTn dur="750" fill="hold"/>
                        <p:tgtEl>
                          <p:spTgt spid="1050039"/>
                        </p:tgtEl>
                        <p:attrNameLst>
                          <p:attrName>ppt_x</p:attrName>
                        </p:attrNameLst>
                      </p:cBhvr>
                      <p:tavLst>
                        <p:tav tm="0">
                          <p:val>
                            <p:strVal val="#ppt_x"/>
                          </p:val>
                        </p:tav>
                        <p:tav tm="100000">
                          <p:val>
                            <p:strVal val="#ppt_x"/>
                          </p:val>
                        </p:tav>
                      </p:tavLst>
                    </p:anim>
                    <p:anim calcmode="lin" valueType="num">
                      <p:cBhvr additive="base">
                        <p:cTn dur="750" fill="hold"/>
                        <p:tgtEl>
                          <p:spTgt spid="1050039"/>
                        </p:tgtEl>
                        <p:attrNameLst>
                          <p:attrName>ppt_y</p:attrName>
                        </p:attrNameLst>
                      </p:cBhvr>
                      <p:tavLst>
                        <p:tav tm="0">
                          <p:val>
                            <p:strVal val="1+#ppt_h/2"/>
                          </p:val>
                        </p:tav>
                        <p:tav tm="100000">
                          <p:val>
                            <p:strVal val="#ppt_y"/>
                          </p:val>
                        </p:tav>
                      </p:tavLst>
                    </p:anim>
                  </p:childTnLst>
                </p:cTn>
              </p:par>
            </p:tnLst>
          </p:tmpl>
        </p:tmplLst>
      </p:bldP>
      <p:bldP spid="1050040" grpId="0" build="p">
        <p:tmplLst>
          <p:tmpl lvl="1">
            <p:tnLst>
              <p:par>
                <p:cTn decel="100000" fill="hold" nodeType="withEffect" presetClass="entr" presetID="2" presetSubtype="4">
                  <p:stCondLst>
                    <p:cond delay="250"/>
                  </p:stCondLst>
                  <p:childTnLst>
                    <p:set>
                      <p:cBhvr>
                        <p:cTn dur="1" fill="hold">
                          <p:stCondLst>
                            <p:cond delay="0"/>
                          </p:stCondLst>
                        </p:cTn>
                        <p:tgtEl>
                          <p:spTgt spid="1050040"/>
                        </p:tgtEl>
                        <p:attrNameLst>
                          <p:attrName>style.visibility</p:attrName>
                        </p:attrNameLst>
                      </p:cBhvr>
                      <p:to>
                        <p:strVal val="visible"/>
                      </p:to>
                    </p:set>
                    <p:anim calcmode="lin" valueType="num">
                      <p:cBhvr additive="base">
                        <p:cTn dur="750" fill="hold"/>
                        <p:tgtEl>
                          <p:spTgt spid="1050040"/>
                        </p:tgtEl>
                        <p:attrNameLst>
                          <p:attrName>ppt_x</p:attrName>
                        </p:attrNameLst>
                      </p:cBhvr>
                      <p:tavLst>
                        <p:tav tm="0">
                          <p:val>
                            <p:strVal val="#ppt_x"/>
                          </p:val>
                        </p:tav>
                        <p:tav tm="100000">
                          <p:val>
                            <p:strVal val="#ppt_x"/>
                          </p:val>
                        </p:tav>
                      </p:tavLst>
                    </p:anim>
                    <p:anim calcmode="lin" valueType="num">
                      <p:cBhvr additive="base">
                        <p:cTn dur="750" fill="hold"/>
                        <p:tgtEl>
                          <p:spTgt spid="1050040"/>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rocess">
    <p:spTree>
      <p:nvGrpSpPr>
        <p:cNvPr id="236" name=""/>
        <p:cNvGrpSpPr/>
        <p:nvPr/>
      </p:nvGrpSpPr>
      <p:grpSpPr>
        <a:xfrm>
          <a:off x="0" y="0"/>
          <a:ext cx="0" cy="0"/>
          <a:chOff x="0" y="0"/>
          <a:chExt cx="0" cy="0"/>
        </a:xfrm>
      </p:grpSpPr>
      <p:sp>
        <p:nvSpPr>
          <p:cNvPr id="1050079" name="フリーフォーム 75"/>
          <p:cNvSpPr/>
          <p:nvPr userDrawn="1"/>
        </p:nvSpPr>
        <p:spPr>
          <a:xfrm>
            <a:off x="0" y="4364182"/>
            <a:ext cx="18288000" cy="2604654"/>
          </a:xfrm>
          <a:custGeom>
            <a:avLst/>
            <a:gdLst>
              <a:gd name="connsiteX0" fmla="*/ 0 w 18288000"/>
              <a:gd name="connsiteY0" fmla="*/ 1343891 h 2604654"/>
              <a:gd name="connsiteX1" fmla="*/ 2854036 w 18288000"/>
              <a:gd name="connsiteY1" fmla="*/ 2604654 h 2604654"/>
              <a:gd name="connsiteX2" fmla="*/ 5320145 w 18288000"/>
              <a:gd name="connsiteY2" fmla="*/ 1052945 h 2604654"/>
              <a:gd name="connsiteX3" fmla="*/ 7772400 w 18288000"/>
              <a:gd name="connsiteY3" fmla="*/ 2119745 h 2604654"/>
              <a:gd name="connsiteX4" fmla="*/ 10224655 w 18288000"/>
              <a:gd name="connsiteY4" fmla="*/ 512618 h 2604654"/>
              <a:gd name="connsiteX5" fmla="*/ 12718473 w 18288000"/>
              <a:gd name="connsiteY5" fmla="*/ 1579418 h 2604654"/>
              <a:gd name="connsiteX6" fmla="*/ 15184582 w 18288000"/>
              <a:gd name="connsiteY6" fmla="*/ 0 h 2604654"/>
              <a:gd name="connsiteX7" fmla="*/ 18288000 w 18288000"/>
              <a:gd name="connsiteY7" fmla="*/ 969818 h 2604654"/>
              <a:gd name="connsiteX8" fmla="*/ 18288000 w 18288000"/>
              <a:gd name="connsiteY8" fmla="*/ 969818 h 2604654"/>
              <a:gd name="connsiteX9" fmla="*/ 18288000 w 18288000"/>
              <a:gd name="connsiteY9" fmla="*/ 969818 h 260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88000" h="2604654">
                <a:moveTo>
                  <a:pt x="0" y="1343891"/>
                </a:moveTo>
                <a:lnTo>
                  <a:pt x="2854036" y="2604654"/>
                </a:lnTo>
                <a:lnTo>
                  <a:pt x="5320145" y="1052945"/>
                </a:lnTo>
                <a:lnTo>
                  <a:pt x="7772400" y="2119745"/>
                </a:lnTo>
                <a:lnTo>
                  <a:pt x="10224655" y="512618"/>
                </a:lnTo>
                <a:lnTo>
                  <a:pt x="12718473" y="1579418"/>
                </a:lnTo>
                <a:lnTo>
                  <a:pt x="15184582" y="0"/>
                </a:lnTo>
                <a:lnTo>
                  <a:pt x="18288000" y="969818"/>
                </a:lnTo>
                <a:lnTo>
                  <a:pt x="18288000" y="969818"/>
                </a:lnTo>
                <a:lnTo>
                  <a:pt x="18288000" y="969818"/>
                </a:lnTo>
              </a:path>
            </a:pathLst>
          </a:custGeom>
          <a:noFill/>
          <a:ln>
            <a:solidFill>
              <a:schemeClr val="tx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080" name="円/楕円 15"/>
          <p:cNvSpPr/>
          <p:nvPr userDrawn="1"/>
        </p:nvSpPr>
        <p:spPr>
          <a:xfrm>
            <a:off x="2492804" y="6636573"/>
            <a:ext cx="711250" cy="711250"/>
          </a:xfrm>
          <a:prstGeom prst="ellipse"/>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081" name="円/楕円 16"/>
          <p:cNvSpPr/>
          <p:nvPr userDrawn="1"/>
        </p:nvSpPr>
        <p:spPr>
          <a:xfrm>
            <a:off x="4958781" y="5060322"/>
            <a:ext cx="711250" cy="711250"/>
          </a:xfrm>
          <a:prstGeom prst="ellipse"/>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082" name="円/楕円 17"/>
          <p:cNvSpPr/>
          <p:nvPr userDrawn="1"/>
        </p:nvSpPr>
        <p:spPr>
          <a:xfrm>
            <a:off x="7424758" y="6111156"/>
            <a:ext cx="711250" cy="711250"/>
          </a:xfrm>
          <a:prstGeom prst="ellipse"/>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083" name="円/楕円 18"/>
          <p:cNvSpPr/>
          <p:nvPr userDrawn="1"/>
        </p:nvSpPr>
        <p:spPr>
          <a:xfrm>
            <a:off x="9890735" y="4534905"/>
            <a:ext cx="711250" cy="711250"/>
          </a:xfrm>
          <a:prstGeom prst="ellipse"/>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084" name="円/楕円 19"/>
          <p:cNvSpPr/>
          <p:nvPr userDrawn="1"/>
        </p:nvSpPr>
        <p:spPr>
          <a:xfrm>
            <a:off x="12356712" y="5585739"/>
            <a:ext cx="711250" cy="711250"/>
          </a:xfrm>
          <a:prstGeom prst="ellipse"/>
          <a:solidFill>
            <a:schemeClr val="bg1"/>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085" name="円/楕円 20"/>
          <p:cNvSpPr/>
          <p:nvPr userDrawn="1"/>
        </p:nvSpPr>
        <p:spPr>
          <a:xfrm>
            <a:off x="14822689" y="4009488"/>
            <a:ext cx="711250" cy="711250"/>
          </a:xfrm>
          <a:prstGeom prst="ellipse"/>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086" name="タイトル 1"/>
          <p:cNvSpPr>
            <a:spLocks noGrp="1"/>
          </p:cNvSpPr>
          <p:nvPr>
            <p:ph type="title" hasCustomPrompt="1"/>
          </p:nvPr>
        </p:nvSpPr>
        <p:spPr/>
        <p:txBody>
          <a:bodyPr/>
          <a:p>
            <a:r>
              <a:rPr altLang="ja-JP" dirty="0" kumimoji="1" lang="en-US"/>
              <a:t>Slide Title Goes Here</a:t>
            </a:r>
            <a:endParaRPr altLang="en-US" dirty="0" kumimoji="1" lang="ja-JP"/>
          </a:p>
        </p:txBody>
      </p:sp>
      <p:sp>
        <p:nvSpPr>
          <p:cNvPr id="1050087" name="フッター プレースホルダー 2"/>
          <p:cNvSpPr>
            <a:spLocks noGrp="1"/>
          </p:cNvSpPr>
          <p:nvPr>
            <p:ph type="ftr" sz="quarter" idx="10"/>
          </p:nvPr>
        </p:nvSpPr>
        <p:spPr/>
        <p:txBody>
          <a:bodyPr/>
          <a:p>
            <a:r>
              <a:rPr altLang="ja-JP" lang="en-US"/>
              <a:t>The Power of PowerPoint | thepopp.com</a:t>
            </a:r>
            <a:endParaRPr altLang="en-US" dirty="0" lang="ja-JP"/>
          </a:p>
        </p:txBody>
      </p:sp>
      <p:sp>
        <p:nvSpPr>
          <p:cNvPr id="1050088" name="スライド番号プレースホルダー 3"/>
          <p:cNvSpPr>
            <a:spLocks noGrp="1"/>
          </p:cNvSpPr>
          <p:nvPr>
            <p:ph type="sldNum" sz="quarter" idx="11"/>
          </p:nvPr>
        </p:nvSpPr>
        <p:spPr/>
        <p:txBody>
          <a:bodyPr/>
          <a:p>
            <a:fld id="{E6459DFB-86F3-43FA-8567-2EA6E426AE90}" type="slidenum">
              <a:rPr altLang="en-US" lang="ja-JP" smtClean="0"/>
              <a:t>‹#›</a:t>
            </a:fld>
            <a:endParaRPr altLang="en-US" lang="ja-JP"/>
          </a:p>
        </p:txBody>
      </p:sp>
      <p:sp>
        <p:nvSpPr>
          <p:cNvPr id="1050089" name="テキスト プレースホルダー 6"/>
          <p:cNvSpPr>
            <a:spLocks noGrp="1"/>
          </p:cNvSpPr>
          <p:nvPr>
            <p:ph type="body" sz="quarter" idx="13" hasCustomPrompt="1"/>
          </p:nvPr>
        </p:nvSpPr>
        <p:spPr>
          <a:xfrm>
            <a:off x="3166542" y="1543100"/>
            <a:ext cx="9774395" cy="504056"/>
          </a:xfrm>
        </p:spPr>
        <p:txBody>
          <a:bodyPr/>
          <a:lstStyle>
            <a:lvl1pPr>
              <a:defRPr baseline="0" i="1">
                <a:solidFill>
                  <a:schemeClr val="tx1">
                    <a:lumMod val="50000"/>
                    <a:lumOff val="50000"/>
                  </a:schemeClr>
                </a:solidFill>
                <a:latin typeface="+mn-lt"/>
                <a:cs typeface="Open Sans Light" panose="020B0306030504020204" pitchFamily="34" charset="0"/>
              </a:defRPr>
            </a:lvl1pPr>
          </a:lstStyle>
          <a:p>
            <a:pPr lvl="0"/>
            <a:r>
              <a:rPr altLang="ja-JP" dirty="0" kumimoji="1" lang="en-US"/>
              <a:t>Short description goes here</a:t>
            </a:r>
            <a:endParaRPr altLang="en-US" dirty="0" kumimoji="1" lang="ja-JP"/>
          </a:p>
        </p:txBody>
      </p:sp>
      <p:sp>
        <p:nvSpPr>
          <p:cNvPr id="1050090" name="正方形/長方形 7"/>
          <p:cNvSpPr/>
          <p:nvPr userDrawn="1"/>
        </p:nvSpPr>
        <p:spPr>
          <a:xfrm>
            <a:off x="3238550" y="1399084"/>
            <a:ext cx="3240360" cy="7200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091" name="円/楕円 4"/>
          <p:cNvSpPr/>
          <p:nvPr userDrawn="1"/>
        </p:nvSpPr>
        <p:spPr>
          <a:xfrm>
            <a:off x="2619829" y="6763598"/>
            <a:ext cx="457200" cy="457200"/>
          </a:xfrm>
          <a:prstGeom prst="ellipse"/>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092" name="円/楕円 10"/>
          <p:cNvSpPr/>
          <p:nvPr userDrawn="1"/>
        </p:nvSpPr>
        <p:spPr>
          <a:xfrm>
            <a:off x="5085806" y="5187347"/>
            <a:ext cx="457200" cy="457200"/>
          </a:xfrm>
          <a:prstGeom prst="ellipse"/>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093" name="円/楕円 11"/>
          <p:cNvSpPr/>
          <p:nvPr userDrawn="1"/>
        </p:nvSpPr>
        <p:spPr>
          <a:xfrm>
            <a:off x="7551783" y="6238181"/>
            <a:ext cx="457200" cy="457200"/>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094" name="円/楕円 12"/>
          <p:cNvSpPr/>
          <p:nvPr userDrawn="1"/>
        </p:nvSpPr>
        <p:spPr>
          <a:xfrm>
            <a:off x="10017760" y="4661930"/>
            <a:ext cx="457200" cy="457200"/>
          </a:xfrm>
          <a:prstGeom prst="ellips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095" name="円/楕円 13"/>
          <p:cNvSpPr/>
          <p:nvPr userDrawn="1"/>
        </p:nvSpPr>
        <p:spPr>
          <a:xfrm>
            <a:off x="12483737" y="5712764"/>
            <a:ext cx="457200" cy="457200"/>
          </a:xfrm>
          <a:prstGeom prst="ellipse"/>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096" name="円/楕円 14"/>
          <p:cNvSpPr/>
          <p:nvPr userDrawn="1"/>
        </p:nvSpPr>
        <p:spPr>
          <a:xfrm>
            <a:off x="14949714" y="4136513"/>
            <a:ext cx="457200" cy="457200"/>
          </a:xfrm>
          <a:prstGeom prst="ellipse"/>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097" name="テキスト プレースホルダー 6"/>
          <p:cNvSpPr>
            <a:spLocks noGrp="1"/>
          </p:cNvSpPr>
          <p:nvPr>
            <p:ph type="body" sz="quarter" idx="21" hasCustomPrompt="1"/>
          </p:nvPr>
        </p:nvSpPr>
        <p:spPr>
          <a:xfrm>
            <a:off x="828986" y="7499181"/>
            <a:ext cx="4038886" cy="720080"/>
          </a:xfrm>
        </p:spPr>
        <p:txBody>
          <a:bodyPr anchor="b">
            <a:noAutofit/>
          </a:bodyPr>
          <a:lstStyle>
            <a:lvl1pPr algn="ctr">
              <a:defRPr baseline="0" sz="2800" i="0">
                <a:solidFill>
                  <a:schemeClr val="accent1"/>
                </a:solidFill>
                <a:latin typeface="Route 159 SemiBold" pitchFamily="50" charset="0"/>
              </a:defRPr>
            </a:lvl1pPr>
          </a:lstStyle>
          <a:p>
            <a:pPr lvl="0"/>
            <a:r>
              <a:rPr altLang="ja-JP" dirty="0" kumimoji="1" lang="en-US"/>
              <a:t>Text goes here</a:t>
            </a:r>
            <a:endParaRPr altLang="en-US" dirty="0" kumimoji="1" lang="ja-JP"/>
          </a:p>
        </p:txBody>
      </p:sp>
      <p:sp>
        <p:nvSpPr>
          <p:cNvPr id="1050098" name="テキスト プレースホルダー 6"/>
          <p:cNvSpPr>
            <a:spLocks noGrp="1"/>
          </p:cNvSpPr>
          <p:nvPr>
            <p:ph type="body" sz="quarter" idx="24" hasCustomPrompt="1"/>
          </p:nvPr>
        </p:nvSpPr>
        <p:spPr>
          <a:xfrm>
            <a:off x="820329" y="8254825"/>
            <a:ext cx="4056201" cy="1223322"/>
          </a:xfrm>
        </p:spPr>
        <p:txBody>
          <a:bodyPr anchor="t">
            <a:noAutofit/>
          </a:bodyPr>
          <a:lstStyle>
            <a:lvl1pPr algn="ctr">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50099" name="正方形/長方形 49"/>
          <p:cNvSpPr/>
          <p:nvPr userDrawn="1"/>
        </p:nvSpPr>
        <p:spPr>
          <a:xfrm>
            <a:off x="1228249" y="8157417"/>
            <a:ext cx="3240360" cy="7200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100" name="テキスト プレースホルダー 6"/>
          <p:cNvSpPr>
            <a:spLocks noGrp="1"/>
          </p:cNvSpPr>
          <p:nvPr>
            <p:ph type="body" sz="quarter" idx="25" hasCustomPrompt="1"/>
          </p:nvPr>
        </p:nvSpPr>
        <p:spPr>
          <a:xfrm>
            <a:off x="3269317" y="4166956"/>
            <a:ext cx="4038886" cy="720080"/>
          </a:xfrm>
        </p:spPr>
        <p:txBody>
          <a:bodyPr anchor="b">
            <a:noAutofit/>
          </a:bodyPr>
          <a:lstStyle>
            <a:lvl1pPr algn="ctr">
              <a:defRPr baseline="0" sz="2800" i="0">
                <a:solidFill>
                  <a:schemeClr val="accent3"/>
                </a:solidFill>
                <a:latin typeface="Route 159 SemiBold" pitchFamily="50" charset="0"/>
              </a:defRPr>
            </a:lvl1pPr>
          </a:lstStyle>
          <a:p>
            <a:pPr lvl="0"/>
            <a:r>
              <a:rPr altLang="ja-JP" dirty="0" kumimoji="1" lang="en-US"/>
              <a:t>Text goes here</a:t>
            </a:r>
            <a:endParaRPr altLang="en-US" dirty="0" kumimoji="1" lang="ja-JP"/>
          </a:p>
        </p:txBody>
      </p:sp>
      <p:sp>
        <p:nvSpPr>
          <p:cNvPr id="1050101" name="テキスト プレースホルダー 6"/>
          <p:cNvSpPr>
            <a:spLocks noGrp="1"/>
          </p:cNvSpPr>
          <p:nvPr>
            <p:ph type="body" sz="quarter" idx="26" hasCustomPrompt="1"/>
          </p:nvPr>
        </p:nvSpPr>
        <p:spPr>
          <a:xfrm>
            <a:off x="3260660" y="2857771"/>
            <a:ext cx="4056201" cy="1223322"/>
          </a:xfrm>
        </p:spPr>
        <p:txBody>
          <a:bodyPr anchor="b">
            <a:noAutofit/>
          </a:bodyPr>
          <a:lstStyle>
            <a:lvl1pPr algn="ctr">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50102" name="正方形/長方形 55"/>
          <p:cNvSpPr/>
          <p:nvPr userDrawn="1"/>
        </p:nvSpPr>
        <p:spPr>
          <a:xfrm>
            <a:off x="3668580" y="4136513"/>
            <a:ext cx="3240360" cy="72008"/>
          </a:xfrm>
          <a:prstGeom prst="rect"/>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103" name="テキスト プレースホルダー 6"/>
          <p:cNvSpPr>
            <a:spLocks noGrp="1"/>
          </p:cNvSpPr>
          <p:nvPr>
            <p:ph type="body" sz="quarter" idx="27" hasCustomPrompt="1"/>
          </p:nvPr>
        </p:nvSpPr>
        <p:spPr>
          <a:xfrm>
            <a:off x="5780871" y="6987783"/>
            <a:ext cx="4038886" cy="720080"/>
          </a:xfrm>
        </p:spPr>
        <p:txBody>
          <a:bodyPr anchor="b">
            <a:noAutofit/>
          </a:bodyPr>
          <a:lstStyle>
            <a:lvl1pPr algn="ctr">
              <a:defRPr baseline="0" sz="2800" i="0">
                <a:solidFill>
                  <a:schemeClr val="accent2"/>
                </a:solidFill>
                <a:latin typeface="Route 159 SemiBold" pitchFamily="50" charset="0"/>
              </a:defRPr>
            </a:lvl1pPr>
          </a:lstStyle>
          <a:p>
            <a:pPr lvl="0"/>
            <a:r>
              <a:rPr altLang="ja-JP" dirty="0" kumimoji="1" lang="en-US"/>
              <a:t>Text goes here</a:t>
            </a:r>
            <a:endParaRPr altLang="en-US" dirty="0" kumimoji="1" lang="ja-JP"/>
          </a:p>
        </p:txBody>
      </p:sp>
      <p:sp>
        <p:nvSpPr>
          <p:cNvPr id="1050104" name="テキスト プレースホルダー 6"/>
          <p:cNvSpPr>
            <a:spLocks noGrp="1"/>
          </p:cNvSpPr>
          <p:nvPr>
            <p:ph type="body" sz="quarter" idx="28" hasCustomPrompt="1"/>
          </p:nvPr>
        </p:nvSpPr>
        <p:spPr>
          <a:xfrm>
            <a:off x="5772214" y="7743427"/>
            <a:ext cx="4056201" cy="1223322"/>
          </a:xfrm>
        </p:spPr>
        <p:txBody>
          <a:bodyPr anchor="t">
            <a:noAutofit/>
          </a:bodyPr>
          <a:lstStyle>
            <a:lvl1pPr algn="ctr">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50105" name="正方形/長方形 61"/>
          <p:cNvSpPr/>
          <p:nvPr userDrawn="1"/>
        </p:nvSpPr>
        <p:spPr>
          <a:xfrm>
            <a:off x="6180134" y="7646019"/>
            <a:ext cx="3240360" cy="72008"/>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106" name="テキスト プレースホルダー 6"/>
          <p:cNvSpPr>
            <a:spLocks noGrp="1"/>
          </p:cNvSpPr>
          <p:nvPr>
            <p:ph type="body" sz="quarter" idx="29" hasCustomPrompt="1"/>
          </p:nvPr>
        </p:nvSpPr>
        <p:spPr>
          <a:xfrm>
            <a:off x="8213061" y="3710116"/>
            <a:ext cx="4038886" cy="720080"/>
          </a:xfrm>
        </p:spPr>
        <p:txBody>
          <a:bodyPr anchor="b">
            <a:noAutofit/>
          </a:bodyPr>
          <a:lstStyle>
            <a:lvl1pPr algn="ctr">
              <a:defRPr baseline="0" sz="2800" i="0">
                <a:solidFill>
                  <a:schemeClr val="accent4"/>
                </a:solidFill>
                <a:latin typeface="Route 159 SemiBold" pitchFamily="50" charset="0"/>
              </a:defRPr>
            </a:lvl1pPr>
          </a:lstStyle>
          <a:p>
            <a:pPr lvl="0"/>
            <a:r>
              <a:rPr altLang="ja-JP" dirty="0" kumimoji="1" lang="en-US"/>
              <a:t>Text goes here</a:t>
            </a:r>
            <a:endParaRPr altLang="en-US" dirty="0" kumimoji="1" lang="ja-JP"/>
          </a:p>
        </p:txBody>
      </p:sp>
      <p:sp>
        <p:nvSpPr>
          <p:cNvPr id="1050107" name="テキスト プレースホルダー 6"/>
          <p:cNvSpPr>
            <a:spLocks noGrp="1"/>
          </p:cNvSpPr>
          <p:nvPr>
            <p:ph type="body" sz="quarter" idx="30" hasCustomPrompt="1"/>
          </p:nvPr>
        </p:nvSpPr>
        <p:spPr>
          <a:xfrm>
            <a:off x="8204404" y="2400931"/>
            <a:ext cx="4056201" cy="1223322"/>
          </a:xfrm>
        </p:spPr>
        <p:txBody>
          <a:bodyPr anchor="b">
            <a:noAutofit/>
          </a:bodyPr>
          <a:lstStyle>
            <a:lvl1pPr algn="ctr">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50108" name="正方形/長方形 64"/>
          <p:cNvSpPr/>
          <p:nvPr userDrawn="1"/>
        </p:nvSpPr>
        <p:spPr>
          <a:xfrm>
            <a:off x="8612324" y="3679673"/>
            <a:ext cx="3240360" cy="72008"/>
          </a:xfrm>
          <a:prstGeom prst="rect"/>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109" name="テキスト プレースホルダー 6"/>
          <p:cNvSpPr>
            <a:spLocks noGrp="1"/>
          </p:cNvSpPr>
          <p:nvPr>
            <p:ph type="body" sz="quarter" idx="31" hasCustomPrompt="1"/>
          </p:nvPr>
        </p:nvSpPr>
        <p:spPr>
          <a:xfrm>
            <a:off x="10698970" y="6448511"/>
            <a:ext cx="4038886" cy="720080"/>
          </a:xfrm>
        </p:spPr>
        <p:txBody>
          <a:bodyPr anchor="b">
            <a:noAutofit/>
          </a:bodyPr>
          <a:lstStyle>
            <a:lvl1pPr algn="ctr">
              <a:defRPr baseline="0" sz="2800" i="0">
                <a:solidFill>
                  <a:schemeClr val="accent5"/>
                </a:solidFill>
                <a:latin typeface="Route 159 SemiBold" pitchFamily="50" charset="0"/>
              </a:defRPr>
            </a:lvl1pPr>
          </a:lstStyle>
          <a:p>
            <a:pPr lvl="0"/>
            <a:r>
              <a:rPr altLang="ja-JP" dirty="0" kumimoji="1" lang="en-US"/>
              <a:t>Text goes here</a:t>
            </a:r>
            <a:endParaRPr altLang="en-US" dirty="0" kumimoji="1" lang="ja-JP"/>
          </a:p>
        </p:txBody>
      </p:sp>
      <p:sp>
        <p:nvSpPr>
          <p:cNvPr id="1050110" name="テキスト プレースホルダー 6"/>
          <p:cNvSpPr>
            <a:spLocks noGrp="1"/>
          </p:cNvSpPr>
          <p:nvPr>
            <p:ph type="body" sz="quarter" idx="32" hasCustomPrompt="1"/>
          </p:nvPr>
        </p:nvSpPr>
        <p:spPr>
          <a:xfrm>
            <a:off x="10690313" y="7204155"/>
            <a:ext cx="4056201" cy="1223322"/>
          </a:xfrm>
        </p:spPr>
        <p:txBody>
          <a:bodyPr anchor="t">
            <a:noAutofit/>
          </a:bodyPr>
          <a:lstStyle>
            <a:lvl1pPr algn="ctr">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50111" name="正方形/長方形 67"/>
          <p:cNvSpPr/>
          <p:nvPr userDrawn="1"/>
        </p:nvSpPr>
        <p:spPr>
          <a:xfrm>
            <a:off x="11098233" y="7106747"/>
            <a:ext cx="3240360" cy="72008"/>
          </a:xfrm>
          <a:prstGeom prst="rect"/>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112" name="テキスト プレースホルダー 6"/>
          <p:cNvSpPr>
            <a:spLocks noGrp="1"/>
          </p:cNvSpPr>
          <p:nvPr>
            <p:ph type="body" sz="quarter" idx="33" hasCustomPrompt="1"/>
          </p:nvPr>
        </p:nvSpPr>
        <p:spPr>
          <a:xfrm>
            <a:off x="13145015" y="3169429"/>
            <a:ext cx="4038886" cy="720080"/>
          </a:xfrm>
        </p:spPr>
        <p:txBody>
          <a:bodyPr anchor="b">
            <a:noAutofit/>
          </a:bodyPr>
          <a:lstStyle>
            <a:lvl1pPr algn="ctr">
              <a:defRPr baseline="0" sz="2800" i="0">
                <a:solidFill>
                  <a:schemeClr val="accent6"/>
                </a:solidFill>
                <a:latin typeface="Route 159 SemiBold" pitchFamily="50" charset="0"/>
              </a:defRPr>
            </a:lvl1pPr>
          </a:lstStyle>
          <a:p>
            <a:pPr lvl="0"/>
            <a:r>
              <a:rPr altLang="ja-JP" dirty="0" kumimoji="1" lang="en-US"/>
              <a:t>Text goes here</a:t>
            </a:r>
            <a:endParaRPr altLang="en-US" dirty="0" kumimoji="1" lang="ja-JP"/>
          </a:p>
        </p:txBody>
      </p:sp>
      <p:sp>
        <p:nvSpPr>
          <p:cNvPr id="1050113" name="テキスト プレースホルダー 6"/>
          <p:cNvSpPr>
            <a:spLocks noGrp="1"/>
          </p:cNvSpPr>
          <p:nvPr>
            <p:ph type="body" sz="quarter" idx="34" hasCustomPrompt="1"/>
          </p:nvPr>
        </p:nvSpPr>
        <p:spPr>
          <a:xfrm>
            <a:off x="13136358" y="1860244"/>
            <a:ext cx="4056201" cy="1223322"/>
          </a:xfrm>
        </p:spPr>
        <p:txBody>
          <a:bodyPr anchor="b">
            <a:noAutofit/>
          </a:bodyPr>
          <a:lstStyle>
            <a:lvl1pPr algn="ctr">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50114" name="正方形/長方形 70"/>
          <p:cNvSpPr/>
          <p:nvPr userDrawn="1"/>
        </p:nvSpPr>
        <p:spPr>
          <a:xfrm>
            <a:off x="13544278" y="3138986"/>
            <a:ext cx="3240360" cy="72008"/>
          </a:xfrm>
          <a:prstGeom prst="rect"/>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afterEffect" presetClass="entr" presetID="2" presetSubtype="2">
                                  <p:stCondLst>
                                    <p:cond delay="0"/>
                                  </p:stCondLst>
                                  <p:childTnLst>
                                    <p:set>
                                      <p:cBhvr>
                                        <p:cTn dur="1" fill="hold" id="6">
                                          <p:stCondLst>
                                            <p:cond delay="0"/>
                                          </p:stCondLst>
                                        </p:cTn>
                                        <p:tgtEl>
                                          <p:spTgt spid="1050090"/>
                                        </p:tgtEl>
                                        <p:attrNameLst>
                                          <p:attrName>style.visibility</p:attrName>
                                        </p:attrNameLst>
                                      </p:cBhvr>
                                      <p:to>
                                        <p:strVal val="visible"/>
                                      </p:to>
                                    </p:set>
                                    <p:anim calcmode="lin" valueType="num">
                                      <p:cBhvr additive="base">
                                        <p:cTn dur="500" fill="hold" id="7"/>
                                        <p:tgtEl>
                                          <p:spTgt spid="1050090"/>
                                        </p:tgtEl>
                                        <p:attrNameLst>
                                          <p:attrName>ppt_x</p:attrName>
                                        </p:attrNameLst>
                                      </p:cBhvr>
                                      <p:tavLst>
                                        <p:tav tm="0">
                                          <p:val>
                                            <p:strVal val="1+#ppt_w/2"/>
                                          </p:val>
                                        </p:tav>
                                        <p:tav tm="100000">
                                          <p:val>
                                            <p:strVal val="#ppt_x"/>
                                          </p:val>
                                        </p:tav>
                                      </p:tavLst>
                                    </p:anim>
                                    <p:anim calcmode="lin" valueType="num">
                                      <p:cBhvr additive="base">
                                        <p:cTn dur="500" fill="hold" id="8"/>
                                        <p:tgtEl>
                                          <p:spTgt spid="1050090"/>
                                        </p:tgtEl>
                                        <p:attrNameLst>
                                          <p:attrName>ppt_y</p:attrName>
                                        </p:attrNameLst>
                                      </p:cBhvr>
                                      <p:tavLst>
                                        <p:tav tm="0">
                                          <p:val>
                                            <p:strVal val="#ppt_y"/>
                                          </p:val>
                                        </p:tav>
                                        <p:tav tm="100000">
                                          <p:val>
                                            <p:strVal val="#ppt_y"/>
                                          </p:val>
                                        </p:tav>
                                      </p:tavLst>
                                    </p:anim>
                                  </p:childTnLst>
                                </p:cTn>
                              </p:par>
                              <p:par>
                                <p:cTn fill="hold" grpId="0" id="9" nodeType="withEffect" presetClass="entr" presetID="22" presetSubtype="8">
                                  <p:stCondLst>
                                    <p:cond delay="0"/>
                                  </p:stCondLst>
                                  <p:childTnLst>
                                    <p:set>
                                      <p:cBhvr>
                                        <p:cTn dur="1" fill="hold" id="10">
                                          <p:stCondLst>
                                            <p:cond delay="0"/>
                                          </p:stCondLst>
                                        </p:cTn>
                                        <p:tgtEl>
                                          <p:spTgt spid="1050089">
                                            <p:txEl>
                                              <p:pRg st="0" end="0"/>
                                            </p:txEl>
                                          </p:spTgt>
                                        </p:tgtEl>
                                        <p:attrNameLst>
                                          <p:attrName>style.visibility</p:attrName>
                                        </p:attrNameLst>
                                      </p:cBhvr>
                                      <p:to>
                                        <p:strVal val="visible"/>
                                      </p:to>
                                    </p:set>
                                    <p:animEffect transition="in" filter="wipe(left)">
                                      <p:cBhvr>
                                        <p:cTn dur="500" id="11"/>
                                        <p:tgtEl>
                                          <p:spTgt spid="1050089">
                                            <p:txEl>
                                              <p:pRg st="0" end="0"/>
                                            </p:txEl>
                                          </p:spTgt>
                                        </p:tgtEl>
                                      </p:cBhvr>
                                    </p:animEffect>
                                  </p:childTnLst>
                                </p:cTn>
                              </p:par>
                            </p:childTnLst>
                          </p:cTn>
                        </p:par>
                        <p:par>
                          <p:cTn fill="hold" id="12">
                            <p:stCondLst>
                              <p:cond delay="500"/>
                            </p:stCondLst>
                            <p:childTnLst>
                              <p:par>
                                <p:cTn decel="100000" fill="hold" grpId="0" id="13" nodeType="afterEffect" presetClass="entr" presetID="2" presetSubtype="12">
                                  <p:stCondLst>
                                    <p:cond delay="0"/>
                                  </p:stCondLst>
                                  <p:childTnLst>
                                    <p:set>
                                      <p:cBhvr>
                                        <p:cTn dur="1" fill="hold" id="14">
                                          <p:stCondLst>
                                            <p:cond delay="0"/>
                                          </p:stCondLst>
                                        </p:cTn>
                                        <p:tgtEl>
                                          <p:spTgt spid="1050091"/>
                                        </p:tgtEl>
                                        <p:attrNameLst>
                                          <p:attrName>style.visibility</p:attrName>
                                        </p:attrNameLst>
                                      </p:cBhvr>
                                      <p:to>
                                        <p:strVal val="visible"/>
                                      </p:to>
                                    </p:set>
                                    <p:anim calcmode="lin" valueType="num">
                                      <p:cBhvr additive="base">
                                        <p:cTn dur="750" fill="hold" id="15"/>
                                        <p:tgtEl>
                                          <p:spTgt spid="1050091"/>
                                        </p:tgtEl>
                                        <p:attrNameLst>
                                          <p:attrName>ppt_x</p:attrName>
                                        </p:attrNameLst>
                                      </p:cBhvr>
                                      <p:tavLst>
                                        <p:tav tm="0">
                                          <p:val>
                                            <p:strVal val="0-#ppt_w/2"/>
                                          </p:val>
                                        </p:tav>
                                        <p:tav tm="100000">
                                          <p:val>
                                            <p:strVal val="#ppt_x"/>
                                          </p:val>
                                        </p:tav>
                                      </p:tavLst>
                                    </p:anim>
                                    <p:anim calcmode="lin" valueType="num">
                                      <p:cBhvr additive="base">
                                        <p:cTn dur="750" fill="hold" id="16"/>
                                        <p:tgtEl>
                                          <p:spTgt spid="1050091"/>
                                        </p:tgtEl>
                                        <p:attrNameLst>
                                          <p:attrName>ppt_y</p:attrName>
                                        </p:attrNameLst>
                                      </p:cBhvr>
                                      <p:tavLst>
                                        <p:tav tm="0">
                                          <p:val>
                                            <p:strVal val="1+#ppt_h/2"/>
                                          </p:val>
                                        </p:tav>
                                        <p:tav tm="100000">
                                          <p:val>
                                            <p:strVal val="#ppt_y"/>
                                          </p:val>
                                        </p:tav>
                                      </p:tavLst>
                                    </p:anim>
                                  </p:childTnLst>
                                </p:cTn>
                              </p:par>
                              <p:par>
                                <p:cTn decel="100000" fill="hold" grpId="0" id="17" nodeType="withEffect" presetClass="entr" presetID="2" presetSubtype="12">
                                  <p:stCondLst>
                                    <p:cond delay="0"/>
                                  </p:stCondLst>
                                  <p:childTnLst>
                                    <p:set>
                                      <p:cBhvr>
                                        <p:cTn dur="1" fill="hold" id="18">
                                          <p:stCondLst>
                                            <p:cond delay="0"/>
                                          </p:stCondLst>
                                        </p:cTn>
                                        <p:tgtEl>
                                          <p:spTgt spid="1050092"/>
                                        </p:tgtEl>
                                        <p:attrNameLst>
                                          <p:attrName>style.visibility</p:attrName>
                                        </p:attrNameLst>
                                      </p:cBhvr>
                                      <p:to>
                                        <p:strVal val="visible"/>
                                      </p:to>
                                    </p:set>
                                    <p:anim calcmode="lin" valueType="num">
                                      <p:cBhvr additive="base">
                                        <p:cTn dur="750" fill="hold" id="19"/>
                                        <p:tgtEl>
                                          <p:spTgt spid="1050092"/>
                                        </p:tgtEl>
                                        <p:attrNameLst>
                                          <p:attrName>ppt_x</p:attrName>
                                        </p:attrNameLst>
                                      </p:cBhvr>
                                      <p:tavLst>
                                        <p:tav tm="0">
                                          <p:val>
                                            <p:strVal val="0-#ppt_w/2"/>
                                          </p:val>
                                        </p:tav>
                                        <p:tav tm="100000">
                                          <p:val>
                                            <p:strVal val="#ppt_x"/>
                                          </p:val>
                                        </p:tav>
                                      </p:tavLst>
                                    </p:anim>
                                    <p:anim calcmode="lin" valueType="num">
                                      <p:cBhvr additive="base">
                                        <p:cTn dur="750" fill="hold" id="20"/>
                                        <p:tgtEl>
                                          <p:spTgt spid="1050092"/>
                                        </p:tgtEl>
                                        <p:attrNameLst>
                                          <p:attrName>ppt_y</p:attrName>
                                        </p:attrNameLst>
                                      </p:cBhvr>
                                      <p:tavLst>
                                        <p:tav tm="0">
                                          <p:val>
                                            <p:strVal val="1+#ppt_h/2"/>
                                          </p:val>
                                        </p:tav>
                                        <p:tav tm="100000">
                                          <p:val>
                                            <p:strVal val="#ppt_y"/>
                                          </p:val>
                                        </p:tav>
                                      </p:tavLst>
                                    </p:anim>
                                  </p:childTnLst>
                                </p:cTn>
                              </p:par>
                              <p:par>
                                <p:cTn decel="100000" fill="hold" grpId="0" id="21" nodeType="withEffect" presetClass="entr" presetID="2" presetSubtype="12">
                                  <p:stCondLst>
                                    <p:cond delay="0"/>
                                  </p:stCondLst>
                                  <p:childTnLst>
                                    <p:set>
                                      <p:cBhvr>
                                        <p:cTn dur="1" fill="hold" id="22">
                                          <p:stCondLst>
                                            <p:cond delay="0"/>
                                          </p:stCondLst>
                                        </p:cTn>
                                        <p:tgtEl>
                                          <p:spTgt spid="1050093"/>
                                        </p:tgtEl>
                                        <p:attrNameLst>
                                          <p:attrName>style.visibility</p:attrName>
                                        </p:attrNameLst>
                                      </p:cBhvr>
                                      <p:to>
                                        <p:strVal val="visible"/>
                                      </p:to>
                                    </p:set>
                                    <p:anim calcmode="lin" valueType="num">
                                      <p:cBhvr additive="base">
                                        <p:cTn dur="750" fill="hold" id="23"/>
                                        <p:tgtEl>
                                          <p:spTgt spid="1050093"/>
                                        </p:tgtEl>
                                        <p:attrNameLst>
                                          <p:attrName>ppt_x</p:attrName>
                                        </p:attrNameLst>
                                      </p:cBhvr>
                                      <p:tavLst>
                                        <p:tav tm="0">
                                          <p:val>
                                            <p:strVal val="0-#ppt_w/2"/>
                                          </p:val>
                                        </p:tav>
                                        <p:tav tm="100000">
                                          <p:val>
                                            <p:strVal val="#ppt_x"/>
                                          </p:val>
                                        </p:tav>
                                      </p:tavLst>
                                    </p:anim>
                                    <p:anim calcmode="lin" valueType="num">
                                      <p:cBhvr additive="base">
                                        <p:cTn dur="750" fill="hold" id="24"/>
                                        <p:tgtEl>
                                          <p:spTgt spid="1050093"/>
                                        </p:tgtEl>
                                        <p:attrNameLst>
                                          <p:attrName>ppt_y</p:attrName>
                                        </p:attrNameLst>
                                      </p:cBhvr>
                                      <p:tavLst>
                                        <p:tav tm="0">
                                          <p:val>
                                            <p:strVal val="1+#ppt_h/2"/>
                                          </p:val>
                                        </p:tav>
                                        <p:tav tm="100000">
                                          <p:val>
                                            <p:strVal val="#ppt_y"/>
                                          </p:val>
                                        </p:tav>
                                      </p:tavLst>
                                    </p:anim>
                                  </p:childTnLst>
                                </p:cTn>
                              </p:par>
                              <p:par>
                                <p:cTn decel="100000" fill="hold" grpId="0" id="25" nodeType="withEffect" presetClass="entr" presetID="2" presetSubtype="12">
                                  <p:stCondLst>
                                    <p:cond delay="0"/>
                                  </p:stCondLst>
                                  <p:childTnLst>
                                    <p:set>
                                      <p:cBhvr>
                                        <p:cTn dur="1" fill="hold" id="26">
                                          <p:stCondLst>
                                            <p:cond delay="0"/>
                                          </p:stCondLst>
                                        </p:cTn>
                                        <p:tgtEl>
                                          <p:spTgt spid="1050094"/>
                                        </p:tgtEl>
                                        <p:attrNameLst>
                                          <p:attrName>style.visibility</p:attrName>
                                        </p:attrNameLst>
                                      </p:cBhvr>
                                      <p:to>
                                        <p:strVal val="visible"/>
                                      </p:to>
                                    </p:set>
                                    <p:anim calcmode="lin" valueType="num">
                                      <p:cBhvr additive="base">
                                        <p:cTn dur="750" fill="hold" id="27"/>
                                        <p:tgtEl>
                                          <p:spTgt spid="1050094"/>
                                        </p:tgtEl>
                                        <p:attrNameLst>
                                          <p:attrName>ppt_x</p:attrName>
                                        </p:attrNameLst>
                                      </p:cBhvr>
                                      <p:tavLst>
                                        <p:tav tm="0">
                                          <p:val>
                                            <p:strVal val="0-#ppt_w/2"/>
                                          </p:val>
                                        </p:tav>
                                        <p:tav tm="100000">
                                          <p:val>
                                            <p:strVal val="#ppt_x"/>
                                          </p:val>
                                        </p:tav>
                                      </p:tavLst>
                                    </p:anim>
                                    <p:anim calcmode="lin" valueType="num">
                                      <p:cBhvr additive="base">
                                        <p:cTn dur="750" fill="hold" id="28"/>
                                        <p:tgtEl>
                                          <p:spTgt spid="1050094"/>
                                        </p:tgtEl>
                                        <p:attrNameLst>
                                          <p:attrName>ppt_y</p:attrName>
                                        </p:attrNameLst>
                                      </p:cBhvr>
                                      <p:tavLst>
                                        <p:tav tm="0">
                                          <p:val>
                                            <p:strVal val="1+#ppt_h/2"/>
                                          </p:val>
                                        </p:tav>
                                        <p:tav tm="100000">
                                          <p:val>
                                            <p:strVal val="#ppt_y"/>
                                          </p:val>
                                        </p:tav>
                                      </p:tavLst>
                                    </p:anim>
                                  </p:childTnLst>
                                </p:cTn>
                              </p:par>
                              <p:par>
                                <p:cTn decel="100000" fill="hold" grpId="0" id="29" nodeType="withEffect" presetClass="entr" presetID="2" presetSubtype="12">
                                  <p:stCondLst>
                                    <p:cond delay="0"/>
                                  </p:stCondLst>
                                  <p:childTnLst>
                                    <p:set>
                                      <p:cBhvr>
                                        <p:cTn dur="1" fill="hold" id="30">
                                          <p:stCondLst>
                                            <p:cond delay="0"/>
                                          </p:stCondLst>
                                        </p:cTn>
                                        <p:tgtEl>
                                          <p:spTgt spid="1050095"/>
                                        </p:tgtEl>
                                        <p:attrNameLst>
                                          <p:attrName>style.visibility</p:attrName>
                                        </p:attrNameLst>
                                      </p:cBhvr>
                                      <p:to>
                                        <p:strVal val="visible"/>
                                      </p:to>
                                    </p:set>
                                    <p:anim calcmode="lin" valueType="num">
                                      <p:cBhvr additive="base">
                                        <p:cTn dur="750" fill="hold" id="31"/>
                                        <p:tgtEl>
                                          <p:spTgt spid="1050095"/>
                                        </p:tgtEl>
                                        <p:attrNameLst>
                                          <p:attrName>ppt_x</p:attrName>
                                        </p:attrNameLst>
                                      </p:cBhvr>
                                      <p:tavLst>
                                        <p:tav tm="0">
                                          <p:val>
                                            <p:strVal val="0-#ppt_w/2"/>
                                          </p:val>
                                        </p:tav>
                                        <p:tav tm="100000">
                                          <p:val>
                                            <p:strVal val="#ppt_x"/>
                                          </p:val>
                                        </p:tav>
                                      </p:tavLst>
                                    </p:anim>
                                    <p:anim calcmode="lin" valueType="num">
                                      <p:cBhvr additive="base">
                                        <p:cTn dur="750" fill="hold" id="32"/>
                                        <p:tgtEl>
                                          <p:spTgt spid="1050095"/>
                                        </p:tgtEl>
                                        <p:attrNameLst>
                                          <p:attrName>ppt_y</p:attrName>
                                        </p:attrNameLst>
                                      </p:cBhvr>
                                      <p:tavLst>
                                        <p:tav tm="0">
                                          <p:val>
                                            <p:strVal val="1+#ppt_h/2"/>
                                          </p:val>
                                        </p:tav>
                                        <p:tav tm="100000">
                                          <p:val>
                                            <p:strVal val="#ppt_y"/>
                                          </p:val>
                                        </p:tav>
                                      </p:tavLst>
                                    </p:anim>
                                  </p:childTnLst>
                                </p:cTn>
                              </p:par>
                              <p:par>
                                <p:cTn decel="100000" fill="hold" grpId="0" id="33" nodeType="withEffect" presetClass="entr" presetID="2" presetSubtype="12">
                                  <p:stCondLst>
                                    <p:cond delay="0"/>
                                  </p:stCondLst>
                                  <p:childTnLst>
                                    <p:set>
                                      <p:cBhvr>
                                        <p:cTn dur="1" fill="hold" id="34">
                                          <p:stCondLst>
                                            <p:cond delay="0"/>
                                          </p:stCondLst>
                                        </p:cTn>
                                        <p:tgtEl>
                                          <p:spTgt spid="1050096"/>
                                        </p:tgtEl>
                                        <p:attrNameLst>
                                          <p:attrName>style.visibility</p:attrName>
                                        </p:attrNameLst>
                                      </p:cBhvr>
                                      <p:to>
                                        <p:strVal val="visible"/>
                                      </p:to>
                                    </p:set>
                                    <p:anim calcmode="lin" valueType="num">
                                      <p:cBhvr additive="base">
                                        <p:cTn dur="750" fill="hold" id="35"/>
                                        <p:tgtEl>
                                          <p:spTgt spid="1050096"/>
                                        </p:tgtEl>
                                        <p:attrNameLst>
                                          <p:attrName>ppt_x</p:attrName>
                                        </p:attrNameLst>
                                      </p:cBhvr>
                                      <p:tavLst>
                                        <p:tav tm="0">
                                          <p:val>
                                            <p:strVal val="0-#ppt_w/2"/>
                                          </p:val>
                                        </p:tav>
                                        <p:tav tm="100000">
                                          <p:val>
                                            <p:strVal val="#ppt_x"/>
                                          </p:val>
                                        </p:tav>
                                      </p:tavLst>
                                    </p:anim>
                                    <p:anim calcmode="lin" valueType="num">
                                      <p:cBhvr additive="base">
                                        <p:cTn dur="750" fill="hold" id="36"/>
                                        <p:tgtEl>
                                          <p:spTgt spid="1050096"/>
                                        </p:tgtEl>
                                        <p:attrNameLst>
                                          <p:attrName>ppt_y</p:attrName>
                                        </p:attrNameLst>
                                      </p:cBhvr>
                                      <p:tavLst>
                                        <p:tav tm="0">
                                          <p:val>
                                            <p:strVal val="1+#ppt_h/2"/>
                                          </p:val>
                                        </p:tav>
                                        <p:tav tm="100000">
                                          <p:val>
                                            <p:strVal val="#ppt_y"/>
                                          </p:val>
                                        </p:tav>
                                      </p:tavLst>
                                    </p:anim>
                                  </p:childTnLst>
                                </p:cTn>
                              </p:par>
                              <p:par>
                                <p:cTn fill="hold" grpId="0" id="37" nodeType="withEffect" presetClass="entr" presetID="22" presetSubtype="8">
                                  <p:stCondLst>
                                    <p:cond delay="0"/>
                                  </p:stCondLst>
                                  <p:childTnLst>
                                    <p:set>
                                      <p:cBhvr>
                                        <p:cTn dur="1" fill="hold" id="38">
                                          <p:stCondLst>
                                            <p:cond delay="0"/>
                                          </p:stCondLst>
                                        </p:cTn>
                                        <p:tgtEl>
                                          <p:spTgt spid="1050079"/>
                                        </p:tgtEl>
                                        <p:attrNameLst>
                                          <p:attrName>style.visibility</p:attrName>
                                        </p:attrNameLst>
                                      </p:cBhvr>
                                      <p:to>
                                        <p:strVal val="visible"/>
                                      </p:to>
                                    </p:set>
                                    <p:animEffect transition="in" filter="wipe(left)">
                                      <p:cBhvr>
                                        <p:cTn dur="1250" id="39"/>
                                        <p:tgtEl>
                                          <p:spTgt spid="1050079"/>
                                        </p:tgtEl>
                                      </p:cBhvr>
                                    </p:animEffect>
                                  </p:childTnLst>
                                </p:cTn>
                              </p:par>
                            </p:childTnLst>
                          </p:cTn>
                        </p:par>
                        <p:par>
                          <p:cTn fill="hold" id="40">
                            <p:stCondLst>
                              <p:cond delay="1750"/>
                            </p:stCondLst>
                            <p:childTnLst>
                              <p:par>
                                <p:cTn decel="100000" fill="hold" grpId="0" id="41" nodeType="afterEffect" presetClass="entr" presetID="2" presetSubtype="4">
                                  <p:stCondLst>
                                    <p:cond delay="0"/>
                                  </p:stCondLst>
                                  <p:childTnLst>
                                    <p:set>
                                      <p:cBhvr>
                                        <p:cTn dur="1" fill="hold" id="42">
                                          <p:stCondLst>
                                            <p:cond delay="0"/>
                                          </p:stCondLst>
                                        </p:cTn>
                                        <p:tgtEl>
                                          <p:spTgt spid="1050097">
                                            <p:txEl>
                                              <p:pRg st="0" end="0"/>
                                            </p:txEl>
                                          </p:spTgt>
                                        </p:tgtEl>
                                        <p:attrNameLst>
                                          <p:attrName>style.visibility</p:attrName>
                                        </p:attrNameLst>
                                      </p:cBhvr>
                                      <p:to>
                                        <p:strVal val="visible"/>
                                      </p:to>
                                    </p:set>
                                    <p:anim calcmode="lin" valueType="num">
                                      <p:cBhvr additive="base">
                                        <p:cTn dur="500" fill="hold" id="43"/>
                                        <p:tgtEl>
                                          <p:spTgt spid="1050097">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44"/>
                                        <p:tgtEl>
                                          <p:spTgt spid="1050097">
                                            <p:txEl>
                                              <p:pRg st="0" end="0"/>
                                            </p:txEl>
                                          </p:spTgt>
                                        </p:tgtEl>
                                        <p:attrNameLst>
                                          <p:attrName>ppt_y</p:attrName>
                                        </p:attrNameLst>
                                      </p:cBhvr>
                                      <p:tavLst>
                                        <p:tav tm="0">
                                          <p:val>
                                            <p:strVal val="1+#ppt_h/2"/>
                                          </p:val>
                                        </p:tav>
                                        <p:tav tm="100000">
                                          <p:val>
                                            <p:strVal val="#ppt_y"/>
                                          </p:val>
                                        </p:tav>
                                      </p:tavLst>
                                    </p:anim>
                                  </p:childTnLst>
                                </p:cTn>
                              </p:par>
                              <p:par>
                                <p:cTn fill="hold" grpId="0" id="45" nodeType="withEffect" presetClass="entr" presetID="21" presetSubtype="1">
                                  <p:stCondLst>
                                    <p:cond delay="0"/>
                                  </p:stCondLst>
                                  <p:childTnLst>
                                    <p:set>
                                      <p:cBhvr>
                                        <p:cTn dur="1" fill="hold" id="46">
                                          <p:stCondLst>
                                            <p:cond delay="0"/>
                                          </p:stCondLst>
                                        </p:cTn>
                                        <p:tgtEl>
                                          <p:spTgt spid="1050080"/>
                                        </p:tgtEl>
                                        <p:attrNameLst>
                                          <p:attrName>style.visibility</p:attrName>
                                        </p:attrNameLst>
                                      </p:cBhvr>
                                      <p:to>
                                        <p:strVal val="visible"/>
                                      </p:to>
                                    </p:set>
                                    <p:animEffect transition="in" filter="wheel(1)">
                                      <p:cBhvr>
                                        <p:cTn dur="1500" id="47"/>
                                        <p:tgtEl>
                                          <p:spTgt spid="1050080"/>
                                        </p:tgtEl>
                                      </p:cBhvr>
                                    </p:animEffect>
                                  </p:childTnLst>
                                </p:cTn>
                              </p:par>
                              <p:par>
                                <p:cTn decel="100000" fill="hold" grpId="0" id="48" nodeType="withEffect" presetClass="entr" presetID="2" presetSubtype="4">
                                  <p:stCondLst>
                                    <p:cond delay="100"/>
                                  </p:stCondLst>
                                  <p:childTnLst>
                                    <p:set>
                                      <p:cBhvr>
                                        <p:cTn dur="1" fill="hold" id="49">
                                          <p:stCondLst>
                                            <p:cond delay="0"/>
                                          </p:stCondLst>
                                        </p:cTn>
                                        <p:tgtEl>
                                          <p:spTgt spid="1050099"/>
                                        </p:tgtEl>
                                        <p:attrNameLst>
                                          <p:attrName>style.visibility</p:attrName>
                                        </p:attrNameLst>
                                      </p:cBhvr>
                                      <p:to>
                                        <p:strVal val="visible"/>
                                      </p:to>
                                    </p:set>
                                    <p:anim calcmode="lin" valueType="num">
                                      <p:cBhvr additive="base">
                                        <p:cTn dur="500" fill="hold" id="50"/>
                                        <p:tgtEl>
                                          <p:spTgt spid="1050099"/>
                                        </p:tgtEl>
                                        <p:attrNameLst>
                                          <p:attrName>ppt_x</p:attrName>
                                        </p:attrNameLst>
                                      </p:cBhvr>
                                      <p:tavLst>
                                        <p:tav tm="0">
                                          <p:val>
                                            <p:strVal val="#ppt_x"/>
                                          </p:val>
                                        </p:tav>
                                        <p:tav tm="100000">
                                          <p:val>
                                            <p:strVal val="#ppt_x"/>
                                          </p:val>
                                        </p:tav>
                                      </p:tavLst>
                                    </p:anim>
                                    <p:anim calcmode="lin" valueType="num">
                                      <p:cBhvr additive="base">
                                        <p:cTn dur="500" fill="hold" id="51"/>
                                        <p:tgtEl>
                                          <p:spTgt spid="1050099"/>
                                        </p:tgtEl>
                                        <p:attrNameLst>
                                          <p:attrName>ppt_y</p:attrName>
                                        </p:attrNameLst>
                                      </p:cBhvr>
                                      <p:tavLst>
                                        <p:tav tm="0">
                                          <p:val>
                                            <p:strVal val="1+#ppt_h/2"/>
                                          </p:val>
                                        </p:tav>
                                        <p:tav tm="100000">
                                          <p:val>
                                            <p:strVal val="#ppt_y"/>
                                          </p:val>
                                        </p:tav>
                                      </p:tavLst>
                                    </p:anim>
                                  </p:childTnLst>
                                </p:cTn>
                              </p:par>
                            </p:childTnLst>
                          </p:cTn>
                        </p:par>
                        <p:par>
                          <p:cTn fill="hold" id="52">
                            <p:stCondLst>
                              <p:cond delay="3250"/>
                            </p:stCondLst>
                            <p:childTnLst>
                              <p:par>
                                <p:cTn fill="hold" grpId="0" id="53" nodeType="afterEffect" presetClass="entr" presetID="22" presetSubtype="8">
                                  <p:stCondLst>
                                    <p:cond delay="0"/>
                                  </p:stCondLst>
                                  <p:childTnLst>
                                    <p:set>
                                      <p:cBhvr>
                                        <p:cTn dur="1" fill="hold" id="54">
                                          <p:stCondLst>
                                            <p:cond delay="0"/>
                                          </p:stCondLst>
                                        </p:cTn>
                                        <p:tgtEl>
                                          <p:spTgt spid="1050098">
                                            <p:txEl>
                                              <p:pRg st="0" end="0"/>
                                            </p:txEl>
                                          </p:spTgt>
                                        </p:tgtEl>
                                        <p:attrNameLst>
                                          <p:attrName>style.visibility</p:attrName>
                                        </p:attrNameLst>
                                      </p:cBhvr>
                                      <p:to>
                                        <p:strVal val="visible"/>
                                      </p:to>
                                    </p:set>
                                    <p:animEffect transition="in" filter="wipe(left)">
                                      <p:cBhvr>
                                        <p:cTn dur="500" id="55"/>
                                        <p:tgtEl>
                                          <p:spTgt spid="1050098">
                                            <p:txEl>
                                              <p:pRg st="0" end="0"/>
                                            </p:txEl>
                                          </p:spTgt>
                                        </p:tgtEl>
                                      </p:cBhvr>
                                    </p:animEffect>
                                  </p:childTnLst>
                                </p:cTn>
                              </p:par>
                            </p:childTnLst>
                          </p:cTn>
                        </p:par>
                        <p:par>
                          <p:cTn fill="hold" id="56">
                            <p:stCondLst>
                              <p:cond delay="3750"/>
                            </p:stCondLst>
                            <p:childTnLst>
                              <p:par>
                                <p:cTn decel="100000" fill="hold" grpId="0" id="57" nodeType="afterEffect" presetClass="entr" presetID="2" presetSubtype="1">
                                  <p:stCondLst>
                                    <p:cond delay="250"/>
                                  </p:stCondLst>
                                  <p:childTnLst>
                                    <p:set>
                                      <p:cBhvr>
                                        <p:cTn dur="1" fill="hold" id="58">
                                          <p:stCondLst>
                                            <p:cond delay="0"/>
                                          </p:stCondLst>
                                        </p:cTn>
                                        <p:tgtEl>
                                          <p:spTgt spid="1050100">
                                            <p:txEl>
                                              <p:pRg st="0" end="0"/>
                                            </p:txEl>
                                          </p:spTgt>
                                        </p:tgtEl>
                                        <p:attrNameLst>
                                          <p:attrName>style.visibility</p:attrName>
                                        </p:attrNameLst>
                                      </p:cBhvr>
                                      <p:to>
                                        <p:strVal val="visible"/>
                                      </p:to>
                                    </p:set>
                                    <p:anim calcmode="lin" valueType="num">
                                      <p:cBhvr additive="base">
                                        <p:cTn dur="500" fill="hold" id="59"/>
                                        <p:tgtEl>
                                          <p:spTgt spid="1050100">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60"/>
                                        <p:tgtEl>
                                          <p:spTgt spid="1050100">
                                            <p:txEl>
                                              <p:pRg st="0" end="0"/>
                                            </p:txEl>
                                          </p:spTgt>
                                        </p:tgtEl>
                                        <p:attrNameLst>
                                          <p:attrName>ppt_y</p:attrName>
                                        </p:attrNameLst>
                                      </p:cBhvr>
                                      <p:tavLst>
                                        <p:tav tm="0">
                                          <p:val>
                                            <p:strVal val="0-#ppt_h/2"/>
                                          </p:val>
                                        </p:tav>
                                        <p:tav tm="100000">
                                          <p:val>
                                            <p:strVal val="#ppt_y"/>
                                          </p:val>
                                        </p:tav>
                                      </p:tavLst>
                                    </p:anim>
                                  </p:childTnLst>
                                </p:cTn>
                              </p:par>
                              <p:par>
                                <p:cTn fill="hold" grpId="0" id="61" nodeType="withEffect" presetClass="entr" presetID="21" presetSubtype="1">
                                  <p:stCondLst>
                                    <p:cond delay="250"/>
                                  </p:stCondLst>
                                  <p:childTnLst>
                                    <p:set>
                                      <p:cBhvr>
                                        <p:cTn dur="1" fill="hold" id="62">
                                          <p:stCondLst>
                                            <p:cond delay="0"/>
                                          </p:stCondLst>
                                        </p:cTn>
                                        <p:tgtEl>
                                          <p:spTgt spid="1050081"/>
                                        </p:tgtEl>
                                        <p:attrNameLst>
                                          <p:attrName>style.visibility</p:attrName>
                                        </p:attrNameLst>
                                      </p:cBhvr>
                                      <p:to>
                                        <p:strVal val="visible"/>
                                      </p:to>
                                    </p:set>
                                    <p:animEffect transition="in" filter="wheel(1)">
                                      <p:cBhvr>
                                        <p:cTn dur="1500" id="63"/>
                                        <p:tgtEl>
                                          <p:spTgt spid="1050081"/>
                                        </p:tgtEl>
                                      </p:cBhvr>
                                    </p:animEffect>
                                  </p:childTnLst>
                                </p:cTn>
                              </p:par>
                              <p:par>
                                <p:cTn decel="100000" fill="hold" grpId="0" id="64" nodeType="withEffect" presetClass="entr" presetID="2" presetSubtype="1">
                                  <p:stCondLst>
                                    <p:cond delay="350"/>
                                  </p:stCondLst>
                                  <p:childTnLst>
                                    <p:set>
                                      <p:cBhvr>
                                        <p:cTn dur="1" fill="hold" id="65">
                                          <p:stCondLst>
                                            <p:cond delay="0"/>
                                          </p:stCondLst>
                                        </p:cTn>
                                        <p:tgtEl>
                                          <p:spTgt spid="1050102"/>
                                        </p:tgtEl>
                                        <p:attrNameLst>
                                          <p:attrName>style.visibility</p:attrName>
                                        </p:attrNameLst>
                                      </p:cBhvr>
                                      <p:to>
                                        <p:strVal val="visible"/>
                                      </p:to>
                                    </p:set>
                                    <p:anim calcmode="lin" valueType="num">
                                      <p:cBhvr additive="base">
                                        <p:cTn dur="500" fill="hold" id="66"/>
                                        <p:tgtEl>
                                          <p:spTgt spid="1050102"/>
                                        </p:tgtEl>
                                        <p:attrNameLst>
                                          <p:attrName>ppt_x</p:attrName>
                                        </p:attrNameLst>
                                      </p:cBhvr>
                                      <p:tavLst>
                                        <p:tav tm="0">
                                          <p:val>
                                            <p:strVal val="#ppt_x"/>
                                          </p:val>
                                        </p:tav>
                                        <p:tav tm="100000">
                                          <p:val>
                                            <p:strVal val="#ppt_x"/>
                                          </p:val>
                                        </p:tav>
                                      </p:tavLst>
                                    </p:anim>
                                    <p:anim calcmode="lin" valueType="num">
                                      <p:cBhvr additive="base">
                                        <p:cTn dur="500" fill="hold" id="67"/>
                                        <p:tgtEl>
                                          <p:spTgt spid="1050102"/>
                                        </p:tgtEl>
                                        <p:attrNameLst>
                                          <p:attrName>ppt_y</p:attrName>
                                        </p:attrNameLst>
                                      </p:cBhvr>
                                      <p:tavLst>
                                        <p:tav tm="0">
                                          <p:val>
                                            <p:strVal val="0-#ppt_h/2"/>
                                          </p:val>
                                        </p:tav>
                                        <p:tav tm="100000">
                                          <p:val>
                                            <p:strVal val="#ppt_y"/>
                                          </p:val>
                                        </p:tav>
                                      </p:tavLst>
                                    </p:anim>
                                  </p:childTnLst>
                                </p:cTn>
                              </p:par>
                            </p:childTnLst>
                          </p:cTn>
                        </p:par>
                        <p:par>
                          <p:cTn fill="hold" id="68">
                            <p:stCondLst>
                              <p:cond delay="5500"/>
                            </p:stCondLst>
                            <p:childTnLst>
                              <p:par>
                                <p:cTn fill="hold" grpId="0" id="69" nodeType="afterEffect" presetClass="entr" presetID="22" presetSubtype="8">
                                  <p:stCondLst>
                                    <p:cond delay="0"/>
                                  </p:stCondLst>
                                  <p:childTnLst>
                                    <p:set>
                                      <p:cBhvr>
                                        <p:cTn dur="1" fill="hold" id="70">
                                          <p:stCondLst>
                                            <p:cond delay="0"/>
                                          </p:stCondLst>
                                        </p:cTn>
                                        <p:tgtEl>
                                          <p:spTgt spid="1050101">
                                            <p:txEl>
                                              <p:pRg st="0" end="0"/>
                                            </p:txEl>
                                          </p:spTgt>
                                        </p:tgtEl>
                                        <p:attrNameLst>
                                          <p:attrName>style.visibility</p:attrName>
                                        </p:attrNameLst>
                                      </p:cBhvr>
                                      <p:to>
                                        <p:strVal val="visible"/>
                                      </p:to>
                                    </p:set>
                                    <p:animEffect transition="in" filter="wipe(left)">
                                      <p:cBhvr>
                                        <p:cTn dur="500" id="71"/>
                                        <p:tgtEl>
                                          <p:spTgt spid="1050101">
                                            <p:txEl>
                                              <p:pRg st="0" end="0"/>
                                            </p:txEl>
                                          </p:spTgt>
                                        </p:tgtEl>
                                      </p:cBhvr>
                                    </p:animEffect>
                                  </p:childTnLst>
                                </p:cTn>
                              </p:par>
                            </p:childTnLst>
                          </p:cTn>
                        </p:par>
                        <p:par>
                          <p:cTn fill="hold" id="72">
                            <p:stCondLst>
                              <p:cond delay="6000"/>
                            </p:stCondLst>
                            <p:childTnLst>
                              <p:par>
                                <p:cTn decel="100000" fill="hold" grpId="0" id="73" nodeType="afterEffect" presetClass="entr" presetID="2" presetSubtype="4">
                                  <p:stCondLst>
                                    <p:cond delay="250"/>
                                  </p:stCondLst>
                                  <p:childTnLst>
                                    <p:set>
                                      <p:cBhvr>
                                        <p:cTn dur="1" fill="hold" id="74">
                                          <p:stCondLst>
                                            <p:cond delay="0"/>
                                          </p:stCondLst>
                                        </p:cTn>
                                        <p:tgtEl>
                                          <p:spTgt spid="1050103">
                                            <p:txEl>
                                              <p:pRg st="0" end="0"/>
                                            </p:txEl>
                                          </p:spTgt>
                                        </p:tgtEl>
                                        <p:attrNameLst>
                                          <p:attrName>style.visibility</p:attrName>
                                        </p:attrNameLst>
                                      </p:cBhvr>
                                      <p:to>
                                        <p:strVal val="visible"/>
                                      </p:to>
                                    </p:set>
                                    <p:anim calcmode="lin" valueType="num">
                                      <p:cBhvr additive="base">
                                        <p:cTn dur="500" fill="hold" id="75"/>
                                        <p:tgtEl>
                                          <p:spTgt spid="1050103">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76"/>
                                        <p:tgtEl>
                                          <p:spTgt spid="1050103">
                                            <p:txEl>
                                              <p:pRg st="0" end="0"/>
                                            </p:txEl>
                                          </p:spTgt>
                                        </p:tgtEl>
                                        <p:attrNameLst>
                                          <p:attrName>ppt_y</p:attrName>
                                        </p:attrNameLst>
                                      </p:cBhvr>
                                      <p:tavLst>
                                        <p:tav tm="0">
                                          <p:val>
                                            <p:strVal val="1+#ppt_h/2"/>
                                          </p:val>
                                        </p:tav>
                                        <p:tav tm="100000">
                                          <p:val>
                                            <p:strVal val="#ppt_y"/>
                                          </p:val>
                                        </p:tav>
                                      </p:tavLst>
                                    </p:anim>
                                  </p:childTnLst>
                                </p:cTn>
                              </p:par>
                              <p:par>
                                <p:cTn fill="hold" grpId="0" id="77" nodeType="withEffect" presetClass="entr" presetID="21" presetSubtype="1">
                                  <p:stCondLst>
                                    <p:cond delay="250"/>
                                  </p:stCondLst>
                                  <p:childTnLst>
                                    <p:set>
                                      <p:cBhvr>
                                        <p:cTn dur="1" fill="hold" id="78">
                                          <p:stCondLst>
                                            <p:cond delay="0"/>
                                          </p:stCondLst>
                                        </p:cTn>
                                        <p:tgtEl>
                                          <p:spTgt spid="1050082"/>
                                        </p:tgtEl>
                                        <p:attrNameLst>
                                          <p:attrName>style.visibility</p:attrName>
                                        </p:attrNameLst>
                                      </p:cBhvr>
                                      <p:to>
                                        <p:strVal val="visible"/>
                                      </p:to>
                                    </p:set>
                                    <p:animEffect transition="in" filter="wheel(1)">
                                      <p:cBhvr>
                                        <p:cTn dur="1500" id="79"/>
                                        <p:tgtEl>
                                          <p:spTgt spid="1050082"/>
                                        </p:tgtEl>
                                      </p:cBhvr>
                                    </p:animEffect>
                                  </p:childTnLst>
                                </p:cTn>
                              </p:par>
                              <p:par>
                                <p:cTn decel="100000" fill="hold" grpId="0" id="80" nodeType="withEffect" presetClass="entr" presetID="2" presetSubtype="4">
                                  <p:stCondLst>
                                    <p:cond delay="350"/>
                                  </p:stCondLst>
                                  <p:childTnLst>
                                    <p:set>
                                      <p:cBhvr>
                                        <p:cTn dur="1" fill="hold" id="81">
                                          <p:stCondLst>
                                            <p:cond delay="0"/>
                                          </p:stCondLst>
                                        </p:cTn>
                                        <p:tgtEl>
                                          <p:spTgt spid="1050105"/>
                                        </p:tgtEl>
                                        <p:attrNameLst>
                                          <p:attrName>style.visibility</p:attrName>
                                        </p:attrNameLst>
                                      </p:cBhvr>
                                      <p:to>
                                        <p:strVal val="visible"/>
                                      </p:to>
                                    </p:set>
                                    <p:anim calcmode="lin" valueType="num">
                                      <p:cBhvr additive="base">
                                        <p:cTn dur="500" fill="hold" id="82"/>
                                        <p:tgtEl>
                                          <p:spTgt spid="1050105"/>
                                        </p:tgtEl>
                                        <p:attrNameLst>
                                          <p:attrName>ppt_x</p:attrName>
                                        </p:attrNameLst>
                                      </p:cBhvr>
                                      <p:tavLst>
                                        <p:tav tm="0">
                                          <p:val>
                                            <p:strVal val="#ppt_x"/>
                                          </p:val>
                                        </p:tav>
                                        <p:tav tm="100000">
                                          <p:val>
                                            <p:strVal val="#ppt_x"/>
                                          </p:val>
                                        </p:tav>
                                      </p:tavLst>
                                    </p:anim>
                                    <p:anim calcmode="lin" valueType="num">
                                      <p:cBhvr additive="base">
                                        <p:cTn dur="500" fill="hold" id="83"/>
                                        <p:tgtEl>
                                          <p:spTgt spid="1050105"/>
                                        </p:tgtEl>
                                        <p:attrNameLst>
                                          <p:attrName>ppt_y</p:attrName>
                                        </p:attrNameLst>
                                      </p:cBhvr>
                                      <p:tavLst>
                                        <p:tav tm="0">
                                          <p:val>
                                            <p:strVal val="1+#ppt_h/2"/>
                                          </p:val>
                                        </p:tav>
                                        <p:tav tm="100000">
                                          <p:val>
                                            <p:strVal val="#ppt_y"/>
                                          </p:val>
                                        </p:tav>
                                      </p:tavLst>
                                    </p:anim>
                                  </p:childTnLst>
                                </p:cTn>
                              </p:par>
                            </p:childTnLst>
                          </p:cTn>
                        </p:par>
                        <p:par>
                          <p:cTn fill="hold" id="84">
                            <p:stCondLst>
                              <p:cond delay="7750"/>
                            </p:stCondLst>
                            <p:childTnLst>
                              <p:par>
                                <p:cTn fill="hold" grpId="0" id="85" nodeType="afterEffect" presetClass="entr" presetID="22" presetSubtype="8">
                                  <p:stCondLst>
                                    <p:cond delay="0"/>
                                  </p:stCondLst>
                                  <p:childTnLst>
                                    <p:set>
                                      <p:cBhvr>
                                        <p:cTn dur="1" fill="hold" id="86">
                                          <p:stCondLst>
                                            <p:cond delay="0"/>
                                          </p:stCondLst>
                                        </p:cTn>
                                        <p:tgtEl>
                                          <p:spTgt spid="1050104">
                                            <p:txEl>
                                              <p:pRg st="0" end="0"/>
                                            </p:txEl>
                                          </p:spTgt>
                                        </p:tgtEl>
                                        <p:attrNameLst>
                                          <p:attrName>style.visibility</p:attrName>
                                        </p:attrNameLst>
                                      </p:cBhvr>
                                      <p:to>
                                        <p:strVal val="visible"/>
                                      </p:to>
                                    </p:set>
                                    <p:animEffect transition="in" filter="wipe(left)">
                                      <p:cBhvr>
                                        <p:cTn dur="500" id="87"/>
                                        <p:tgtEl>
                                          <p:spTgt spid="1050104">
                                            <p:txEl>
                                              <p:pRg st="0" end="0"/>
                                            </p:txEl>
                                          </p:spTgt>
                                        </p:tgtEl>
                                      </p:cBhvr>
                                    </p:animEffect>
                                  </p:childTnLst>
                                </p:cTn>
                              </p:par>
                            </p:childTnLst>
                          </p:cTn>
                        </p:par>
                        <p:par>
                          <p:cTn fill="hold" id="88">
                            <p:stCondLst>
                              <p:cond delay="8250"/>
                            </p:stCondLst>
                            <p:childTnLst>
                              <p:par>
                                <p:cTn decel="100000" fill="hold" grpId="0" id="89" nodeType="afterEffect" presetClass="entr" presetID="2" presetSubtype="1">
                                  <p:stCondLst>
                                    <p:cond delay="250"/>
                                  </p:stCondLst>
                                  <p:childTnLst>
                                    <p:set>
                                      <p:cBhvr>
                                        <p:cTn dur="1" fill="hold" id="90">
                                          <p:stCondLst>
                                            <p:cond delay="0"/>
                                          </p:stCondLst>
                                        </p:cTn>
                                        <p:tgtEl>
                                          <p:spTgt spid="1050106">
                                            <p:txEl>
                                              <p:pRg st="0" end="0"/>
                                            </p:txEl>
                                          </p:spTgt>
                                        </p:tgtEl>
                                        <p:attrNameLst>
                                          <p:attrName>style.visibility</p:attrName>
                                        </p:attrNameLst>
                                      </p:cBhvr>
                                      <p:to>
                                        <p:strVal val="visible"/>
                                      </p:to>
                                    </p:set>
                                    <p:anim calcmode="lin" valueType="num">
                                      <p:cBhvr additive="base">
                                        <p:cTn dur="500" fill="hold" id="91"/>
                                        <p:tgtEl>
                                          <p:spTgt spid="1050106">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92"/>
                                        <p:tgtEl>
                                          <p:spTgt spid="1050106">
                                            <p:txEl>
                                              <p:pRg st="0" end="0"/>
                                            </p:txEl>
                                          </p:spTgt>
                                        </p:tgtEl>
                                        <p:attrNameLst>
                                          <p:attrName>ppt_y</p:attrName>
                                        </p:attrNameLst>
                                      </p:cBhvr>
                                      <p:tavLst>
                                        <p:tav tm="0">
                                          <p:val>
                                            <p:strVal val="0-#ppt_h/2"/>
                                          </p:val>
                                        </p:tav>
                                        <p:tav tm="100000">
                                          <p:val>
                                            <p:strVal val="#ppt_y"/>
                                          </p:val>
                                        </p:tav>
                                      </p:tavLst>
                                    </p:anim>
                                  </p:childTnLst>
                                </p:cTn>
                              </p:par>
                              <p:par>
                                <p:cTn fill="hold" grpId="0" id="93" nodeType="withEffect" presetClass="entr" presetID="21" presetSubtype="1">
                                  <p:stCondLst>
                                    <p:cond delay="250"/>
                                  </p:stCondLst>
                                  <p:childTnLst>
                                    <p:set>
                                      <p:cBhvr>
                                        <p:cTn dur="1" fill="hold" id="94">
                                          <p:stCondLst>
                                            <p:cond delay="0"/>
                                          </p:stCondLst>
                                        </p:cTn>
                                        <p:tgtEl>
                                          <p:spTgt spid="1050083"/>
                                        </p:tgtEl>
                                        <p:attrNameLst>
                                          <p:attrName>style.visibility</p:attrName>
                                        </p:attrNameLst>
                                      </p:cBhvr>
                                      <p:to>
                                        <p:strVal val="visible"/>
                                      </p:to>
                                    </p:set>
                                    <p:animEffect transition="in" filter="wheel(1)">
                                      <p:cBhvr>
                                        <p:cTn dur="1500" id="95"/>
                                        <p:tgtEl>
                                          <p:spTgt spid="1050083"/>
                                        </p:tgtEl>
                                      </p:cBhvr>
                                    </p:animEffect>
                                  </p:childTnLst>
                                </p:cTn>
                              </p:par>
                              <p:par>
                                <p:cTn decel="100000" fill="hold" grpId="0" id="96" nodeType="withEffect" presetClass="entr" presetID="2" presetSubtype="1">
                                  <p:stCondLst>
                                    <p:cond delay="350"/>
                                  </p:stCondLst>
                                  <p:childTnLst>
                                    <p:set>
                                      <p:cBhvr>
                                        <p:cTn dur="1" fill="hold" id="97">
                                          <p:stCondLst>
                                            <p:cond delay="0"/>
                                          </p:stCondLst>
                                        </p:cTn>
                                        <p:tgtEl>
                                          <p:spTgt spid="1050108"/>
                                        </p:tgtEl>
                                        <p:attrNameLst>
                                          <p:attrName>style.visibility</p:attrName>
                                        </p:attrNameLst>
                                      </p:cBhvr>
                                      <p:to>
                                        <p:strVal val="visible"/>
                                      </p:to>
                                    </p:set>
                                    <p:anim calcmode="lin" valueType="num">
                                      <p:cBhvr additive="base">
                                        <p:cTn dur="500" fill="hold" id="98"/>
                                        <p:tgtEl>
                                          <p:spTgt spid="1050108"/>
                                        </p:tgtEl>
                                        <p:attrNameLst>
                                          <p:attrName>ppt_x</p:attrName>
                                        </p:attrNameLst>
                                      </p:cBhvr>
                                      <p:tavLst>
                                        <p:tav tm="0">
                                          <p:val>
                                            <p:strVal val="#ppt_x"/>
                                          </p:val>
                                        </p:tav>
                                        <p:tav tm="100000">
                                          <p:val>
                                            <p:strVal val="#ppt_x"/>
                                          </p:val>
                                        </p:tav>
                                      </p:tavLst>
                                    </p:anim>
                                    <p:anim calcmode="lin" valueType="num">
                                      <p:cBhvr additive="base">
                                        <p:cTn dur="500" fill="hold" id="99"/>
                                        <p:tgtEl>
                                          <p:spTgt spid="1050108"/>
                                        </p:tgtEl>
                                        <p:attrNameLst>
                                          <p:attrName>ppt_y</p:attrName>
                                        </p:attrNameLst>
                                      </p:cBhvr>
                                      <p:tavLst>
                                        <p:tav tm="0">
                                          <p:val>
                                            <p:strVal val="0-#ppt_h/2"/>
                                          </p:val>
                                        </p:tav>
                                        <p:tav tm="100000">
                                          <p:val>
                                            <p:strVal val="#ppt_y"/>
                                          </p:val>
                                        </p:tav>
                                      </p:tavLst>
                                    </p:anim>
                                  </p:childTnLst>
                                </p:cTn>
                              </p:par>
                            </p:childTnLst>
                          </p:cTn>
                        </p:par>
                        <p:par>
                          <p:cTn fill="hold" id="100">
                            <p:stCondLst>
                              <p:cond delay="10000"/>
                            </p:stCondLst>
                            <p:childTnLst>
                              <p:par>
                                <p:cTn fill="hold" grpId="0" id="101" nodeType="afterEffect" presetClass="entr" presetID="22" presetSubtype="8">
                                  <p:stCondLst>
                                    <p:cond delay="0"/>
                                  </p:stCondLst>
                                  <p:childTnLst>
                                    <p:set>
                                      <p:cBhvr>
                                        <p:cTn dur="1" fill="hold" id="102">
                                          <p:stCondLst>
                                            <p:cond delay="0"/>
                                          </p:stCondLst>
                                        </p:cTn>
                                        <p:tgtEl>
                                          <p:spTgt spid="1050107">
                                            <p:txEl>
                                              <p:pRg st="0" end="0"/>
                                            </p:txEl>
                                          </p:spTgt>
                                        </p:tgtEl>
                                        <p:attrNameLst>
                                          <p:attrName>style.visibility</p:attrName>
                                        </p:attrNameLst>
                                      </p:cBhvr>
                                      <p:to>
                                        <p:strVal val="visible"/>
                                      </p:to>
                                    </p:set>
                                    <p:animEffect transition="in" filter="wipe(left)">
                                      <p:cBhvr>
                                        <p:cTn dur="500" id="103"/>
                                        <p:tgtEl>
                                          <p:spTgt spid="1050107">
                                            <p:txEl>
                                              <p:pRg st="0" end="0"/>
                                            </p:txEl>
                                          </p:spTgt>
                                        </p:tgtEl>
                                      </p:cBhvr>
                                    </p:animEffect>
                                  </p:childTnLst>
                                </p:cTn>
                              </p:par>
                            </p:childTnLst>
                          </p:cTn>
                        </p:par>
                        <p:par>
                          <p:cTn fill="hold" id="104">
                            <p:stCondLst>
                              <p:cond delay="10500"/>
                            </p:stCondLst>
                            <p:childTnLst>
                              <p:par>
                                <p:cTn decel="100000" fill="hold" grpId="0" id="105" nodeType="afterEffect" presetClass="entr" presetID="2" presetSubtype="4">
                                  <p:stCondLst>
                                    <p:cond delay="250"/>
                                  </p:stCondLst>
                                  <p:childTnLst>
                                    <p:set>
                                      <p:cBhvr>
                                        <p:cTn dur="1" fill="hold" id="106">
                                          <p:stCondLst>
                                            <p:cond delay="0"/>
                                          </p:stCondLst>
                                        </p:cTn>
                                        <p:tgtEl>
                                          <p:spTgt spid="1050109">
                                            <p:txEl>
                                              <p:pRg st="0" end="0"/>
                                            </p:txEl>
                                          </p:spTgt>
                                        </p:tgtEl>
                                        <p:attrNameLst>
                                          <p:attrName>style.visibility</p:attrName>
                                        </p:attrNameLst>
                                      </p:cBhvr>
                                      <p:to>
                                        <p:strVal val="visible"/>
                                      </p:to>
                                    </p:set>
                                    <p:anim calcmode="lin" valueType="num">
                                      <p:cBhvr additive="base">
                                        <p:cTn dur="500" fill="hold" id="107"/>
                                        <p:tgtEl>
                                          <p:spTgt spid="1050109">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108"/>
                                        <p:tgtEl>
                                          <p:spTgt spid="1050109">
                                            <p:txEl>
                                              <p:pRg st="0" end="0"/>
                                            </p:txEl>
                                          </p:spTgt>
                                        </p:tgtEl>
                                        <p:attrNameLst>
                                          <p:attrName>ppt_y</p:attrName>
                                        </p:attrNameLst>
                                      </p:cBhvr>
                                      <p:tavLst>
                                        <p:tav tm="0">
                                          <p:val>
                                            <p:strVal val="1+#ppt_h/2"/>
                                          </p:val>
                                        </p:tav>
                                        <p:tav tm="100000">
                                          <p:val>
                                            <p:strVal val="#ppt_y"/>
                                          </p:val>
                                        </p:tav>
                                      </p:tavLst>
                                    </p:anim>
                                  </p:childTnLst>
                                </p:cTn>
                              </p:par>
                              <p:par>
                                <p:cTn fill="hold" grpId="0" id="109" nodeType="withEffect" presetClass="entr" presetID="21" presetSubtype="1">
                                  <p:stCondLst>
                                    <p:cond delay="250"/>
                                  </p:stCondLst>
                                  <p:childTnLst>
                                    <p:set>
                                      <p:cBhvr>
                                        <p:cTn dur="1" fill="hold" id="110">
                                          <p:stCondLst>
                                            <p:cond delay="0"/>
                                          </p:stCondLst>
                                        </p:cTn>
                                        <p:tgtEl>
                                          <p:spTgt spid="1050084"/>
                                        </p:tgtEl>
                                        <p:attrNameLst>
                                          <p:attrName>style.visibility</p:attrName>
                                        </p:attrNameLst>
                                      </p:cBhvr>
                                      <p:to>
                                        <p:strVal val="visible"/>
                                      </p:to>
                                    </p:set>
                                    <p:animEffect transition="in" filter="wheel(1)">
                                      <p:cBhvr>
                                        <p:cTn dur="1500" id="111"/>
                                        <p:tgtEl>
                                          <p:spTgt spid="1050084"/>
                                        </p:tgtEl>
                                      </p:cBhvr>
                                    </p:animEffect>
                                  </p:childTnLst>
                                </p:cTn>
                              </p:par>
                              <p:par>
                                <p:cTn decel="100000" fill="hold" grpId="0" id="112" nodeType="withEffect" presetClass="entr" presetID="2" presetSubtype="4">
                                  <p:stCondLst>
                                    <p:cond delay="350"/>
                                  </p:stCondLst>
                                  <p:childTnLst>
                                    <p:set>
                                      <p:cBhvr>
                                        <p:cTn dur="1" fill="hold" id="113">
                                          <p:stCondLst>
                                            <p:cond delay="0"/>
                                          </p:stCondLst>
                                        </p:cTn>
                                        <p:tgtEl>
                                          <p:spTgt spid="1050111"/>
                                        </p:tgtEl>
                                        <p:attrNameLst>
                                          <p:attrName>style.visibility</p:attrName>
                                        </p:attrNameLst>
                                      </p:cBhvr>
                                      <p:to>
                                        <p:strVal val="visible"/>
                                      </p:to>
                                    </p:set>
                                    <p:anim calcmode="lin" valueType="num">
                                      <p:cBhvr additive="base">
                                        <p:cTn dur="500" fill="hold" id="114"/>
                                        <p:tgtEl>
                                          <p:spTgt spid="1050111"/>
                                        </p:tgtEl>
                                        <p:attrNameLst>
                                          <p:attrName>ppt_x</p:attrName>
                                        </p:attrNameLst>
                                      </p:cBhvr>
                                      <p:tavLst>
                                        <p:tav tm="0">
                                          <p:val>
                                            <p:strVal val="#ppt_x"/>
                                          </p:val>
                                        </p:tav>
                                        <p:tav tm="100000">
                                          <p:val>
                                            <p:strVal val="#ppt_x"/>
                                          </p:val>
                                        </p:tav>
                                      </p:tavLst>
                                    </p:anim>
                                    <p:anim calcmode="lin" valueType="num">
                                      <p:cBhvr additive="base">
                                        <p:cTn dur="500" fill="hold" id="115"/>
                                        <p:tgtEl>
                                          <p:spTgt spid="1050111"/>
                                        </p:tgtEl>
                                        <p:attrNameLst>
                                          <p:attrName>ppt_y</p:attrName>
                                        </p:attrNameLst>
                                      </p:cBhvr>
                                      <p:tavLst>
                                        <p:tav tm="0">
                                          <p:val>
                                            <p:strVal val="1+#ppt_h/2"/>
                                          </p:val>
                                        </p:tav>
                                        <p:tav tm="100000">
                                          <p:val>
                                            <p:strVal val="#ppt_y"/>
                                          </p:val>
                                        </p:tav>
                                      </p:tavLst>
                                    </p:anim>
                                  </p:childTnLst>
                                </p:cTn>
                              </p:par>
                            </p:childTnLst>
                          </p:cTn>
                        </p:par>
                        <p:par>
                          <p:cTn fill="hold" id="116">
                            <p:stCondLst>
                              <p:cond delay="12250"/>
                            </p:stCondLst>
                            <p:childTnLst>
                              <p:par>
                                <p:cTn fill="hold" grpId="0" id="117" nodeType="afterEffect" presetClass="entr" presetID="22" presetSubtype="8">
                                  <p:stCondLst>
                                    <p:cond delay="0"/>
                                  </p:stCondLst>
                                  <p:childTnLst>
                                    <p:set>
                                      <p:cBhvr>
                                        <p:cTn dur="1" fill="hold" id="118">
                                          <p:stCondLst>
                                            <p:cond delay="0"/>
                                          </p:stCondLst>
                                        </p:cTn>
                                        <p:tgtEl>
                                          <p:spTgt spid="1050110">
                                            <p:txEl>
                                              <p:pRg st="0" end="0"/>
                                            </p:txEl>
                                          </p:spTgt>
                                        </p:tgtEl>
                                        <p:attrNameLst>
                                          <p:attrName>style.visibility</p:attrName>
                                        </p:attrNameLst>
                                      </p:cBhvr>
                                      <p:to>
                                        <p:strVal val="visible"/>
                                      </p:to>
                                    </p:set>
                                    <p:animEffect transition="in" filter="wipe(left)">
                                      <p:cBhvr>
                                        <p:cTn dur="500" id="119"/>
                                        <p:tgtEl>
                                          <p:spTgt spid="1050110">
                                            <p:txEl>
                                              <p:pRg st="0" end="0"/>
                                            </p:txEl>
                                          </p:spTgt>
                                        </p:tgtEl>
                                      </p:cBhvr>
                                    </p:animEffect>
                                  </p:childTnLst>
                                </p:cTn>
                              </p:par>
                            </p:childTnLst>
                          </p:cTn>
                        </p:par>
                        <p:par>
                          <p:cTn fill="hold" id="120">
                            <p:stCondLst>
                              <p:cond delay="12750"/>
                            </p:stCondLst>
                            <p:childTnLst>
                              <p:par>
                                <p:cTn decel="100000" fill="hold" grpId="0" id="121" nodeType="afterEffect" presetClass="entr" presetID="2" presetSubtype="1">
                                  <p:stCondLst>
                                    <p:cond delay="250"/>
                                  </p:stCondLst>
                                  <p:childTnLst>
                                    <p:set>
                                      <p:cBhvr>
                                        <p:cTn dur="1" fill="hold" id="122">
                                          <p:stCondLst>
                                            <p:cond delay="0"/>
                                          </p:stCondLst>
                                        </p:cTn>
                                        <p:tgtEl>
                                          <p:spTgt spid="1050112">
                                            <p:txEl>
                                              <p:pRg st="0" end="0"/>
                                            </p:txEl>
                                          </p:spTgt>
                                        </p:tgtEl>
                                        <p:attrNameLst>
                                          <p:attrName>style.visibility</p:attrName>
                                        </p:attrNameLst>
                                      </p:cBhvr>
                                      <p:to>
                                        <p:strVal val="visible"/>
                                      </p:to>
                                    </p:set>
                                    <p:anim calcmode="lin" valueType="num">
                                      <p:cBhvr additive="base">
                                        <p:cTn dur="500" fill="hold" id="123"/>
                                        <p:tgtEl>
                                          <p:spTgt spid="1050112">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124"/>
                                        <p:tgtEl>
                                          <p:spTgt spid="1050112">
                                            <p:txEl>
                                              <p:pRg st="0" end="0"/>
                                            </p:txEl>
                                          </p:spTgt>
                                        </p:tgtEl>
                                        <p:attrNameLst>
                                          <p:attrName>ppt_y</p:attrName>
                                        </p:attrNameLst>
                                      </p:cBhvr>
                                      <p:tavLst>
                                        <p:tav tm="0">
                                          <p:val>
                                            <p:strVal val="0-#ppt_h/2"/>
                                          </p:val>
                                        </p:tav>
                                        <p:tav tm="100000">
                                          <p:val>
                                            <p:strVal val="#ppt_y"/>
                                          </p:val>
                                        </p:tav>
                                      </p:tavLst>
                                    </p:anim>
                                  </p:childTnLst>
                                </p:cTn>
                              </p:par>
                              <p:par>
                                <p:cTn fill="hold" grpId="0" id="125" nodeType="withEffect" presetClass="entr" presetID="21" presetSubtype="1">
                                  <p:stCondLst>
                                    <p:cond delay="250"/>
                                  </p:stCondLst>
                                  <p:childTnLst>
                                    <p:set>
                                      <p:cBhvr>
                                        <p:cTn dur="1" fill="hold" id="126">
                                          <p:stCondLst>
                                            <p:cond delay="0"/>
                                          </p:stCondLst>
                                        </p:cTn>
                                        <p:tgtEl>
                                          <p:spTgt spid="1050085"/>
                                        </p:tgtEl>
                                        <p:attrNameLst>
                                          <p:attrName>style.visibility</p:attrName>
                                        </p:attrNameLst>
                                      </p:cBhvr>
                                      <p:to>
                                        <p:strVal val="visible"/>
                                      </p:to>
                                    </p:set>
                                    <p:animEffect transition="in" filter="wheel(1)">
                                      <p:cBhvr>
                                        <p:cTn dur="1500" id="127"/>
                                        <p:tgtEl>
                                          <p:spTgt spid="1050085"/>
                                        </p:tgtEl>
                                      </p:cBhvr>
                                    </p:animEffect>
                                  </p:childTnLst>
                                </p:cTn>
                              </p:par>
                              <p:par>
                                <p:cTn decel="100000" fill="hold" grpId="0" id="128" nodeType="withEffect" presetClass="entr" presetID="2" presetSubtype="1">
                                  <p:stCondLst>
                                    <p:cond delay="350"/>
                                  </p:stCondLst>
                                  <p:childTnLst>
                                    <p:set>
                                      <p:cBhvr>
                                        <p:cTn dur="1" fill="hold" id="129">
                                          <p:stCondLst>
                                            <p:cond delay="0"/>
                                          </p:stCondLst>
                                        </p:cTn>
                                        <p:tgtEl>
                                          <p:spTgt spid="1050114"/>
                                        </p:tgtEl>
                                        <p:attrNameLst>
                                          <p:attrName>style.visibility</p:attrName>
                                        </p:attrNameLst>
                                      </p:cBhvr>
                                      <p:to>
                                        <p:strVal val="visible"/>
                                      </p:to>
                                    </p:set>
                                    <p:anim calcmode="lin" valueType="num">
                                      <p:cBhvr additive="base">
                                        <p:cTn dur="500" fill="hold" id="130"/>
                                        <p:tgtEl>
                                          <p:spTgt spid="1050114"/>
                                        </p:tgtEl>
                                        <p:attrNameLst>
                                          <p:attrName>ppt_x</p:attrName>
                                        </p:attrNameLst>
                                      </p:cBhvr>
                                      <p:tavLst>
                                        <p:tav tm="0">
                                          <p:val>
                                            <p:strVal val="#ppt_x"/>
                                          </p:val>
                                        </p:tav>
                                        <p:tav tm="100000">
                                          <p:val>
                                            <p:strVal val="#ppt_x"/>
                                          </p:val>
                                        </p:tav>
                                      </p:tavLst>
                                    </p:anim>
                                    <p:anim calcmode="lin" valueType="num">
                                      <p:cBhvr additive="base">
                                        <p:cTn dur="500" fill="hold" id="131"/>
                                        <p:tgtEl>
                                          <p:spTgt spid="1050114"/>
                                        </p:tgtEl>
                                        <p:attrNameLst>
                                          <p:attrName>ppt_y</p:attrName>
                                        </p:attrNameLst>
                                      </p:cBhvr>
                                      <p:tavLst>
                                        <p:tav tm="0">
                                          <p:val>
                                            <p:strVal val="0-#ppt_h/2"/>
                                          </p:val>
                                        </p:tav>
                                        <p:tav tm="100000">
                                          <p:val>
                                            <p:strVal val="#ppt_y"/>
                                          </p:val>
                                        </p:tav>
                                      </p:tavLst>
                                    </p:anim>
                                  </p:childTnLst>
                                </p:cTn>
                              </p:par>
                            </p:childTnLst>
                          </p:cTn>
                        </p:par>
                        <p:par>
                          <p:cTn fill="hold" id="132">
                            <p:stCondLst>
                              <p:cond delay="14500"/>
                            </p:stCondLst>
                            <p:childTnLst>
                              <p:par>
                                <p:cTn fill="hold" grpId="0" id="133" nodeType="afterEffect" presetClass="entr" presetID="22" presetSubtype="8">
                                  <p:stCondLst>
                                    <p:cond delay="0"/>
                                  </p:stCondLst>
                                  <p:childTnLst>
                                    <p:set>
                                      <p:cBhvr>
                                        <p:cTn dur="1" fill="hold" id="134">
                                          <p:stCondLst>
                                            <p:cond delay="0"/>
                                          </p:stCondLst>
                                        </p:cTn>
                                        <p:tgtEl>
                                          <p:spTgt spid="1050113">
                                            <p:txEl>
                                              <p:pRg st="0" end="0"/>
                                            </p:txEl>
                                          </p:spTgt>
                                        </p:tgtEl>
                                        <p:attrNameLst>
                                          <p:attrName>style.visibility</p:attrName>
                                        </p:attrNameLst>
                                      </p:cBhvr>
                                      <p:to>
                                        <p:strVal val="visible"/>
                                      </p:to>
                                    </p:set>
                                    <p:animEffect transition="in" filter="wipe(left)">
                                      <p:cBhvr>
                                        <p:cTn dur="500" id="135"/>
                                        <p:tgtEl>
                                          <p:spTgt spid="10501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079" grpId="0" animBg="1"/>
      <p:bldP spid="1050080" grpId="0" animBg="1"/>
      <p:bldP spid="1050081" grpId="0" animBg="1"/>
      <p:bldP spid="1050082" grpId="0" animBg="1"/>
      <p:bldP spid="1050083" grpId="0" animBg="1"/>
      <p:bldP spid="1050084" grpId="0" animBg="1"/>
      <p:bldP spid="1050085" grpId="0" animBg="1"/>
      <p:bldP spid="1050089" grpId="0" build="p">
        <p:tmplLst>
          <p:tmpl lvl="1">
            <p:tnLst>
              <p:par>
                <p:cTn fill="hold" nodeType="withEffect" presetClass="entr" presetID="22" presetSubtype="8">
                  <p:stCondLst>
                    <p:cond delay="0"/>
                  </p:stCondLst>
                  <p:childTnLst>
                    <p:set>
                      <p:cBhvr>
                        <p:cTn dur="1" fill="hold">
                          <p:stCondLst>
                            <p:cond delay="0"/>
                          </p:stCondLst>
                        </p:cTn>
                        <p:tgtEl>
                          <p:spTgt spid="1050089"/>
                        </p:tgtEl>
                        <p:attrNameLst>
                          <p:attrName>style.visibility</p:attrName>
                        </p:attrNameLst>
                      </p:cBhvr>
                      <p:to>
                        <p:strVal val="visible"/>
                      </p:to>
                    </p:set>
                    <p:animEffect transition="in" filter="wipe(left)">
                      <p:cBhvr>
                        <p:cTn dur="500"/>
                        <p:tgtEl>
                          <p:spTgt spid="1050089"/>
                        </p:tgtEl>
                      </p:cBhvr>
                    </p:animEffect>
                  </p:childTnLst>
                </p:cTn>
              </p:par>
            </p:tnLst>
          </p:tmpl>
        </p:tmplLst>
      </p:bldP>
      <p:bldP spid="1050090" grpId="0" animBg="1"/>
      <p:bldP spid="1050091" grpId="0" animBg="1"/>
      <p:bldP spid="1050092" grpId="0" animBg="1"/>
      <p:bldP spid="1050093" grpId="0" animBg="1"/>
      <p:bldP spid="1050094" grpId="0" animBg="1"/>
      <p:bldP spid="1050095" grpId="0" animBg="1"/>
      <p:bldP spid="1050096" grpId="0" animBg="1"/>
      <p:bldP spid="1050097" grpId="0" build="p">
        <p:tmplLst>
          <p:tmpl lvl="1">
            <p:tnLst>
              <p:par>
                <p:cTn decel="100000" fill="hold" nodeType="afterEffect" presetClass="entr" presetID="2" presetSubtype="4">
                  <p:stCondLst>
                    <p:cond delay="0"/>
                  </p:stCondLst>
                  <p:childTnLst>
                    <p:set>
                      <p:cBhvr>
                        <p:cTn dur="1" fill="hold">
                          <p:stCondLst>
                            <p:cond delay="0"/>
                          </p:stCondLst>
                        </p:cTn>
                        <p:tgtEl>
                          <p:spTgt spid="1050097"/>
                        </p:tgtEl>
                        <p:attrNameLst>
                          <p:attrName>style.visibility</p:attrName>
                        </p:attrNameLst>
                      </p:cBhvr>
                      <p:to>
                        <p:strVal val="visible"/>
                      </p:to>
                    </p:set>
                    <p:anim calcmode="lin" valueType="num">
                      <p:cBhvr additive="base">
                        <p:cTn dur="500" fill="hold"/>
                        <p:tgtEl>
                          <p:spTgt spid="1050097"/>
                        </p:tgtEl>
                        <p:attrNameLst>
                          <p:attrName>ppt_x</p:attrName>
                        </p:attrNameLst>
                      </p:cBhvr>
                      <p:tavLst>
                        <p:tav tm="0">
                          <p:val>
                            <p:strVal val="#ppt_x"/>
                          </p:val>
                        </p:tav>
                        <p:tav tm="100000">
                          <p:val>
                            <p:strVal val="#ppt_x"/>
                          </p:val>
                        </p:tav>
                      </p:tavLst>
                    </p:anim>
                    <p:anim calcmode="lin" valueType="num">
                      <p:cBhvr additive="base">
                        <p:cTn dur="500" fill="hold"/>
                        <p:tgtEl>
                          <p:spTgt spid="1050097"/>
                        </p:tgtEl>
                        <p:attrNameLst>
                          <p:attrName>ppt_y</p:attrName>
                        </p:attrNameLst>
                      </p:cBhvr>
                      <p:tavLst>
                        <p:tav tm="0">
                          <p:val>
                            <p:strVal val="1+#ppt_h/2"/>
                          </p:val>
                        </p:tav>
                        <p:tav tm="100000">
                          <p:val>
                            <p:strVal val="#ppt_y"/>
                          </p:val>
                        </p:tav>
                      </p:tavLst>
                    </p:anim>
                  </p:childTnLst>
                </p:cTn>
              </p:par>
            </p:tnLst>
          </p:tmpl>
        </p:tmplLst>
      </p:bldP>
      <p:bldP spid="1050098" grpId="0" build="p">
        <p:tmplLst>
          <p:tmpl lvl="1">
            <p:tnLst>
              <p:par>
                <p:cTn fill="hold" nodeType="afterEffect" presetClass="entr" presetID="22" presetSubtype="8">
                  <p:stCondLst>
                    <p:cond delay="0"/>
                  </p:stCondLst>
                  <p:childTnLst>
                    <p:set>
                      <p:cBhvr>
                        <p:cTn dur="1" fill="hold">
                          <p:stCondLst>
                            <p:cond delay="0"/>
                          </p:stCondLst>
                        </p:cTn>
                        <p:tgtEl>
                          <p:spTgt spid="1050098"/>
                        </p:tgtEl>
                        <p:attrNameLst>
                          <p:attrName>style.visibility</p:attrName>
                        </p:attrNameLst>
                      </p:cBhvr>
                      <p:to>
                        <p:strVal val="visible"/>
                      </p:to>
                    </p:set>
                    <p:animEffect transition="in" filter="wipe(left)">
                      <p:cBhvr>
                        <p:cTn dur="500"/>
                        <p:tgtEl>
                          <p:spTgt spid="1050098"/>
                        </p:tgtEl>
                      </p:cBhvr>
                    </p:animEffect>
                  </p:childTnLst>
                </p:cTn>
              </p:par>
            </p:tnLst>
          </p:tmpl>
        </p:tmplLst>
      </p:bldP>
      <p:bldP spid="1050099" grpId="0" animBg="1"/>
      <p:bldP spid="1050100" grpId="0" build="p">
        <p:tmplLst>
          <p:tmpl lvl="1">
            <p:tnLst>
              <p:par>
                <p:cTn decel="100000" fill="hold" nodeType="afterEffect" presetClass="entr" presetID="2" presetSubtype="1">
                  <p:stCondLst>
                    <p:cond delay="250"/>
                  </p:stCondLst>
                  <p:childTnLst>
                    <p:set>
                      <p:cBhvr>
                        <p:cTn dur="1" fill="hold">
                          <p:stCondLst>
                            <p:cond delay="0"/>
                          </p:stCondLst>
                        </p:cTn>
                        <p:tgtEl>
                          <p:spTgt spid="1050100"/>
                        </p:tgtEl>
                        <p:attrNameLst>
                          <p:attrName>style.visibility</p:attrName>
                        </p:attrNameLst>
                      </p:cBhvr>
                      <p:to>
                        <p:strVal val="visible"/>
                      </p:to>
                    </p:set>
                    <p:anim calcmode="lin" valueType="num">
                      <p:cBhvr additive="base">
                        <p:cTn dur="500" fill="hold"/>
                        <p:tgtEl>
                          <p:spTgt spid="1050100"/>
                        </p:tgtEl>
                        <p:attrNameLst>
                          <p:attrName>ppt_x</p:attrName>
                        </p:attrNameLst>
                      </p:cBhvr>
                      <p:tavLst>
                        <p:tav tm="0">
                          <p:val>
                            <p:strVal val="#ppt_x"/>
                          </p:val>
                        </p:tav>
                        <p:tav tm="100000">
                          <p:val>
                            <p:strVal val="#ppt_x"/>
                          </p:val>
                        </p:tav>
                      </p:tavLst>
                    </p:anim>
                    <p:anim calcmode="lin" valueType="num">
                      <p:cBhvr additive="base">
                        <p:cTn dur="500" fill="hold"/>
                        <p:tgtEl>
                          <p:spTgt spid="1050100"/>
                        </p:tgtEl>
                        <p:attrNameLst>
                          <p:attrName>ppt_y</p:attrName>
                        </p:attrNameLst>
                      </p:cBhvr>
                      <p:tavLst>
                        <p:tav tm="0">
                          <p:val>
                            <p:strVal val="0-#ppt_h/2"/>
                          </p:val>
                        </p:tav>
                        <p:tav tm="100000">
                          <p:val>
                            <p:strVal val="#ppt_y"/>
                          </p:val>
                        </p:tav>
                      </p:tavLst>
                    </p:anim>
                  </p:childTnLst>
                </p:cTn>
              </p:par>
            </p:tnLst>
          </p:tmpl>
        </p:tmplLst>
      </p:bldP>
      <p:bldP spid="1050101" grpId="0" build="p">
        <p:tmplLst>
          <p:tmpl lvl="1">
            <p:tnLst>
              <p:par>
                <p:cTn fill="hold" nodeType="afterEffect" presetClass="entr" presetID="22" presetSubtype="8">
                  <p:stCondLst>
                    <p:cond delay="0"/>
                  </p:stCondLst>
                  <p:childTnLst>
                    <p:set>
                      <p:cBhvr>
                        <p:cTn dur="1" fill="hold">
                          <p:stCondLst>
                            <p:cond delay="0"/>
                          </p:stCondLst>
                        </p:cTn>
                        <p:tgtEl>
                          <p:spTgt spid="1050101"/>
                        </p:tgtEl>
                        <p:attrNameLst>
                          <p:attrName>style.visibility</p:attrName>
                        </p:attrNameLst>
                      </p:cBhvr>
                      <p:to>
                        <p:strVal val="visible"/>
                      </p:to>
                    </p:set>
                    <p:animEffect transition="in" filter="wipe(left)">
                      <p:cBhvr>
                        <p:cTn dur="500"/>
                        <p:tgtEl>
                          <p:spTgt spid="1050101"/>
                        </p:tgtEl>
                      </p:cBhvr>
                    </p:animEffect>
                  </p:childTnLst>
                </p:cTn>
              </p:par>
            </p:tnLst>
          </p:tmpl>
        </p:tmplLst>
      </p:bldP>
      <p:bldP spid="1050102" grpId="0" animBg="1"/>
      <p:bldP spid="1050103" grpId="0" build="p">
        <p:tmplLst>
          <p:tmpl lvl="1">
            <p:tnLst>
              <p:par>
                <p:cTn decel="100000" fill="hold" nodeType="afterEffect" presetClass="entr" presetID="2" presetSubtype="4">
                  <p:stCondLst>
                    <p:cond delay="250"/>
                  </p:stCondLst>
                  <p:childTnLst>
                    <p:set>
                      <p:cBhvr>
                        <p:cTn dur="1" fill="hold">
                          <p:stCondLst>
                            <p:cond delay="0"/>
                          </p:stCondLst>
                        </p:cTn>
                        <p:tgtEl>
                          <p:spTgt spid="1050103"/>
                        </p:tgtEl>
                        <p:attrNameLst>
                          <p:attrName>style.visibility</p:attrName>
                        </p:attrNameLst>
                      </p:cBhvr>
                      <p:to>
                        <p:strVal val="visible"/>
                      </p:to>
                    </p:set>
                    <p:anim calcmode="lin" valueType="num">
                      <p:cBhvr additive="base">
                        <p:cTn dur="500" fill="hold"/>
                        <p:tgtEl>
                          <p:spTgt spid="1050103"/>
                        </p:tgtEl>
                        <p:attrNameLst>
                          <p:attrName>ppt_x</p:attrName>
                        </p:attrNameLst>
                      </p:cBhvr>
                      <p:tavLst>
                        <p:tav tm="0">
                          <p:val>
                            <p:strVal val="#ppt_x"/>
                          </p:val>
                        </p:tav>
                        <p:tav tm="100000">
                          <p:val>
                            <p:strVal val="#ppt_x"/>
                          </p:val>
                        </p:tav>
                      </p:tavLst>
                    </p:anim>
                    <p:anim calcmode="lin" valueType="num">
                      <p:cBhvr additive="base">
                        <p:cTn dur="500" fill="hold"/>
                        <p:tgtEl>
                          <p:spTgt spid="1050103"/>
                        </p:tgtEl>
                        <p:attrNameLst>
                          <p:attrName>ppt_y</p:attrName>
                        </p:attrNameLst>
                      </p:cBhvr>
                      <p:tavLst>
                        <p:tav tm="0">
                          <p:val>
                            <p:strVal val="1+#ppt_h/2"/>
                          </p:val>
                        </p:tav>
                        <p:tav tm="100000">
                          <p:val>
                            <p:strVal val="#ppt_y"/>
                          </p:val>
                        </p:tav>
                      </p:tavLst>
                    </p:anim>
                  </p:childTnLst>
                </p:cTn>
              </p:par>
            </p:tnLst>
          </p:tmpl>
        </p:tmplLst>
      </p:bldP>
      <p:bldP spid="1050104" grpId="0" build="p">
        <p:tmplLst>
          <p:tmpl lvl="1">
            <p:tnLst>
              <p:par>
                <p:cTn fill="hold" nodeType="afterEffect" presetClass="entr" presetID="22" presetSubtype="8">
                  <p:stCondLst>
                    <p:cond delay="0"/>
                  </p:stCondLst>
                  <p:childTnLst>
                    <p:set>
                      <p:cBhvr>
                        <p:cTn dur="1" fill="hold">
                          <p:stCondLst>
                            <p:cond delay="0"/>
                          </p:stCondLst>
                        </p:cTn>
                        <p:tgtEl>
                          <p:spTgt spid="1050104"/>
                        </p:tgtEl>
                        <p:attrNameLst>
                          <p:attrName>style.visibility</p:attrName>
                        </p:attrNameLst>
                      </p:cBhvr>
                      <p:to>
                        <p:strVal val="visible"/>
                      </p:to>
                    </p:set>
                    <p:animEffect transition="in" filter="wipe(left)">
                      <p:cBhvr>
                        <p:cTn dur="500"/>
                        <p:tgtEl>
                          <p:spTgt spid="1050104"/>
                        </p:tgtEl>
                      </p:cBhvr>
                    </p:animEffect>
                  </p:childTnLst>
                </p:cTn>
              </p:par>
            </p:tnLst>
          </p:tmpl>
        </p:tmplLst>
      </p:bldP>
      <p:bldP spid="1050105" grpId="0" animBg="1"/>
      <p:bldP spid="1050106" grpId="0" build="p">
        <p:tmplLst>
          <p:tmpl lvl="1">
            <p:tnLst>
              <p:par>
                <p:cTn decel="100000" fill="hold" nodeType="afterEffect" presetClass="entr" presetID="2" presetSubtype="1">
                  <p:stCondLst>
                    <p:cond delay="250"/>
                  </p:stCondLst>
                  <p:childTnLst>
                    <p:set>
                      <p:cBhvr>
                        <p:cTn dur="1" fill="hold">
                          <p:stCondLst>
                            <p:cond delay="0"/>
                          </p:stCondLst>
                        </p:cTn>
                        <p:tgtEl>
                          <p:spTgt spid="1050106"/>
                        </p:tgtEl>
                        <p:attrNameLst>
                          <p:attrName>style.visibility</p:attrName>
                        </p:attrNameLst>
                      </p:cBhvr>
                      <p:to>
                        <p:strVal val="visible"/>
                      </p:to>
                    </p:set>
                    <p:anim calcmode="lin" valueType="num">
                      <p:cBhvr additive="base">
                        <p:cTn dur="500" fill="hold"/>
                        <p:tgtEl>
                          <p:spTgt spid="1050106"/>
                        </p:tgtEl>
                        <p:attrNameLst>
                          <p:attrName>ppt_x</p:attrName>
                        </p:attrNameLst>
                      </p:cBhvr>
                      <p:tavLst>
                        <p:tav tm="0">
                          <p:val>
                            <p:strVal val="#ppt_x"/>
                          </p:val>
                        </p:tav>
                        <p:tav tm="100000">
                          <p:val>
                            <p:strVal val="#ppt_x"/>
                          </p:val>
                        </p:tav>
                      </p:tavLst>
                    </p:anim>
                    <p:anim calcmode="lin" valueType="num">
                      <p:cBhvr additive="base">
                        <p:cTn dur="500" fill="hold"/>
                        <p:tgtEl>
                          <p:spTgt spid="1050106"/>
                        </p:tgtEl>
                        <p:attrNameLst>
                          <p:attrName>ppt_y</p:attrName>
                        </p:attrNameLst>
                      </p:cBhvr>
                      <p:tavLst>
                        <p:tav tm="0">
                          <p:val>
                            <p:strVal val="0-#ppt_h/2"/>
                          </p:val>
                        </p:tav>
                        <p:tav tm="100000">
                          <p:val>
                            <p:strVal val="#ppt_y"/>
                          </p:val>
                        </p:tav>
                      </p:tavLst>
                    </p:anim>
                  </p:childTnLst>
                </p:cTn>
              </p:par>
            </p:tnLst>
          </p:tmpl>
        </p:tmplLst>
      </p:bldP>
      <p:bldP spid="1050107" grpId="0" build="p">
        <p:tmplLst>
          <p:tmpl lvl="1">
            <p:tnLst>
              <p:par>
                <p:cTn fill="hold" nodeType="afterEffect" presetClass="entr" presetID="22" presetSubtype="8">
                  <p:stCondLst>
                    <p:cond delay="0"/>
                  </p:stCondLst>
                  <p:childTnLst>
                    <p:set>
                      <p:cBhvr>
                        <p:cTn dur="1" fill="hold">
                          <p:stCondLst>
                            <p:cond delay="0"/>
                          </p:stCondLst>
                        </p:cTn>
                        <p:tgtEl>
                          <p:spTgt spid="1050107"/>
                        </p:tgtEl>
                        <p:attrNameLst>
                          <p:attrName>style.visibility</p:attrName>
                        </p:attrNameLst>
                      </p:cBhvr>
                      <p:to>
                        <p:strVal val="visible"/>
                      </p:to>
                    </p:set>
                    <p:animEffect transition="in" filter="wipe(left)">
                      <p:cBhvr>
                        <p:cTn dur="500"/>
                        <p:tgtEl>
                          <p:spTgt spid="1050107"/>
                        </p:tgtEl>
                      </p:cBhvr>
                    </p:animEffect>
                  </p:childTnLst>
                </p:cTn>
              </p:par>
            </p:tnLst>
          </p:tmpl>
        </p:tmplLst>
      </p:bldP>
      <p:bldP spid="1050108" grpId="0" animBg="1"/>
      <p:bldP spid="1050109" grpId="0" build="p">
        <p:tmplLst>
          <p:tmpl lvl="1">
            <p:tnLst>
              <p:par>
                <p:cTn decel="100000" fill="hold" nodeType="afterEffect" presetClass="entr" presetID="2" presetSubtype="4">
                  <p:stCondLst>
                    <p:cond delay="250"/>
                  </p:stCondLst>
                  <p:childTnLst>
                    <p:set>
                      <p:cBhvr>
                        <p:cTn dur="1" fill="hold">
                          <p:stCondLst>
                            <p:cond delay="0"/>
                          </p:stCondLst>
                        </p:cTn>
                        <p:tgtEl>
                          <p:spTgt spid="1050109"/>
                        </p:tgtEl>
                        <p:attrNameLst>
                          <p:attrName>style.visibility</p:attrName>
                        </p:attrNameLst>
                      </p:cBhvr>
                      <p:to>
                        <p:strVal val="visible"/>
                      </p:to>
                    </p:set>
                    <p:anim calcmode="lin" valueType="num">
                      <p:cBhvr additive="base">
                        <p:cTn dur="500" fill="hold"/>
                        <p:tgtEl>
                          <p:spTgt spid="1050109"/>
                        </p:tgtEl>
                        <p:attrNameLst>
                          <p:attrName>ppt_x</p:attrName>
                        </p:attrNameLst>
                      </p:cBhvr>
                      <p:tavLst>
                        <p:tav tm="0">
                          <p:val>
                            <p:strVal val="#ppt_x"/>
                          </p:val>
                        </p:tav>
                        <p:tav tm="100000">
                          <p:val>
                            <p:strVal val="#ppt_x"/>
                          </p:val>
                        </p:tav>
                      </p:tavLst>
                    </p:anim>
                    <p:anim calcmode="lin" valueType="num">
                      <p:cBhvr additive="base">
                        <p:cTn dur="500" fill="hold"/>
                        <p:tgtEl>
                          <p:spTgt spid="1050109"/>
                        </p:tgtEl>
                        <p:attrNameLst>
                          <p:attrName>ppt_y</p:attrName>
                        </p:attrNameLst>
                      </p:cBhvr>
                      <p:tavLst>
                        <p:tav tm="0">
                          <p:val>
                            <p:strVal val="1+#ppt_h/2"/>
                          </p:val>
                        </p:tav>
                        <p:tav tm="100000">
                          <p:val>
                            <p:strVal val="#ppt_y"/>
                          </p:val>
                        </p:tav>
                      </p:tavLst>
                    </p:anim>
                  </p:childTnLst>
                </p:cTn>
              </p:par>
            </p:tnLst>
          </p:tmpl>
        </p:tmplLst>
      </p:bldP>
      <p:bldP spid="1050110" grpId="0" build="p">
        <p:tmplLst>
          <p:tmpl lvl="1">
            <p:tnLst>
              <p:par>
                <p:cTn fill="hold" nodeType="afterEffect" presetClass="entr" presetID="22" presetSubtype="8">
                  <p:stCondLst>
                    <p:cond delay="0"/>
                  </p:stCondLst>
                  <p:childTnLst>
                    <p:set>
                      <p:cBhvr>
                        <p:cTn dur="1" fill="hold">
                          <p:stCondLst>
                            <p:cond delay="0"/>
                          </p:stCondLst>
                        </p:cTn>
                        <p:tgtEl>
                          <p:spTgt spid="1050110"/>
                        </p:tgtEl>
                        <p:attrNameLst>
                          <p:attrName>style.visibility</p:attrName>
                        </p:attrNameLst>
                      </p:cBhvr>
                      <p:to>
                        <p:strVal val="visible"/>
                      </p:to>
                    </p:set>
                    <p:animEffect transition="in" filter="wipe(left)">
                      <p:cBhvr>
                        <p:cTn dur="500"/>
                        <p:tgtEl>
                          <p:spTgt spid="1050110"/>
                        </p:tgtEl>
                      </p:cBhvr>
                    </p:animEffect>
                  </p:childTnLst>
                </p:cTn>
              </p:par>
            </p:tnLst>
          </p:tmpl>
        </p:tmplLst>
      </p:bldP>
      <p:bldP spid="1050111" grpId="0" animBg="1"/>
      <p:bldP spid="1050112" grpId="0" build="p">
        <p:tmplLst>
          <p:tmpl lvl="1">
            <p:tnLst>
              <p:par>
                <p:cTn decel="100000" fill="hold" nodeType="afterEffect" presetClass="entr" presetID="2" presetSubtype="1">
                  <p:stCondLst>
                    <p:cond delay="250"/>
                  </p:stCondLst>
                  <p:childTnLst>
                    <p:set>
                      <p:cBhvr>
                        <p:cTn dur="1" fill="hold">
                          <p:stCondLst>
                            <p:cond delay="0"/>
                          </p:stCondLst>
                        </p:cTn>
                        <p:tgtEl>
                          <p:spTgt spid="1050112"/>
                        </p:tgtEl>
                        <p:attrNameLst>
                          <p:attrName>style.visibility</p:attrName>
                        </p:attrNameLst>
                      </p:cBhvr>
                      <p:to>
                        <p:strVal val="visible"/>
                      </p:to>
                    </p:set>
                    <p:anim calcmode="lin" valueType="num">
                      <p:cBhvr additive="base">
                        <p:cTn dur="500" fill="hold"/>
                        <p:tgtEl>
                          <p:spTgt spid="1050112"/>
                        </p:tgtEl>
                        <p:attrNameLst>
                          <p:attrName>ppt_x</p:attrName>
                        </p:attrNameLst>
                      </p:cBhvr>
                      <p:tavLst>
                        <p:tav tm="0">
                          <p:val>
                            <p:strVal val="#ppt_x"/>
                          </p:val>
                        </p:tav>
                        <p:tav tm="100000">
                          <p:val>
                            <p:strVal val="#ppt_x"/>
                          </p:val>
                        </p:tav>
                      </p:tavLst>
                    </p:anim>
                    <p:anim calcmode="lin" valueType="num">
                      <p:cBhvr additive="base">
                        <p:cTn dur="500" fill="hold"/>
                        <p:tgtEl>
                          <p:spTgt spid="1050112"/>
                        </p:tgtEl>
                        <p:attrNameLst>
                          <p:attrName>ppt_y</p:attrName>
                        </p:attrNameLst>
                      </p:cBhvr>
                      <p:tavLst>
                        <p:tav tm="0">
                          <p:val>
                            <p:strVal val="0-#ppt_h/2"/>
                          </p:val>
                        </p:tav>
                        <p:tav tm="100000">
                          <p:val>
                            <p:strVal val="#ppt_y"/>
                          </p:val>
                        </p:tav>
                      </p:tavLst>
                    </p:anim>
                  </p:childTnLst>
                </p:cTn>
              </p:par>
            </p:tnLst>
          </p:tmpl>
        </p:tmplLst>
      </p:bldP>
      <p:bldP spid="1050113" grpId="0" build="p">
        <p:tmplLst>
          <p:tmpl lvl="1">
            <p:tnLst>
              <p:par>
                <p:cTn fill="hold" nodeType="afterEffect" presetClass="entr" presetID="22" presetSubtype="8">
                  <p:stCondLst>
                    <p:cond delay="0"/>
                  </p:stCondLst>
                  <p:childTnLst>
                    <p:set>
                      <p:cBhvr>
                        <p:cTn dur="1" fill="hold">
                          <p:stCondLst>
                            <p:cond delay="0"/>
                          </p:stCondLst>
                        </p:cTn>
                        <p:tgtEl>
                          <p:spTgt spid="1050113"/>
                        </p:tgtEl>
                        <p:attrNameLst>
                          <p:attrName>style.visibility</p:attrName>
                        </p:attrNameLst>
                      </p:cBhvr>
                      <p:to>
                        <p:strVal val="visible"/>
                      </p:to>
                    </p:set>
                    <p:animEffect transition="in" filter="wipe(left)">
                      <p:cBhvr>
                        <p:cTn dur="500"/>
                        <p:tgtEl>
                          <p:spTgt spid="1050113"/>
                        </p:tgtEl>
                      </p:cBhvr>
                    </p:animEffect>
                  </p:childTnLst>
                </p:cTn>
              </p:par>
            </p:tnLst>
          </p:tmpl>
        </p:tmplLst>
      </p:bldP>
      <p:bldP spid="1050114"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92" name=""/>
        <p:cNvGrpSpPr/>
        <p:nvPr/>
      </p:nvGrpSpPr>
      <p:grpSpPr>
        <a:xfrm>
          <a:off x="0" y="0"/>
          <a:ext cx="0" cy="0"/>
          <a:chOff x="0" y="0"/>
          <a:chExt cx="0" cy="0"/>
        </a:xfrm>
      </p:grpSpPr>
      <p:sp>
        <p:nvSpPr>
          <p:cNvPr id="1049294" name="タイトル 1"/>
          <p:cNvSpPr>
            <a:spLocks noGrp="1"/>
          </p:cNvSpPr>
          <p:nvPr>
            <p:ph type="title" hasCustomPrompt="1"/>
          </p:nvPr>
        </p:nvSpPr>
        <p:spPr/>
        <p:txBody>
          <a:bodyPr/>
          <a:p>
            <a:r>
              <a:rPr altLang="ja-JP" dirty="0" kumimoji="1" lang="en-US"/>
              <a:t>Slide Title Goes Here</a:t>
            </a:r>
            <a:endParaRPr altLang="en-US" dirty="0" kumimoji="1" lang="ja-JP"/>
          </a:p>
        </p:txBody>
      </p:sp>
      <p:sp>
        <p:nvSpPr>
          <p:cNvPr id="1049295" name="フッター プレースホルダー 2"/>
          <p:cNvSpPr>
            <a:spLocks noGrp="1"/>
          </p:cNvSpPr>
          <p:nvPr>
            <p:ph type="ftr" sz="quarter" idx="10"/>
          </p:nvPr>
        </p:nvSpPr>
        <p:spPr/>
        <p:txBody>
          <a:bodyPr/>
          <a:p>
            <a:r>
              <a:rPr altLang="ja-JP" lang="en-US"/>
              <a:t>The Power of PowerPoint | thepopp.com</a:t>
            </a:r>
            <a:endParaRPr altLang="en-US" dirty="0" lang="ja-JP"/>
          </a:p>
        </p:txBody>
      </p:sp>
      <p:sp>
        <p:nvSpPr>
          <p:cNvPr id="1049296" name="スライド番号プレースホルダー 3"/>
          <p:cNvSpPr>
            <a:spLocks noGrp="1"/>
          </p:cNvSpPr>
          <p:nvPr>
            <p:ph type="sldNum" sz="quarter" idx="11"/>
          </p:nvPr>
        </p:nvSpPr>
        <p:spPr/>
        <p:txBody>
          <a:bodyPr/>
          <a:p>
            <a:fld id="{E6459DFB-86F3-43FA-8567-2EA6E426AE90}" type="slidenum">
              <a:rPr altLang="en-US" lang="ja-JP" smtClean="0"/>
              <a:t>‹#›</a:t>
            </a:fld>
            <a:endParaRPr altLang="en-US" lang="ja-JP"/>
          </a:p>
        </p:txBody>
      </p:sp>
      <p:sp>
        <p:nvSpPr>
          <p:cNvPr id="1049297" name="テキスト プレースホルダー 6"/>
          <p:cNvSpPr>
            <a:spLocks noGrp="1"/>
          </p:cNvSpPr>
          <p:nvPr>
            <p:ph type="body" sz="quarter" idx="13" hasCustomPrompt="1"/>
          </p:nvPr>
        </p:nvSpPr>
        <p:spPr>
          <a:xfrm>
            <a:off x="3166542" y="1543100"/>
            <a:ext cx="14329592" cy="504056"/>
          </a:xfrm>
        </p:spPr>
        <p:txBody>
          <a:bodyPr/>
          <a:lstStyle>
            <a:lvl1pPr>
              <a:defRPr baseline="0" i="1">
                <a:solidFill>
                  <a:schemeClr val="tx1">
                    <a:lumMod val="50000"/>
                    <a:lumOff val="50000"/>
                  </a:schemeClr>
                </a:solidFill>
                <a:latin typeface="+mn-lt"/>
                <a:cs typeface="Open Sans Light" panose="020B0306030504020204" pitchFamily="34" charset="0"/>
              </a:defRPr>
            </a:lvl1pPr>
          </a:lstStyle>
          <a:p>
            <a:pPr lvl="0"/>
            <a:r>
              <a:rPr altLang="ja-JP" dirty="0" kumimoji="1" lang="en-US"/>
              <a:t>Short description goes here</a:t>
            </a:r>
            <a:endParaRPr altLang="en-US" dirty="0" kumimoji="1" lang="ja-JP"/>
          </a:p>
        </p:txBody>
      </p:sp>
      <p:sp>
        <p:nvSpPr>
          <p:cNvPr id="1049298" name="正方形/長方形 7"/>
          <p:cNvSpPr/>
          <p:nvPr userDrawn="1"/>
        </p:nvSpPr>
        <p:spPr>
          <a:xfrm>
            <a:off x="3238550" y="1399084"/>
            <a:ext cx="3240360" cy="7200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299" name="直角三角形 9"/>
          <p:cNvSpPr/>
          <p:nvPr userDrawn="1"/>
        </p:nvSpPr>
        <p:spPr>
          <a:xfrm>
            <a:off x="8911773" y="4274459"/>
            <a:ext cx="1748970" cy="1748970"/>
          </a:xfrm>
          <a:prstGeom prst="rtTriangle"/>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300" name="直角三角形 10"/>
          <p:cNvSpPr/>
          <p:nvPr userDrawn="1"/>
        </p:nvSpPr>
        <p:spPr>
          <a:xfrm rot="10800000">
            <a:off x="8911771" y="4274458"/>
            <a:ext cx="1748970" cy="1748970"/>
          </a:xfrm>
          <a:prstGeom prst="rtTriangl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301" name="直角三角形 11"/>
          <p:cNvSpPr/>
          <p:nvPr userDrawn="1"/>
        </p:nvSpPr>
        <p:spPr>
          <a:xfrm>
            <a:off x="8911773" y="2525488"/>
            <a:ext cx="1748970" cy="1748970"/>
          </a:xfrm>
          <a:prstGeom prst="rtTriangle"/>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solidFill>
                <a:schemeClr val="accent1">
                  <a:lumMod val="75000"/>
                </a:schemeClr>
              </a:solidFill>
            </a:endParaRPr>
          </a:p>
        </p:txBody>
      </p:sp>
      <p:sp>
        <p:nvSpPr>
          <p:cNvPr id="1049302" name="直角三角形 12"/>
          <p:cNvSpPr/>
          <p:nvPr userDrawn="1"/>
        </p:nvSpPr>
        <p:spPr>
          <a:xfrm rot="5400000">
            <a:off x="8911773" y="6023429"/>
            <a:ext cx="1748970" cy="1748970"/>
          </a:xfrm>
          <a:prstGeom prst="rtTriangle"/>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303" name="直角三角形 13"/>
          <p:cNvSpPr/>
          <p:nvPr userDrawn="1"/>
        </p:nvSpPr>
        <p:spPr>
          <a:xfrm rot="16200000">
            <a:off x="8911774" y="6023428"/>
            <a:ext cx="1748970" cy="1748970"/>
          </a:xfrm>
          <a:prstGeom prst="rtTriangle"/>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304" name="直角三角形 14"/>
          <p:cNvSpPr/>
          <p:nvPr userDrawn="1"/>
        </p:nvSpPr>
        <p:spPr>
          <a:xfrm rot="5400000">
            <a:off x="10660744" y="6023429"/>
            <a:ext cx="1748970" cy="1748970"/>
          </a:xfrm>
          <a:prstGeom prst="rtTriangle"/>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305" name="直角三角形 15"/>
          <p:cNvSpPr/>
          <p:nvPr userDrawn="1"/>
        </p:nvSpPr>
        <p:spPr>
          <a:xfrm rot="10800000">
            <a:off x="7162800" y="6023430"/>
            <a:ext cx="1748970" cy="1748970"/>
          </a:xfrm>
          <a:prstGeom prst="rtTriangle"/>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306" name="直角三角形 16"/>
          <p:cNvSpPr/>
          <p:nvPr userDrawn="1"/>
        </p:nvSpPr>
        <p:spPr>
          <a:xfrm>
            <a:off x="7162802" y="6023431"/>
            <a:ext cx="1748970" cy="1748970"/>
          </a:xfrm>
          <a:prstGeom prst="rtTriangl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307" name="直角三角形 17"/>
          <p:cNvSpPr/>
          <p:nvPr userDrawn="1"/>
        </p:nvSpPr>
        <p:spPr>
          <a:xfrm rot="10800000">
            <a:off x="7162800" y="7772401"/>
            <a:ext cx="1748970" cy="1748970"/>
          </a:xfrm>
          <a:prstGeom prst="rtTriangle"/>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308" name="直角三角形 18"/>
          <p:cNvSpPr/>
          <p:nvPr userDrawn="1"/>
        </p:nvSpPr>
        <p:spPr>
          <a:xfrm rot="16200000">
            <a:off x="7162798" y="4274460"/>
            <a:ext cx="1748970" cy="1748970"/>
          </a:xfrm>
          <a:prstGeom prst="rtTriangle"/>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309" name="直角三角形 19"/>
          <p:cNvSpPr/>
          <p:nvPr userDrawn="1"/>
        </p:nvSpPr>
        <p:spPr>
          <a:xfrm rot="5400000">
            <a:off x="7162797" y="4274462"/>
            <a:ext cx="1748970" cy="1748970"/>
          </a:xfrm>
          <a:prstGeom prst="rtTriangle"/>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310" name="直角三角形 20"/>
          <p:cNvSpPr/>
          <p:nvPr userDrawn="1"/>
        </p:nvSpPr>
        <p:spPr>
          <a:xfrm rot="16200000">
            <a:off x="5413827" y="4274460"/>
            <a:ext cx="1748970" cy="1748970"/>
          </a:xfrm>
          <a:prstGeom prst="rtTriangle"/>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311" name="山形 21"/>
          <p:cNvSpPr/>
          <p:nvPr userDrawn="1"/>
        </p:nvSpPr>
        <p:spPr>
          <a:xfrm rot="5400000">
            <a:off x="9251837" y="5325560"/>
            <a:ext cx="360040" cy="404428"/>
          </a:xfrm>
          <a:prstGeom prst="chevron"/>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solidFill>
                <a:schemeClr val="tx1"/>
              </a:solidFill>
            </a:endParaRPr>
          </a:p>
        </p:txBody>
      </p:sp>
      <p:sp>
        <p:nvSpPr>
          <p:cNvPr id="1049312" name="山形 22"/>
          <p:cNvSpPr/>
          <p:nvPr userDrawn="1"/>
        </p:nvSpPr>
        <p:spPr>
          <a:xfrm rot="10800000">
            <a:off x="9251837" y="6370589"/>
            <a:ext cx="360040" cy="404428"/>
          </a:xfrm>
          <a:prstGeom prst="chevron"/>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solidFill>
                <a:schemeClr val="tx1"/>
              </a:solidFill>
            </a:endParaRPr>
          </a:p>
        </p:txBody>
      </p:sp>
      <p:sp>
        <p:nvSpPr>
          <p:cNvPr id="1049313" name="山形 23"/>
          <p:cNvSpPr/>
          <p:nvPr userDrawn="1"/>
        </p:nvSpPr>
        <p:spPr>
          <a:xfrm rot="16200000">
            <a:off x="8140363" y="6370589"/>
            <a:ext cx="360040" cy="404428"/>
          </a:xfrm>
          <a:prstGeom prst="chevron"/>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solidFill>
                <a:schemeClr val="tx1"/>
              </a:solidFill>
            </a:endParaRPr>
          </a:p>
        </p:txBody>
      </p:sp>
      <p:sp>
        <p:nvSpPr>
          <p:cNvPr id="1049314" name="山形 24"/>
          <p:cNvSpPr/>
          <p:nvPr userDrawn="1"/>
        </p:nvSpPr>
        <p:spPr>
          <a:xfrm>
            <a:off x="8118169" y="5347754"/>
            <a:ext cx="360040" cy="404428"/>
          </a:xfrm>
          <a:prstGeom prst="chevron"/>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solidFill>
                <a:schemeClr val="tx1"/>
              </a:solidFill>
            </a:endParaRPr>
          </a:p>
        </p:txBody>
      </p:sp>
      <p:sp>
        <p:nvSpPr>
          <p:cNvPr id="1049315" name="図プレースホルダー 12"/>
          <p:cNvSpPr>
            <a:spLocks noGrp="1"/>
          </p:cNvSpPr>
          <p:nvPr userDrawn="1">
            <p:ph type="pic" sz="quarter" idx="17" hasCustomPrompt="1"/>
          </p:nvPr>
        </p:nvSpPr>
        <p:spPr>
          <a:xfrm>
            <a:off x="9897908" y="4415458"/>
            <a:ext cx="625191" cy="625191"/>
          </a:xfrm>
        </p:spPr>
        <p:txBody>
          <a:bodyPr>
            <a:normAutofit/>
          </a:bodyPr>
          <a:lstStyle>
            <a:lvl1pPr>
              <a:defRPr sz="1600"/>
            </a:lvl1pPr>
          </a:lstStyle>
          <a:p>
            <a:r>
              <a:rPr altLang="ja-JP" dirty="0" kumimoji="1" lang="en-US"/>
              <a:t>Icon</a:t>
            </a:r>
            <a:endParaRPr altLang="en-US" dirty="0" kumimoji="1" lang="ja-JP"/>
          </a:p>
        </p:txBody>
      </p:sp>
      <p:sp>
        <p:nvSpPr>
          <p:cNvPr id="1049316" name="図プレースホルダー 12"/>
          <p:cNvSpPr>
            <a:spLocks noGrp="1"/>
          </p:cNvSpPr>
          <p:nvPr userDrawn="1">
            <p:ph type="pic" sz="quarter" idx="18" hasCustomPrompt="1"/>
          </p:nvPr>
        </p:nvSpPr>
        <p:spPr>
          <a:xfrm>
            <a:off x="9897908" y="7013519"/>
            <a:ext cx="625191" cy="625191"/>
          </a:xfrm>
        </p:spPr>
        <p:txBody>
          <a:bodyPr>
            <a:normAutofit/>
          </a:bodyPr>
          <a:lstStyle>
            <a:lvl1pPr>
              <a:defRPr sz="1600"/>
            </a:lvl1pPr>
          </a:lstStyle>
          <a:p>
            <a:r>
              <a:rPr altLang="ja-JP" dirty="0" kumimoji="1" lang="en-US"/>
              <a:t>Icon</a:t>
            </a:r>
            <a:endParaRPr altLang="en-US" dirty="0" kumimoji="1" lang="ja-JP"/>
          </a:p>
        </p:txBody>
      </p:sp>
      <p:sp>
        <p:nvSpPr>
          <p:cNvPr id="1049317" name="図プレースホルダー 12"/>
          <p:cNvSpPr>
            <a:spLocks noGrp="1"/>
          </p:cNvSpPr>
          <p:nvPr userDrawn="1">
            <p:ph type="pic" sz="quarter" idx="19" hasCustomPrompt="1"/>
          </p:nvPr>
        </p:nvSpPr>
        <p:spPr>
          <a:xfrm>
            <a:off x="7285334" y="7013519"/>
            <a:ext cx="625191" cy="625191"/>
          </a:xfrm>
        </p:spPr>
        <p:txBody>
          <a:bodyPr>
            <a:normAutofit/>
          </a:bodyPr>
          <a:lstStyle>
            <a:lvl1pPr>
              <a:defRPr sz="1600"/>
            </a:lvl1pPr>
          </a:lstStyle>
          <a:p>
            <a:r>
              <a:rPr altLang="ja-JP" dirty="0" kumimoji="1" lang="en-US"/>
              <a:t>Icon</a:t>
            </a:r>
            <a:endParaRPr altLang="en-US" dirty="0" kumimoji="1" lang="ja-JP"/>
          </a:p>
        </p:txBody>
      </p:sp>
      <p:sp>
        <p:nvSpPr>
          <p:cNvPr id="1049318" name="図プレースホルダー 12"/>
          <p:cNvSpPr>
            <a:spLocks noGrp="1"/>
          </p:cNvSpPr>
          <p:nvPr userDrawn="1">
            <p:ph type="pic" sz="quarter" idx="20" hasCustomPrompt="1"/>
          </p:nvPr>
        </p:nvSpPr>
        <p:spPr>
          <a:xfrm>
            <a:off x="7285334" y="4415458"/>
            <a:ext cx="625191" cy="625191"/>
          </a:xfrm>
        </p:spPr>
        <p:txBody>
          <a:bodyPr>
            <a:normAutofit/>
          </a:bodyPr>
          <a:lstStyle>
            <a:lvl1pPr>
              <a:defRPr sz="1600"/>
            </a:lvl1pPr>
          </a:lstStyle>
          <a:p>
            <a:r>
              <a:rPr altLang="ja-JP" dirty="0" kumimoji="1" lang="en-US"/>
              <a:t>Icon</a:t>
            </a:r>
            <a:endParaRPr altLang="en-US" dirty="0" kumimoji="1" lang="ja-JP"/>
          </a:p>
        </p:txBody>
      </p:sp>
      <p:sp>
        <p:nvSpPr>
          <p:cNvPr id="1049319" name="テキスト プレースホルダー 6"/>
          <p:cNvSpPr>
            <a:spLocks noGrp="1"/>
          </p:cNvSpPr>
          <p:nvPr userDrawn="1">
            <p:ph type="body" sz="quarter" idx="21" hasCustomPrompt="1"/>
          </p:nvPr>
        </p:nvSpPr>
        <p:spPr>
          <a:xfrm>
            <a:off x="10711541" y="4310738"/>
            <a:ext cx="5828323" cy="720080"/>
          </a:xfrm>
        </p:spPr>
        <p:txBody>
          <a:bodyPr anchor="t">
            <a:noAutofit/>
          </a:bodyPr>
          <a:lstStyle>
            <a:lvl1pPr algn="l">
              <a:defRPr baseline="0" sz="3200" i="0">
                <a:solidFill>
                  <a:schemeClr val="accent1"/>
                </a:solidFill>
                <a:latin typeface="Route 159 SemiBold" pitchFamily="50" charset="0"/>
              </a:defRPr>
            </a:lvl1pPr>
          </a:lstStyle>
          <a:p>
            <a:pPr lvl="0"/>
            <a:r>
              <a:rPr altLang="ja-JP" dirty="0" kumimoji="1" lang="en-US"/>
              <a:t>Text goes here</a:t>
            </a:r>
            <a:endParaRPr altLang="en-US" dirty="0" kumimoji="1" lang="ja-JP"/>
          </a:p>
        </p:txBody>
      </p:sp>
      <p:sp>
        <p:nvSpPr>
          <p:cNvPr id="1049320" name="テキスト プレースホルダー 6"/>
          <p:cNvSpPr>
            <a:spLocks noGrp="1"/>
          </p:cNvSpPr>
          <p:nvPr userDrawn="1">
            <p:ph type="body" sz="quarter" idx="23" hasCustomPrompt="1"/>
          </p:nvPr>
        </p:nvSpPr>
        <p:spPr>
          <a:xfrm>
            <a:off x="10711541" y="4898573"/>
            <a:ext cx="6561895" cy="950680"/>
          </a:xfrm>
        </p:spPr>
        <p:txBody>
          <a:bodyPr anchor="t">
            <a:noAutofit/>
          </a:bodyPr>
          <a:lstStyle>
            <a:lvl1pPr algn="l">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9321" name="テキスト プレースホルダー 6"/>
          <p:cNvSpPr>
            <a:spLocks noGrp="1"/>
          </p:cNvSpPr>
          <p:nvPr userDrawn="1">
            <p:ph type="body" sz="quarter" idx="24" hasCustomPrompt="1"/>
          </p:nvPr>
        </p:nvSpPr>
        <p:spPr>
          <a:xfrm>
            <a:off x="8982905" y="7837714"/>
            <a:ext cx="5828323" cy="720080"/>
          </a:xfrm>
        </p:spPr>
        <p:txBody>
          <a:bodyPr anchor="t">
            <a:noAutofit/>
          </a:bodyPr>
          <a:lstStyle>
            <a:lvl1pPr algn="l">
              <a:defRPr baseline="0" sz="3200" i="0">
                <a:solidFill>
                  <a:schemeClr val="accent3"/>
                </a:solidFill>
                <a:latin typeface="Route 159 SemiBold" pitchFamily="50" charset="0"/>
              </a:defRPr>
            </a:lvl1pPr>
          </a:lstStyle>
          <a:p>
            <a:pPr lvl="0"/>
            <a:r>
              <a:rPr altLang="ja-JP" dirty="0" kumimoji="1" lang="en-US"/>
              <a:t>Text goes here</a:t>
            </a:r>
            <a:endParaRPr altLang="en-US" dirty="0" kumimoji="1" lang="ja-JP"/>
          </a:p>
        </p:txBody>
      </p:sp>
      <p:sp>
        <p:nvSpPr>
          <p:cNvPr id="1049322" name="テキスト プレースホルダー 6"/>
          <p:cNvSpPr>
            <a:spLocks noGrp="1"/>
          </p:cNvSpPr>
          <p:nvPr userDrawn="1">
            <p:ph type="body" sz="quarter" idx="25" hasCustomPrompt="1"/>
          </p:nvPr>
        </p:nvSpPr>
        <p:spPr>
          <a:xfrm>
            <a:off x="8982905" y="8425549"/>
            <a:ext cx="6561895" cy="950680"/>
          </a:xfrm>
        </p:spPr>
        <p:txBody>
          <a:bodyPr anchor="t">
            <a:noAutofit/>
          </a:bodyPr>
          <a:lstStyle>
            <a:lvl1pPr algn="l">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9323" name="テキスト プレースホルダー 6"/>
          <p:cNvSpPr>
            <a:spLocks noGrp="1"/>
          </p:cNvSpPr>
          <p:nvPr userDrawn="1">
            <p:ph type="body" sz="quarter" idx="26" hasCustomPrompt="1"/>
          </p:nvPr>
        </p:nvSpPr>
        <p:spPr>
          <a:xfrm>
            <a:off x="1283667" y="6163369"/>
            <a:ext cx="5828323" cy="720080"/>
          </a:xfrm>
        </p:spPr>
        <p:txBody>
          <a:bodyPr anchor="t">
            <a:noAutofit/>
          </a:bodyPr>
          <a:lstStyle>
            <a:lvl1pPr algn="r">
              <a:defRPr baseline="0" sz="3200" i="0">
                <a:solidFill>
                  <a:schemeClr val="accent2"/>
                </a:solidFill>
                <a:latin typeface="Route 159 SemiBold" pitchFamily="50" charset="0"/>
              </a:defRPr>
            </a:lvl1pPr>
          </a:lstStyle>
          <a:p>
            <a:pPr lvl="0"/>
            <a:r>
              <a:rPr altLang="ja-JP" dirty="0" kumimoji="1" lang="en-US"/>
              <a:t>Text goes here</a:t>
            </a:r>
            <a:endParaRPr altLang="en-US" dirty="0" kumimoji="1" lang="ja-JP"/>
          </a:p>
        </p:txBody>
      </p:sp>
      <p:sp>
        <p:nvSpPr>
          <p:cNvPr id="1049324" name="テキスト プレースホルダー 6"/>
          <p:cNvSpPr>
            <a:spLocks noGrp="1"/>
          </p:cNvSpPr>
          <p:nvPr userDrawn="1">
            <p:ph type="body" sz="quarter" idx="27" hasCustomPrompt="1"/>
          </p:nvPr>
        </p:nvSpPr>
        <p:spPr>
          <a:xfrm>
            <a:off x="769257" y="6751204"/>
            <a:ext cx="6333787" cy="950680"/>
          </a:xfrm>
        </p:spPr>
        <p:txBody>
          <a:bodyPr anchor="t">
            <a:noAutofit/>
          </a:bodyPr>
          <a:lstStyle>
            <a:lvl1pPr algn="r">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9325" name="テキスト プレースホルダー 6"/>
          <p:cNvSpPr>
            <a:spLocks noGrp="1"/>
          </p:cNvSpPr>
          <p:nvPr userDrawn="1">
            <p:ph type="body" sz="quarter" idx="28" hasCustomPrompt="1"/>
          </p:nvPr>
        </p:nvSpPr>
        <p:spPr>
          <a:xfrm>
            <a:off x="3010870" y="2599783"/>
            <a:ext cx="5828323" cy="720080"/>
          </a:xfrm>
        </p:spPr>
        <p:txBody>
          <a:bodyPr anchor="t">
            <a:noAutofit/>
          </a:bodyPr>
          <a:lstStyle>
            <a:lvl1pPr algn="r">
              <a:defRPr baseline="0" sz="3200" i="0">
                <a:solidFill>
                  <a:schemeClr val="accent5"/>
                </a:solidFill>
                <a:latin typeface="Route 159 SemiBold" pitchFamily="50" charset="0"/>
              </a:defRPr>
            </a:lvl1pPr>
          </a:lstStyle>
          <a:p>
            <a:pPr lvl="0"/>
            <a:r>
              <a:rPr altLang="ja-JP" dirty="0" kumimoji="1" lang="en-US"/>
              <a:t>Text goes here</a:t>
            </a:r>
            <a:endParaRPr altLang="en-US" dirty="0" kumimoji="1" lang="ja-JP"/>
          </a:p>
        </p:txBody>
      </p:sp>
      <p:sp>
        <p:nvSpPr>
          <p:cNvPr id="1049326" name="テキスト プレースホルダー 6"/>
          <p:cNvSpPr>
            <a:spLocks noGrp="1"/>
          </p:cNvSpPr>
          <p:nvPr userDrawn="1">
            <p:ph type="body" sz="quarter" idx="29" hasCustomPrompt="1"/>
          </p:nvPr>
        </p:nvSpPr>
        <p:spPr>
          <a:xfrm>
            <a:off x="2496460" y="3187618"/>
            <a:ext cx="6333787" cy="950680"/>
          </a:xfrm>
        </p:spPr>
        <p:txBody>
          <a:bodyPr anchor="t">
            <a:noAutofit/>
          </a:bodyPr>
          <a:lstStyle>
            <a:lvl1pPr algn="r">
              <a:defRPr baseline="0" sz="1800" i="0">
                <a:solidFill>
                  <a:schemeClr val="tx2"/>
                </a:solidFill>
                <a:latin typeface="+mn-lt"/>
              </a:defRPr>
            </a:lvl1pPr>
          </a:lstStyle>
          <a:p>
            <a:pPr lvl="0"/>
            <a:r>
              <a:rPr altLang="ja-JP" dirty="0" kumimoji="1" lang="en-US"/>
              <a:t>Text goes here</a:t>
            </a:r>
            <a:endParaRPr altLang="en-US" dirty="0"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afterEffect" presetClass="entr" presetID="2" presetSubtype="2">
                                  <p:stCondLst>
                                    <p:cond delay="0"/>
                                  </p:stCondLst>
                                  <p:childTnLst>
                                    <p:set>
                                      <p:cBhvr>
                                        <p:cTn dur="1" fill="hold" id="6">
                                          <p:stCondLst>
                                            <p:cond delay="0"/>
                                          </p:stCondLst>
                                        </p:cTn>
                                        <p:tgtEl>
                                          <p:spTgt spid="1049298"/>
                                        </p:tgtEl>
                                        <p:attrNameLst>
                                          <p:attrName>style.visibility</p:attrName>
                                        </p:attrNameLst>
                                      </p:cBhvr>
                                      <p:to>
                                        <p:strVal val="visible"/>
                                      </p:to>
                                    </p:set>
                                    <p:anim calcmode="lin" valueType="num">
                                      <p:cBhvr additive="base">
                                        <p:cTn dur="500" fill="hold" id="7"/>
                                        <p:tgtEl>
                                          <p:spTgt spid="1049298"/>
                                        </p:tgtEl>
                                        <p:attrNameLst>
                                          <p:attrName>ppt_x</p:attrName>
                                        </p:attrNameLst>
                                      </p:cBhvr>
                                      <p:tavLst>
                                        <p:tav tm="0">
                                          <p:val>
                                            <p:strVal val="1+#ppt_w/2"/>
                                          </p:val>
                                        </p:tav>
                                        <p:tav tm="100000">
                                          <p:val>
                                            <p:strVal val="#ppt_x"/>
                                          </p:val>
                                        </p:tav>
                                      </p:tavLst>
                                    </p:anim>
                                    <p:anim calcmode="lin" valueType="num">
                                      <p:cBhvr additive="base">
                                        <p:cTn dur="500" fill="hold" id="8"/>
                                        <p:tgtEl>
                                          <p:spTgt spid="1049298"/>
                                        </p:tgtEl>
                                        <p:attrNameLst>
                                          <p:attrName>ppt_y</p:attrName>
                                        </p:attrNameLst>
                                      </p:cBhvr>
                                      <p:tavLst>
                                        <p:tav tm="0">
                                          <p:val>
                                            <p:strVal val="#ppt_y"/>
                                          </p:val>
                                        </p:tav>
                                        <p:tav tm="100000">
                                          <p:val>
                                            <p:strVal val="#ppt_y"/>
                                          </p:val>
                                        </p:tav>
                                      </p:tavLst>
                                    </p:anim>
                                  </p:childTnLst>
                                </p:cTn>
                              </p:par>
                              <p:par>
                                <p:cTn fill="hold" grpId="0" id="9" nodeType="withEffect" presetClass="entr" presetID="22" presetSubtype="8">
                                  <p:stCondLst>
                                    <p:cond delay="0"/>
                                  </p:stCondLst>
                                  <p:childTnLst>
                                    <p:set>
                                      <p:cBhvr>
                                        <p:cTn dur="1" fill="hold" id="10">
                                          <p:stCondLst>
                                            <p:cond delay="0"/>
                                          </p:stCondLst>
                                        </p:cTn>
                                        <p:tgtEl>
                                          <p:spTgt spid="1049297">
                                            <p:txEl>
                                              <p:pRg st="0" end="0"/>
                                            </p:txEl>
                                          </p:spTgt>
                                        </p:tgtEl>
                                        <p:attrNameLst>
                                          <p:attrName>style.visibility</p:attrName>
                                        </p:attrNameLst>
                                      </p:cBhvr>
                                      <p:to>
                                        <p:strVal val="visible"/>
                                      </p:to>
                                    </p:set>
                                    <p:animEffect transition="in" filter="wipe(left)">
                                      <p:cBhvr>
                                        <p:cTn dur="500" id="11"/>
                                        <p:tgtEl>
                                          <p:spTgt spid="1049297">
                                            <p:txEl>
                                              <p:pRg st="0" end="0"/>
                                            </p:txEl>
                                          </p:spTgt>
                                        </p:tgtEl>
                                      </p:cBhvr>
                                    </p:animEffect>
                                  </p:childTnLst>
                                </p:cTn>
                              </p:par>
                            </p:childTnLst>
                          </p:cTn>
                        </p:par>
                        <p:par>
                          <p:cTn fill="hold" id="12">
                            <p:stCondLst>
                              <p:cond delay="500"/>
                            </p:stCondLst>
                            <p:childTnLst>
                              <p:par>
                                <p:cTn decel="100000" fill="hold" grpId="0" id="13" nodeType="afterEffect" presetClass="entr" presetID="2" presetSubtype="12">
                                  <p:stCondLst>
                                    <p:cond delay="0"/>
                                  </p:stCondLst>
                                  <p:childTnLst>
                                    <p:set>
                                      <p:cBhvr>
                                        <p:cTn dur="1" fill="hold" id="14">
                                          <p:stCondLst>
                                            <p:cond delay="0"/>
                                          </p:stCondLst>
                                        </p:cTn>
                                        <p:tgtEl>
                                          <p:spTgt spid="1049304"/>
                                        </p:tgtEl>
                                        <p:attrNameLst>
                                          <p:attrName>style.visibility</p:attrName>
                                        </p:attrNameLst>
                                      </p:cBhvr>
                                      <p:to>
                                        <p:strVal val="visible"/>
                                      </p:to>
                                    </p:set>
                                    <p:anim calcmode="lin" valueType="num">
                                      <p:cBhvr additive="base">
                                        <p:cTn dur="500" fill="hold" id="15"/>
                                        <p:tgtEl>
                                          <p:spTgt spid="1049304"/>
                                        </p:tgtEl>
                                        <p:attrNameLst>
                                          <p:attrName>ppt_x</p:attrName>
                                        </p:attrNameLst>
                                      </p:cBhvr>
                                      <p:tavLst>
                                        <p:tav tm="0">
                                          <p:val>
                                            <p:strVal val="0-#ppt_w/2"/>
                                          </p:val>
                                        </p:tav>
                                        <p:tav tm="100000">
                                          <p:val>
                                            <p:strVal val="#ppt_x"/>
                                          </p:val>
                                        </p:tav>
                                      </p:tavLst>
                                    </p:anim>
                                    <p:anim calcmode="lin" valueType="num">
                                      <p:cBhvr additive="base">
                                        <p:cTn dur="500" fill="hold" id="16"/>
                                        <p:tgtEl>
                                          <p:spTgt spid="1049304"/>
                                        </p:tgtEl>
                                        <p:attrNameLst>
                                          <p:attrName>ppt_y</p:attrName>
                                        </p:attrNameLst>
                                      </p:cBhvr>
                                      <p:tavLst>
                                        <p:tav tm="0">
                                          <p:val>
                                            <p:strVal val="1+#ppt_h/2"/>
                                          </p:val>
                                        </p:tav>
                                        <p:tav tm="100000">
                                          <p:val>
                                            <p:strVal val="#ppt_y"/>
                                          </p:val>
                                        </p:tav>
                                      </p:tavLst>
                                    </p:anim>
                                  </p:childTnLst>
                                </p:cTn>
                              </p:par>
                              <p:par>
                                <p:cTn decel="100000" fill="hold" grpId="0" id="17" nodeType="withEffect" presetClass="entr" presetID="2" presetSubtype="4">
                                  <p:stCondLst>
                                    <p:cond delay="100"/>
                                  </p:stCondLst>
                                  <p:childTnLst>
                                    <p:set>
                                      <p:cBhvr>
                                        <p:cTn dur="1" fill="hold" id="18">
                                          <p:stCondLst>
                                            <p:cond delay="0"/>
                                          </p:stCondLst>
                                        </p:cTn>
                                        <p:tgtEl>
                                          <p:spTgt spid="1049303"/>
                                        </p:tgtEl>
                                        <p:attrNameLst>
                                          <p:attrName>style.visibility</p:attrName>
                                        </p:attrNameLst>
                                      </p:cBhvr>
                                      <p:to>
                                        <p:strVal val="visible"/>
                                      </p:to>
                                    </p:set>
                                    <p:anim calcmode="lin" valueType="num">
                                      <p:cBhvr additive="base">
                                        <p:cTn dur="500" fill="hold" id="19"/>
                                        <p:tgtEl>
                                          <p:spTgt spid="1049303"/>
                                        </p:tgtEl>
                                        <p:attrNameLst>
                                          <p:attrName>ppt_x</p:attrName>
                                        </p:attrNameLst>
                                      </p:cBhvr>
                                      <p:tavLst>
                                        <p:tav tm="0">
                                          <p:val>
                                            <p:strVal val="#ppt_x"/>
                                          </p:val>
                                        </p:tav>
                                        <p:tav tm="100000">
                                          <p:val>
                                            <p:strVal val="#ppt_x"/>
                                          </p:val>
                                        </p:tav>
                                      </p:tavLst>
                                    </p:anim>
                                    <p:anim calcmode="lin" valueType="num">
                                      <p:cBhvr additive="base">
                                        <p:cTn dur="500" fill="hold" id="20"/>
                                        <p:tgtEl>
                                          <p:spTgt spid="1049303"/>
                                        </p:tgtEl>
                                        <p:attrNameLst>
                                          <p:attrName>ppt_y</p:attrName>
                                        </p:attrNameLst>
                                      </p:cBhvr>
                                      <p:tavLst>
                                        <p:tav tm="0">
                                          <p:val>
                                            <p:strVal val="1+#ppt_h/2"/>
                                          </p:val>
                                        </p:tav>
                                        <p:tav tm="100000">
                                          <p:val>
                                            <p:strVal val="#ppt_y"/>
                                          </p:val>
                                        </p:tav>
                                      </p:tavLst>
                                    </p:anim>
                                  </p:childTnLst>
                                </p:cTn>
                              </p:par>
                              <p:par>
                                <p:cTn decel="100000" fill="hold" grpId="0" id="21" nodeType="withEffect" presetClass="entr" presetID="2" presetSubtype="8">
                                  <p:stCondLst>
                                    <p:cond delay="200"/>
                                  </p:stCondLst>
                                  <p:childTnLst>
                                    <p:set>
                                      <p:cBhvr>
                                        <p:cTn dur="1" fill="hold" id="22">
                                          <p:stCondLst>
                                            <p:cond delay="0"/>
                                          </p:stCondLst>
                                        </p:cTn>
                                        <p:tgtEl>
                                          <p:spTgt spid="1049302"/>
                                        </p:tgtEl>
                                        <p:attrNameLst>
                                          <p:attrName>style.visibility</p:attrName>
                                        </p:attrNameLst>
                                      </p:cBhvr>
                                      <p:to>
                                        <p:strVal val="visible"/>
                                      </p:to>
                                    </p:set>
                                    <p:anim calcmode="lin" valueType="num">
                                      <p:cBhvr additive="base">
                                        <p:cTn dur="500" fill="hold" id="23"/>
                                        <p:tgtEl>
                                          <p:spTgt spid="1049302"/>
                                        </p:tgtEl>
                                        <p:attrNameLst>
                                          <p:attrName>ppt_x</p:attrName>
                                        </p:attrNameLst>
                                      </p:cBhvr>
                                      <p:tavLst>
                                        <p:tav tm="0">
                                          <p:val>
                                            <p:strVal val="0-#ppt_w/2"/>
                                          </p:val>
                                        </p:tav>
                                        <p:tav tm="100000">
                                          <p:val>
                                            <p:strVal val="#ppt_x"/>
                                          </p:val>
                                        </p:tav>
                                      </p:tavLst>
                                    </p:anim>
                                    <p:anim calcmode="lin" valueType="num">
                                      <p:cBhvr additive="base">
                                        <p:cTn dur="500" fill="hold" id="24"/>
                                        <p:tgtEl>
                                          <p:spTgt spid="1049302"/>
                                        </p:tgtEl>
                                        <p:attrNameLst>
                                          <p:attrName>ppt_y</p:attrName>
                                        </p:attrNameLst>
                                      </p:cBhvr>
                                      <p:tavLst>
                                        <p:tav tm="0">
                                          <p:val>
                                            <p:strVal val="#ppt_y"/>
                                          </p:val>
                                        </p:tav>
                                        <p:tav tm="100000">
                                          <p:val>
                                            <p:strVal val="#ppt_y"/>
                                          </p:val>
                                        </p:tav>
                                      </p:tavLst>
                                    </p:anim>
                                  </p:childTnLst>
                                </p:cTn>
                              </p:par>
                              <p:par>
                                <p:cTn decel="100000" fill="hold" grpId="0" id="25" nodeType="withEffect" presetClass="entr" presetID="2" presetSubtype="9">
                                  <p:stCondLst>
                                    <p:cond delay="300"/>
                                  </p:stCondLst>
                                  <p:childTnLst>
                                    <p:set>
                                      <p:cBhvr>
                                        <p:cTn dur="1" fill="hold" id="26">
                                          <p:stCondLst>
                                            <p:cond delay="0"/>
                                          </p:stCondLst>
                                        </p:cTn>
                                        <p:tgtEl>
                                          <p:spTgt spid="1049299"/>
                                        </p:tgtEl>
                                        <p:attrNameLst>
                                          <p:attrName>style.visibility</p:attrName>
                                        </p:attrNameLst>
                                      </p:cBhvr>
                                      <p:to>
                                        <p:strVal val="visible"/>
                                      </p:to>
                                    </p:set>
                                    <p:anim calcmode="lin" valueType="num">
                                      <p:cBhvr additive="base">
                                        <p:cTn dur="500" fill="hold" id="27"/>
                                        <p:tgtEl>
                                          <p:spTgt spid="1049299"/>
                                        </p:tgtEl>
                                        <p:attrNameLst>
                                          <p:attrName>ppt_x</p:attrName>
                                        </p:attrNameLst>
                                      </p:cBhvr>
                                      <p:tavLst>
                                        <p:tav tm="0">
                                          <p:val>
                                            <p:strVal val="0-#ppt_w/2"/>
                                          </p:val>
                                        </p:tav>
                                        <p:tav tm="100000">
                                          <p:val>
                                            <p:strVal val="#ppt_x"/>
                                          </p:val>
                                        </p:tav>
                                      </p:tavLst>
                                    </p:anim>
                                    <p:anim calcmode="lin" valueType="num">
                                      <p:cBhvr additive="base">
                                        <p:cTn dur="500" fill="hold" id="28"/>
                                        <p:tgtEl>
                                          <p:spTgt spid="1049299"/>
                                        </p:tgtEl>
                                        <p:attrNameLst>
                                          <p:attrName>ppt_y</p:attrName>
                                        </p:attrNameLst>
                                      </p:cBhvr>
                                      <p:tavLst>
                                        <p:tav tm="0">
                                          <p:val>
                                            <p:strVal val="0-#ppt_h/2"/>
                                          </p:val>
                                        </p:tav>
                                        <p:tav tm="100000">
                                          <p:val>
                                            <p:strVal val="#ppt_y"/>
                                          </p:val>
                                        </p:tav>
                                      </p:tavLst>
                                    </p:anim>
                                  </p:childTnLst>
                                </p:cTn>
                              </p:par>
                              <p:par>
                                <p:cTn decel="100000" fill="hold" grpId="0" id="29" nodeType="withEffect" presetClass="entr" presetID="2" presetSubtype="9">
                                  <p:stCondLst>
                                    <p:cond delay="400"/>
                                  </p:stCondLst>
                                  <p:childTnLst>
                                    <p:set>
                                      <p:cBhvr>
                                        <p:cTn dur="1" fill="hold" id="30">
                                          <p:stCondLst>
                                            <p:cond delay="0"/>
                                          </p:stCondLst>
                                        </p:cTn>
                                        <p:tgtEl>
                                          <p:spTgt spid="1049300"/>
                                        </p:tgtEl>
                                        <p:attrNameLst>
                                          <p:attrName>style.visibility</p:attrName>
                                        </p:attrNameLst>
                                      </p:cBhvr>
                                      <p:to>
                                        <p:strVal val="visible"/>
                                      </p:to>
                                    </p:set>
                                    <p:anim calcmode="lin" valueType="num">
                                      <p:cBhvr additive="base">
                                        <p:cTn dur="500" fill="hold" id="31"/>
                                        <p:tgtEl>
                                          <p:spTgt spid="1049300"/>
                                        </p:tgtEl>
                                        <p:attrNameLst>
                                          <p:attrName>ppt_x</p:attrName>
                                        </p:attrNameLst>
                                      </p:cBhvr>
                                      <p:tavLst>
                                        <p:tav tm="0">
                                          <p:val>
                                            <p:strVal val="0-#ppt_w/2"/>
                                          </p:val>
                                        </p:tav>
                                        <p:tav tm="100000">
                                          <p:val>
                                            <p:strVal val="#ppt_x"/>
                                          </p:val>
                                        </p:tav>
                                      </p:tavLst>
                                    </p:anim>
                                    <p:anim calcmode="lin" valueType="num">
                                      <p:cBhvr additive="base">
                                        <p:cTn dur="500" fill="hold" id="32"/>
                                        <p:tgtEl>
                                          <p:spTgt spid="1049300"/>
                                        </p:tgtEl>
                                        <p:attrNameLst>
                                          <p:attrName>ppt_y</p:attrName>
                                        </p:attrNameLst>
                                      </p:cBhvr>
                                      <p:tavLst>
                                        <p:tav tm="0">
                                          <p:val>
                                            <p:strVal val="0-#ppt_h/2"/>
                                          </p:val>
                                        </p:tav>
                                        <p:tav tm="100000">
                                          <p:val>
                                            <p:strVal val="#ppt_y"/>
                                          </p:val>
                                        </p:tav>
                                      </p:tavLst>
                                    </p:anim>
                                  </p:childTnLst>
                                </p:cTn>
                              </p:par>
                              <p:par>
                                <p:cTn decel="100000" fill="hold" grpId="0" id="33" nodeType="withEffect" presetClass="entr" presetID="2" presetSubtype="3">
                                  <p:stCondLst>
                                    <p:cond delay="500"/>
                                  </p:stCondLst>
                                  <p:childTnLst>
                                    <p:set>
                                      <p:cBhvr>
                                        <p:cTn dur="1" fill="hold" id="34">
                                          <p:stCondLst>
                                            <p:cond delay="0"/>
                                          </p:stCondLst>
                                        </p:cTn>
                                        <p:tgtEl>
                                          <p:spTgt spid="1049301"/>
                                        </p:tgtEl>
                                        <p:attrNameLst>
                                          <p:attrName>style.visibility</p:attrName>
                                        </p:attrNameLst>
                                      </p:cBhvr>
                                      <p:to>
                                        <p:strVal val="visible"/>
                                      </p:to>
                                    </p:set>
                                    <p:anim calcmode="lin" valueType="num">
                                      <p:cBhvr additive="base">
                                        <p:cTn dur="500" fill="hold" id="35"/>
                                        <p:tgtEl>
                                          <p:spTgt spid="1049301"/>
                                        </p:tgtEl>
                                        <p:attrNameLst>
                                          <p:attrName>ppt_x</p:attrName>
                                        </p:attrNameLst>
                                      </p:cBhvr>
                                      <p:tavLst>
                                        <p:tav tm="0">
                                          <p:val>
                                            <p:strVal val="1+#ppt_w/2"/>
                                          </p:val>
                                        </p:tav>
                                        <p:tav tm="100000">
                                          <p:val>
                                            <p:strVal val="#ppt_x"/>
                                          </p:val>
                                        </p:tav>
                                      </p:tavLst>
                                    </p:anim>
                                    <p:anim calcmode="lin" valueType="num">
                                      <p:cBhvr additive="base">
                                        <p:cTn dur="500" fill="hold" id="36"/>
                                        <p:tgtEl>
                                          <p:spTgt spid="1049301"/>
                                        </p:tgtEl>
                                        <p:attrNameLst>
                                          <p:attrName>ppt_y</p:attrName>
                                        </p:attrNameLst>
                                      </p:cBhvr>
                                      <p:tavLst>
                                        <p:tav tm="0">
                                          <p:val>
                                            <p:strVal val="0-#ppt_h/2"/>
                                          </p:val>
                                        </p:tav>
                                        <p:tav tm="100000">
                                          <p:val>
                                            <p:strVal val="#ppt_y"/>
                                          </p:val>
                                        </p:tav>
                                      </p:tavLst>
                                    </p:anim>
                                  </p:childTnLst>
                                </p:cTn>
                              </p:par>
                              <p:par>
                                <p:cTn decel="100000" fill="hold" grpId="0" id="37" nodeType="withEffect" presetClass="entr" presetID="2" presetSubtype="12">
                                  <p:stCondLst>
                                    <p:cond delay="600"/>
                                  </p:stCondLst>
                                  <p:childTnLst>
                                    <p:set>
                                      <p:cBhvr>
                                        <p:cTn dur="1" fill="hold" id="38">
                                          <p:stCondLst>
                                            <p:cond delay="0"/>
                                          </p:stCondLst>
                                        </p:cTn>
                                        <p:tgtEl>
                                          <p:spTgt spid="1049309"/>
                                        </p:tgtEl>
                                        <p:attrNameLst>
                                          <p:attrName>style.visibility</p:attrName>
                                        </p:attrNameLst>
                                      </p:cBhvr>
                                      <p:to>
                                        <p:strVal val="visible"/>
                                      </p:to>
                                    </p:set>
                                    <p:anim calcmode="lin" valueType="num">
                                      <p:cBhvr additive="base">
                                        <p:cTn dur="500" fill="hold" id="39"/>
                                        <p:tgtEl>
                                          <p:spTgt spid="1049309"/>
                                        </p:tgtEl>
                                        <p:attrNameLst>
                                          <p:attrName>ppt_x</p:attrName>
                                        </p:attrNameLst>
                                      </p:cBhvr>
                                      <p:tavLst>
                                        <p:tav tm="0">
                                          <p:val>
                                            <p:strVal val="0-#ppt_w/2"/>
                                          </p:val>
                                        </p:tav>
                                        <p:tav tm="100000">
                                          <p:val>
                                            <p:strVal val="#ppt_x"/>
                                          </p:val>
                                        </p:tav>
                                      </p:tavLst>
                                    </p:anim>
                                    <p:anim calcmode="lin" valueType="num">
                                      <p:cBhvr additive="base">
                                        <p:cTn dur="500" fill="hold" id="40"/>
                                        <p:tgtEl>
                                          <p:spTgt spid="1049309"/>
                                        </p:tgtEl>
                                        <p:attrNameLst>
                                          <p:attrName>ppt_y</p:attrName>
                                        </p:attrNameLst>
                                      </p:cBhvr>
                                      <p:tavLst>
                                        <p:tav tm="0">
                                          <p:val>
                                            <p:strVal val="1+#ppt_h/2"/>
                                          </p:val>
                                        </p:tav>
                                        <p:tav tm="100000">
                                          <p:val>
                                            <p:strVal val="#ppt_y"/>
                                          </p:val>
                                        </p:tav>
                                      </p:tavLst>
                                    </p:anim>
                                  </p:childTnLst>
                                </p:cTn>
                              </p:par>
                              <p:par>
                                <p:cTn decel="100000" fill="hold" grpId="0" id="41" nodeType="withEffect" presetClass="entr" presetID="2" presetSubtype="12">
                                  <p:stCondLst>
                                    <p:cond delay="700"/>
                                  </p:stCondLst>
                                  <p:childTnLst>
                                    <p:set>
                                      <p:cBhvr>
                                        <p:cTn dur="1" fill="hold" id="42">
                                          <p:stCondLst>
                                            <p:cond delay="0"/>
                                          </p:stCondLst>
                                        </p:cTn>
                                        <p:tgtEl>
                                          <p:spTgt spid="1049308"/>
                                        </p:tgtEl>
                                        <p:attrNameLst>
                                          <p:attrName>style.visibility</p:attrName>
                                        </p:attrNameLst>
                                      </p:cBhvr>
                                      <p:to>
                                        <p:strVal val="visible"/>
                                      </p:to>
                                    </p:set>
                                    <p:anim calcmode="lin" valueType="num">
                                      <p:cBhvr additive="base">
                                        <p:cTn dur="500" fill="hold" id="43"/>
                                        <p:tgtEl>
                                          <p:spTgt spid="1049308"/>
                                        </p:tgtEl>
                                        <p:attrNameLst>
                                          <p:attrName>ppt_x</p:attrName>
                                        </p:attrNameLst>
                                      </p:cBhvr>
                                      <p:tavLst>
                                        <p:tav tm="0">
                                          <p:val>
                                            <p:strVal val="0-#ppt_w/2"/>
                                          </p:val>
                                        </p:tav>
                                        <p:tav tm="100000">
                                          <p:val>
                                            <p:strVal val="#ppt_x"/>
                                          </p:val>
                                        </p:tav>
                                      </p:tavLst>
                                    </p:anim>
                                    <p:anim calcmode="lin" valueType="num">
                                      <p:cBhvr additive="base">
                                        <p:cTn dur="500" fill="hold" id="44"/>
                                        <p:tgtEl>
                                          <p:spTgt spid="1049308"/>
                                        </p:tgtEl>
                                        <p:attrNameLst>
                                          <p:attrName>ppt_y</p:attrName>
                                        </p:attrNameLst>
                                      </p:cBhvr>
                                      <p:tavLst>
                                        <p:tav tm="0">
                                          <p:val>
                                            <p:strVal val="1+#ppt_h/2"/>
                                          </p:val>
                                        </p:tav>
                                        <p:tav tm="100000">
                                          <p:val>
                                            <p:strVal val="#ppt_y"/>
                                          </p:val>
                                        </p:tav>
                                      </p:tavLst>
                                    </p:anim>
                                  </p:childTnLst>
                                </p:cTn>
                              </p:par>
                              <p:par>
                                <p:cTn decel="100000" fill="hold" grpId="0" id="45" nodeType="withEffect" presetClass="entr" presetID="2" presetSubtype="4">
                                  <p:stCondLst>
                                    <p:cond delay="800"/>
                                  </p:stCondLst>
                                  <p:childTnLst>
                                    <p:set>
                                      <p:cBhvr>
                                        <p:cTn dur="1" fill="hold" id="46">
                                          <p:stCondLst>
                                            <p:cond delay="0"/>
                                          </p:stCondLst>
                                        </p:cTn>
                                        <p:tgtEl>
                                          <p:spTgt spid="1049310"/>
                                        </p:tgtEl>
                                        <p:attrNameLst>
                                          <p:attrName>style.visibility</p:attrName>
                                        </p:attrNameLst>
                                      </p:cBhvr>
                                      <p:to>
                                        <p:strVal val="visible"/>
                                      </p:to>
                                    </p:set>
                                    <p:anim calcmode="lin" valueType="num">
                                      <p:cBhvr additive="base">
                                        <p:cTn dur="500" fill="hold" id="47"/>
                                        <p:tgtEl>
                                          <p:spTgt spid="1049310"/>
                                        </p:tgtEl>
                                        <p:attrNameLst>
                                          <p:attrName>ppt_x</p:attrName>
                                        </p:attrNameLst>
                                      </p:cBhvr>
                                      <p:tavLst>
                                        <p:tav tm="0">
                                          <p:val>
                                            <p:strVal val="#ppt_x"/>
                                          </p:val>
                                        </p:tav>
                                        <p:tav tm="100000">
                                          <p:val>
                                            <p:strVal val="#ppt_x"/>
                                          </p:val>
                                        </p:tav>
                                      </p:tavLst>
                                    </p:anim>
                                    <p:anim calcmode="lin" valueType="num">
                                      <p:cBhvr additive="base">
                                        <p:cTn dur="500" fill="hold" id="48"/>
                                        <p:tgtEl>
                                          <p:spTgt spid="1049310"/>
                                        </p:tgtEl>
                                        <p:attrNameLst>
                                          <p:attrName>ppt_y</p:attrName>
                                        </p:attrNameLst>
                                      </p:cBhvr>
                                      <p:tavLst>
                                        <p:tav tm="0">
                                          <p:val>
                                            <p:strVal val="1+#ppt_h/2"/>
                                          </p:val>
                                        </p:tav>
                                        <p:tav tm="100000">
                                          <p:val>
                                            <p:strVal val="#ppt_y"/>
                                          </p:val>
                                        </p:tav>
                                      </p:tavLst>
                                    </p:anim>
                                  </p:childTnLst>
                                </p:cTn>
                              </p:par>
                              <p:par>
                                <p:cTn decel="100000" fill="hold" grpId="0" id="49" nodeType="withEffect" presetClass="entr" presetID="2" presetSubtype="8">
                                  <p:stCondLst>
                                    <p:cond delay="900"/>
                                  </p:stCondLst>
                                  <p:childTnLst>
                                    <p:set>
                                      <p:cBhvr>
                                        <p:cTn dur="1" fill="hold" id="50">
                                          <p:stCondLst>
                                            <p:cond delay="0"/>
                                          </p:stCondLst>
                                        </p:cTn>
                                        <p:tgtEl>
                                          <p:spTgt spid="1049307"/>
                                        </p:tgtEl>
                                        <p:attrNameLst>
                                          <p:attrName>style.visibility</p:attrName>
                                        </p:attrNameLst>
                                      </p:cBhvr>
                                      <p:to>
                                        <p:strVal val="visible"/>
                                      </p:to>
                                    </p:set>
                                    <p:anim calcmode="lin" valueType="num">
                                      <p:cBhvr additive="base">
                                        <p:cTn dur="500" fill="hold" id="51"/>
                                        <p:tgtEl>
                                          <p:spTgt spid="1049307"/>
                                        </p:tgtEl>
                                        <p:attrNameLst>
                                          <p:attrName>ppt_x</p:attrName>
                                        </p:attrNameLst>
                                      </p:cBhvr>
                                      <p:tavLst>
                                        <p:tav tm="0">
                                          <p:val>
                                            <p:strVal val="0-#ppt_w/2"/>
                                          </p:val>
                                        </p:tav>
                                        <p:tav tm="100000">
                                          <p:val>
                                            <p:strVal val="#ppt_x"/>
                                          </p:val>
                                        </p:tav>
                                      </p:tavLst>
                                    </p:anim>
                                    <p:anim calcmode="lin" valueType="num">
                                      <p:cBhvr additive="base">
                                        <p:cTn dur="500" fill="hold" id="52"/>
                                        <p:tgtEl>
                                          <p:spTgt spid="1049307"/>
                                        </p:tgtEl>
                                        <p:attrNameLst>
                                          <p:attrName>ppt_y</p:attrName>
                                        </p:attrNameLst>
                                      </p:cBhvr>
                                      <p:tavLst>
                                        <p:tav tm="0">
                                          <p:val>
                                            <p:strVal val="#ppt_y"/>
                                          </p:val>
                                        </p:tav>
                                        <p:tav tm="100000">
                                          <p:val>
                                            <p:strVal val="#ppt_y"/>
                                          </p:val>
                                        </p:tav>
                                      </p:tavLst>
                                    </p:anim>
                                  </p:childTnLst>
                                </p:cTn>
                              </p:par>
                              <p:par>
                                <p:cTn decel="100000" fill="hold" grpId="0" id="53" nodeType="withEffect" presetClass="entr" presetID="2" presetSubtype="2">
                                  <p:stCondLst>
                                    <p:cond delay="1000"/>
                                  </p:stCondLst>
                                  <p:childTnLst>
                                    <p:set>
                                      <p:cBhvr>
                                        <p:cTn dur="1" fill="hold" id="54">
                                          <p:stCondLst>
                                            <p:cond delay="0"/>
                                          </p:stCondLst>
                                        </p:cTn>
                                        <p:tgtEl>
                                          <p:spTgt spid="1049306"/>
                                        </p:tgtEl>
                                        <p:attrNameLst>
                                          <p:attrName>style.visibility</p:attrName>
                                        </p:attrNameLst>
                                      </p:cBhvr>
                                      <p:to>
                                        <p:strVal val="visible"/>
                                      </p:to>
                                    </p:set>
                                    <p:anim calcmode="lin" valueType="num">
                                      <p:cBhvr additive="base">
                                        <p:cTn dur="500" fill="hold" id="55"/>
                                        <p:tgtEl>
                                          <p:spTgt spid="1049306"/>
                                        </p:tgtEl>
                                        <p:attrNameLst>
                                          <p:attrName>ppt_x</p:attrName>
                                        </p:attrNameLst>
                                      </p:cBhvr>
                                      <p:tavLst>
                                        <p:tav tm="0">
                                          <p:val>
                                            <p:strVal val="1+#ppt_w/2"/>
                                          </p:val>
                                        </p:tav>
                                        <p:tav tm="100000">
                                          <p:val>
                                            <p:strVal val="#ppt_x"/>
                                          </p:val>
                                        </p:tav>
                                      </p:tavLst>
                                    </p:anim>
                                    <p:anim calcmode="lin" valueType="num">
                                      <p:cBhvr additive="base">
                                        <p:cTn dur="500" fill="hold" id="56"/>
                                        <p:tgtEl>
                                          <p:spTgt spid="1049306"/>
                                        </p:tgtEl>
                                        <p:attrNameLst>
                                          <p:attrName>ppt_y</p:attrName>
                                        </p:attrNameLst>
                                      </p:cBhvr>
                                      <p:tavLst>
                                        <p:tav tm="0">
                                          <p:val>
                                            <p:strVal val="#ppt_y"/>
                                          </p:val>
                                        </p:tav>
                                        <p:tav tm="100000">
                                          <p:val>
                                            <p:strVal val="#ppt_y"/>
                                          </p:val>
                                        </p:tav>
                                      </p:tavLst>
                                    </p:anim>
                                  </p:childTnLst>
                                </p:cTn>
                              </p:par>
                              <p:par>
                                <p:cTn decel="100000" fill="hold" grpId="0" id="57" nodeType="withEffect" presetClass="entr" presetID="2" presetSubtype="3">
                                  <p:stCondLst>
                                    <p:cond delay="1100"/>
                                  </p:stCondLst>
                                  <p:childTnLst>
                                    <p:set>
                                      <p:cBhvr>
                                        <p:cTn dur="1" fill="hold" id="58">
                                          <p:stCondLst>
                                            <p:cond delay="0"/>
                                          </p:stCondLst>
                                        </p:cTn>
                                        <p:tgtEl>
                                          <p:spTgt spid="1049305"/>
                                        </p:tgtEl>
                                        <p:attrNameLst>
                                          <p:attrName>style.visibility</p:attrName>
                                        </p:attrNameLst>
                                      </p:cBhvr>
                                      <p:to>
                                        <p:strVal val="visible"/>
                                      </p:to>
                                    </p:set>
                                    <p:anim calcmode="lin" valueType="num">
                                      <p:cBhvr additive="base">
                                        <p:cTn dur="500" fill="hold" id="59"/>
                                        <p:tgtEl>
                                          <p:spTgt spid="1049305"/>
                                        </p:tgtEl>
                                        <p:attrNameLst>
                                          <p:attrName>ppt_x</p:attrName>
                                        </p:attrNameLst>
                                      </p:cBhvr>
                                      <p:tavLst>
                                        <p:tav tm="0">
                                          <p:val>
                                            <p:strVal val="1+#ppt_w/2"/>
                                          </p:val>
                                        </p:tav>
                                        <p:tav tm="100000">
                                          <p:val>
                                            <p:strVal val="#ppt_x"/>
                                          </p:val>
                                        </p:tav>
                                      </p:tavLst>
                                    </p:anim>
                                    <p:anim calcmode="lin" valueType="num">
                                      <p:cBhvr additive="base">
                                        <p:cTn dur="500" fill="hold" id="60"/>
                                        <p:tgtEl>
                                          <p:spTgt spid="1049305"/>
                                        </p:tgtEl>
                                        <p:attrNameLst>
                                          <p:attrName>ppt_y</p:attrName>
                                        </p:attrNameLst>
                                      </p:cBhvr>
                                      <p:tavLst>
                                        <p:tav tm="0">
                                          <p:val>
                                            <p:strVal val="0-#ppt_h/2"/>
                                          </p:val>
                                        </p:tav>
                                        <p:tav tm="100000">
                                          <p:val>
                                            <p:strVal val="#ppt_y"/>
                                          </p:val>
                                        </p:tav>
                                      </p:tavLst>
                                    </p:anim>
                                  </p:childTnLst>
                                </p:cTn>
                              </p:par>
                            </p:childTnLst>
                          </p:cTn>
                        </p:par>
                        <p:par>
                          <p:cTn fill="hold" id="61">
                            <p:stCondLst>
                              <p:cond delay="2100"/>
                            </p:stCondLst>
                            <p:childTnLst>
                              <p:par>
                                <p:cTn fill="hold" grpId="0" id="62" nodeType="afterEffect" presetClass="entr" presetID="10" presetSubtype="0">
                                  <p:stCondLst>
                                    <p:cond delay="0"/>
                                  </p:stCondLst>
                                  <p:childTnLst>
                                    <p:set>
                                      <p:cBhvr>
                                        <p:cTn dur="1" fill="hold" id="63">
                                          <p:stCondLst>
                                            <p:cond delay="0"/>
                                          </p:stCondLst>
                                        </p:cTn>
                                        <p:tgtEl>
                                          <p:spTgt spid="1049315"/>
                                        </p:tgtEl>
                                        <p:attrNameLst>
                                          <p:attrName>style.visibility</p:attrName>
                                        </p:attrNameLst>
                                      </p:cBhvr>
                                      <p:to>
                                        <p:strVal val="visible"/>
                                      </p:to>
                                    </p:set>
                                    <p:animEffect transition="in" filter="fade">
                                      <p:cBhvr>
                                        <p:cTn dur="500" id="64"/>
                                        <p:tgtEl>
                                          <p:spTgt spid="1049315"/>
                                        </p:tgtEl>
                                      </p:cBhvr>
                                    </p:animEffect>
                                  </p:childTnLst>
                                </p:cTn>
                              </p:par>
                            </p:childTnLst>
                          </p:cTn>
                        </p:par>
                        <p:par>
                          <p:cTn fill="hold" id="65">
                            <p:stCondLst>
                              <p:cond delay="2600"/>
                            </p:stCondLst>
                            <p:childTnLst>
                              <p:par>
                                <p:cTn decel="100000" fill="hold" grpId="0" id="66" nodeType="afterEffect" presetClass="entr" presetID="2" presetSubtype="1">
                                  <p:stCondLst>
                                    <p:cond delay="0"/>
                                  </p:stCondLst>
                                  <p:childTnLst>
                                    <p:set>
                                      <p:cBhvr>
                                        <p:cTn dur="1" fill="hold" id="67">
                                          <p:stCondLst>
                                            <p:cond delay="0"/>
                                          </p:stCondLst>
                                        </p:cTn>
                                        <p:tgtEl>
                                          <p:spTgt spid="1049311"/>
                                        </p:tgtEl>
                                        <p:attrNameLst>
                                          <p:attrName>style.visibility</p:attrName>
                                        </p:attrNameLst>
                                      </p:cBhvr>
                                      <p:to>
                                        <p:strVal val="visible"/>
                                      </p:to>
                                    </p:set>
                                    <p:anim calcmode="lin" valueType="num">
                                      <p:cBhvr additive="base">
                                        <p:cTn dur="500" fill="hold" id="68"/>
                                        <p:tgtEl>
                                          <p:spTgt spid="1049311"/>
                                        </p:tgtEl>
                                        <p:attrNameLst>
                                          <p:attrName>ppt_x</p:attrName>
                                        </p:attrNameLst>
                                      </p:cBhvr>
                                      <p:tavLst>
                                        <p:tav tm="0">
                                          <p:val>
                                            <p:strVal val="#ppt_x"/>
                                          </p:val>
                                        </p:tav>
                                        <p:tav tm="100000">
                                          <p:val>
                                            <p:strVal val="#ppt_x"/>
                                          </p:val>
                                        </p:tav>
                                      </p:tavLst>
                                    </p:anim>
                                    <p:anim calcmode="lin" valueType="num">
                                      <p:cBhvr additive="base">
                                        <p:cTn dur="500" fill="hold" id="69"/>
                                        <p:tgtEl>
                                          <p:spTgt spid="1049311"/>
                                        </p:tgtEl>
                                        <p:attrNameLst>
                                          <p:attrName>ppt_y</p:attrName>
                                        </p:attrNameLst>
                                      </p:cBhvr>
                                      <p:tavLst>
                                        <p:tav tm="0">
                                          <p:val>
                                            <p:strVal val="0-#ppt_h/2"/>
                                          </p:val>
                                        </p:tav>
                                        <p:tav tm="100000">
                                          <p:val>
                                            <p:strVal val="#ppt_y"/>
                                          </p:val>
                                        </p:tav>
                                      </p:tavLst>
                                    </p:anim>
                                  </p:childTnLst>
                                </p:cTn>
                              </p:par>
                            </p:childTnLst>
                          </p:cTn>
                        </p:par>
                        <p:par>
                          <p:cTn fill="hold" id="70">
                            <p:stCondLst>
                              <p:cond delay="3100"/>
                            </p:stCondLst>
                            <p:childTnLst>
                              <p:par>
                                <p:cTn fill="hold" grpId="0" id="71" nodeType="afterEffect" presetClass="entr" presetID="10" presetSubtype="0">
                                  <p:stCondLst>
                                    <p:cond delay="0"/>
                                  </p:stCondLst>
                                  <p:childTnLst>
                                    <p:set>
                                      <p:cBhvr>
                                        <p:cTn dur="1" fill="hold" id="72">
                                          <p:stCondLst>
                                            <p:cond delay="0"/>
                                          </p:stCondLst>
                                        </p:cTn>
                                        <p:tgtEl>
                                          <p:spTgt spid="1049316"/>
                                        </p:tgtEl>
                                        <p:attrNameLst>
                                          <p:attrName>style.visibility</p:attrName>
                                        </p:attrNameLst>
                                      </p:cBhvr>
                                      <p:to>
                                        <p:strVal val="visible"/>
                                      </p:to>
                                    </p:set>
                                    <p:animEffect transition="in" filter="fade">
                                      <p:cBhvr>
                                        <p:cTn dur="500" id="73"/>
                                        <p:tgtEl>
                                          <p:spTgt spid="1049316"/>
                                        </p:tgtEl>
                                      </p:cBhvr>
                                    </p:animEffect>
                                  </p:childTnLst>
                                </p:cTn>
                              </p:par>
                            </p:childTnLst>
                          </p:cTn>
                        </p:par>
                        <p:par>
                          <p:cTn fill="hold" id="74">
                            <p:stCondLst>
                              <p:cond delay="3600"/>
                            </p:stCondLst>
                            <p:childTnLst>
                              <p:par>
                                <p:cTn decel="100000" fill="hold" grpId="0" id="75" nodeType="afterEffect" presetClass="entr" presetID="2" presetSubtype="2">
                                  <p:stCondLst>
                                    <p:cond delay="0"/>
                                  </p:stCondLst>
                                  <p:childTnLst>
                                    <p:set>
                                      <p:cBhvr>
                                        <p:cTn dur="1" fill="hold" id="76">
                                          <p:stCondLst>
                                            <p:cond delay="0"/>
                                          </p:stCondLst>
                                        </p:cTn>
                                        <p:tgtEl>
                                          <p:spTgt spid="1049312"/>
                                        </p:tgtEl>
                                        <p:attrNameLst>
                                          <p:attrName>style.visibility</p:attrName>
                                        </p:attrNameLst>
                                      </p:cBhvr>
                                      <p:to>
                                        <p:strVal val="visible"/>
                                      </p:to>
                                    </p:set>
                                    <p:anim calcmode="lin" valueType="num">
                                      <p:cBhvr additive="base">
                                        <p:cTn dur="500" fill="hold" id="77"/>
                                        <p:tgtEl>
                                          <p:spTgt spid="1049312"/>
                                        </p:tgtEl>
                                        <p:attrNameLst>
                                          <p:attrName>ppt_x</p:attrName>
                                        </p:attrNameLst>
                                      </p:cBhvr>
                                      <p:tavLst>
                                        <p:tav tm="0">
                                          <p:val>
                                            <p:strVal val="1+#ppt_w/2"/>
                                          </p:val>
                                        </p:tav>
                                        <p:tav tm="100000">
                                          <p:val>
                                            <p:strVal val="#ppt_x"/>
                                          </p:val>
                                        </p:tav>
                                      </p:tavLst>
                                    </p:anim>
                                    <p:anim calcmode="lin" valueType="num">
                                      <p:cBhvr additive="base">
                                        <p:cTn dur="500" fill="hold" id="78"/>
                                        <p:tgtEl>
                                          <p:spTgt spid="1049312"/>
                                        </p:tgtEl>
                                        <p:attrNameLst>
                                          <p:attrName>ppt_y</p:attrName>
                                        </p:attrNameLst>
                                      </p:cBhvr>
                                      <p:tavLst>
                                        <p:tav tm="0">
                                          <p:val>
                                            <p:strVal val="#ppt_y"/>
                                          </p:val>
                                        </p:tav>
                                        <p:tav tm="100000">
                                          <p:val>
                                            <p:strVal val="#ppt_y"/>
                                          </p:val>
                                        </p:tav>
                                      </p:tavLst>
                                    </p:anim>
                                  </p:childTnLst>
                                </p:cTn>
                              </p:par>
                            </p:childTnLst>
                          </p:cTn>
                        </p:par>
                        <p:par>
                          <p:cTn fill="hold" id="79">
                            <p:stCondLst>
                              <p:cond delay="4100"/>
                            </p:stCondLst>
                            <p:childTnLst>
                              <p:par>
                                <p:cTn fill="hold" grpId="0" id="80" nodeType="afterEffect" presetClass="entr" presetID="10" presetSubtype="0">
                                  <p:stCondLst>
                                    <p:cond delay="0"/>
                                  </p:stCondLst>
                                  <p:childTnLst>
                                    <p:set>
                                      <p:cBhvr>
                                        <p:cTn dur="1" fill="hold" id="81">
                                          <p:stCondLst>
                                            <p:cond delay="0"/>
                                          </p:stCondLst>
                                        </p:cTn>
                                        <p:tgtEl>
                                          <p:spTgt spid="1049317"/>
                                        </p:tgtEl>
                                        <p:attrNameLst>
                                          <p:attrName>style.visibility</p:attrName>
                                        </p:attrNameLst>
                                      </p:cBhvr>
                                      <p:to>
                                        <p:strVal val="visible"/>
                                      </p:to>
                                    </p:set>
                                    <p:animEffect transition="in" filter="fade">
                                      <p:cBhvr>
                                        <p:cTn dur="500" id="82"/>
                                        <p:tgtEl>
                                          <p:spTgt spid="1049317"/>
                                        </p:tgtEl>
                                      </p:cBhvr>
                                    </p:animEffect>
                                  </p:childTnLst>
                                </p:cTn>
                              </p:par>
                            </p:childTnLst>
                          </p:cTn>
                        </p:par>
                        <p:par>
                          <p:cTn fill="hold" id="83">
                            <p:stCondLst>
                              <p:cond delay="4600"/>
                            </p:stCondLst>
                            <p:childTnLst>
                              <p:par>
                                <p:cTn decel="100000" fill="hold" grpId="0" id="84" nodeType="afterEffect" presetClass="entr" presetID="2" presetSubtype="4">
                                  <p:stCondLst>
                                    <p:cond delay="0"/>
                                  </p:stCondLst>
                                  <p:childTnLst>
                                    <p:set>
                                      <p:cBhvr>
                                        <p:cTn dur="1" fill="hold" id="85">
                                          <p:stCondLst>
                                            <p:cond delay="0"/>
                                          </p:stCondLst>
                                        </p:cTn>
                                        <p:tgtEl>
                                          <p:spTgt spid="1049313"/>
                                        </p:tgtEl>
                                        <p:attrNameLst>
                                          <p:attrName>style.visibility</p:attrName>
                                        </p:attrNameLst>
                                      </p:cBhvr>
                                      <p:to>
                                        <p:strVal val="visible"/>
                                      </p:to>
                                    </p:set>
                                    <p:anim calcmode="lin" valueType="num">
                                      <p:cBhvr additive="base">
                                        <p:cTn dur="500" fill="hold" id="86"/>
                                        <p:tgtEl>
                                          <p:spTgt spid="1049313"/>
                                        </p:tgtEl>
                                        <p:attrNameLst>
                                          <p:attrName>ppt_x</p:attrName>
                                        </p:attrNameLst>
                                      </p:cBhvr>
                                      <p:tavLst>
                                        <p:tav tm="0">
                                          <p:val>
                                            <p:strVal val="#ppt_x"/>
                                          </p:val>
                                        </p:tav>
                                        <p:tav tm="100000">
                                          <p:val>
                                            <p:strVal val="#ppt_x"/>
                                          </p:val>
                                        </p:tav>
                                      </p:tavLst>
                                    </p:anim>
                                    <p:anim calcmode="lin" valueType="num">
                                      <p:cBhvr additive="base">
                                        <p:cTn dur="500" fill="hold" id="87"/>
                                        <p:tgtEl>
                                          <p:spTgt spid="1049313"/>
                                        </p:tgtEl>
                                        <p:attrNameLst>
                                          <p:attrName>ppt_y</p:attrName>
                                        </p:attrNameLst>
                                      </p:cBhvr>
                                      <p:tavLst>
                                        <p:tav tm="0">
                                          <p:val>
                                            <p:strVal val="1+#ppt_h/2"/>
                                          </p:val>
                                        </p:tav>
                                        <p:tav tm="100000">
                                          <p:val>
                                            <p:strVal val="#ppt_y"/>
                                          </p:val>
                                        </p:tav>
                                      </p:tavLst>
                                    </p:anim>
                                  </p:childTnLst>
                                </p:cTn>
                              </p:par>
                            </p:childTnLst>
                          </p:cTn>
                        </p:par>
                        <p:par>
                          <p:cTn fill="hold" id="88">
                            <p:stCondLst>
                              <p:cond delay="5100"/>
                            </p:stCondLst>
                            <p:childTnLst>
                              <p:par>
                                <p:cTn fill="hold" grpId="0" id="89" nodeType="afterEffect" presetClass="entr" presetID="10" presetSubtype="0">
                                  <p:stCondLst>
                                    <p:cond delay="0"/>
                                  </p:stCondLst>
                                  <p:childTnLst>
                                    <p:set>
                                      <p:cBhvr>
                                        <p:cTn dur="1" fill="hold" id="90">
                                          <p:stCondLst>
                                            <p:cond delay="0"/>
                                          </p:stCondLst>
                                        </p:cTn>
                                        <p:tgtEl>
                                          <p:spTgt spid="1049318"/>
                                        </p:tgtEl>
                                        <p:attrNameLst>
                                          <p:attrName>style.visibility</p:attrName>
                                        </p:attrNameLst>
                                      </p:cBhvr>
                                      <p:to>
                                        <p:strVal val="visible"/>
                                      </p:to>
                                    </p:set>
                                    <p:animEffect transition="in" filter="fade">
                                      <p:cBhvr>
                                        <p:cTn dur="500" id="91"/>
                                        <p:tgtEl>
                                          <p:spTgt spid="1049318"/>
                                        </p:tgtEl>
                                      </p:cBhvr>
                                    </p:animEffect>
                                  </p:childTnLst>
                                </p:cTn>
                              </p:par>
                            </p:childTnLst>
                          </p:cTn>
                        </p:par>
                        <p:par>
                          <p:cTn fill="hold" id="92">
                            <p:stCondLst>
                              <p:cond delay="5600"/>
                            </p:stCondLst>
                            <p:childTnLst>
                              <p:par>
                                <p:cTn decel="100000" fill="hold" grpId="0" id="93" nodeType="afterEffect" presetClass="entr" presetID="2" presetSubtype="8">
                                  <p:stCondLst>
                                    <p:cond delay="0"/>
                                  </p:stCondLst>
                                  <p:childTnLst>
                                    <p:set>
                                      <p:cBhvr>
                                        <p:cTn dur="1" fill="hold" id="94">
                                          <p:stCondLst>
                                            <p:cond delay="0"/>
                                          </p:stCondLst>
                                        </p:cTn>
                                        <p:tgtEl>
                                          <p:spTgt spid="1049314"/>
                                        </p:tgtEl>
                                        <p:attrNameLst>
                                          <p:attrName>style.visibility</p:attrName>
                                        </p:attrNameLst>
                                      </p:cBhvr>
                                      <p:to>
                                        <p:strVal val="visible"/>
                                      </p:to>
                                    </p:set>
                                    <p:anim calcmode="lin" valueType="num">
                                      <p:cBhvr additive="base">
                                        <p:cTn dur="500" fill="hold" id="95"/>
                                        <p:tgtEl>
                                          <p:spTgt spid="1049314"/>
                                        </p:tgtEl>
                                        <p:attrNameLst>
                                          <p:attrName>ppt_x</p:attrName>
                                        </p:attrNameLst>
                                      </p:cBhvr>
                                      <p:tavLst>
                                        <p:tav tm="0">
                                          <p:val>
                                            <p:strVal val="0-#ppt_w/2"/>
                                          </p:val>
                                        </p:tav>
                                        <p:tav tm="100000">
                                          <p:val>
                                            <p:strVal val="#ppt_x"/>
                                          </p:val>
                                        </p:tav>
                                      </p:tavLst>
                                    </p:anim>
                                    <p:anim calcmode="lin" valueType="num">
                                      <p:cBhvr additive="base">
                                        <p:cTn dur="500" fill="hold" id="96"/>
                                        <p:tgtEl>
                                          <p:spTgt spid="1049314"/>
                                        </p:tgtEl>
                                        <p:attrNameLst>
                                          <p:attrName>ppt_y</p:attrName>
                                        </p:attrNameLst>
                                      </p:cBhvr>
                                      <p:tavLst>
                                        <p:tav tm="0">
                                          <p:val>
                                            <p:strVal val="#ppt_y"/>
                                          </p:val>
                                        </p:tav>
                                        <p:tav tm="100000">
                                          <p:val>
                                            <p:strVal val="#ppt_y"/>
                                          </p:val>
                                        </p:tav>
                                      </p:tavLst>
                                    </p:anim>
                                  </p:childTnLst>
                                </p:cTn>
                              </p:par>
                            </p:childTnLst>
                          </p:cTn>
                        </p:par>
                        <p:par>
                          <p:cTn fill="hold" id="97">
                            <p:stCondLst>
                              <p:cond delay="6100"/>
                            </p:stCondLst>
                            <p:childTnLst>
                              <p:par>
                                <p:cTn decel="100000" fill="hold" grpId="0" id="98" nodeType="afterEffect" presetClass="entr" presetID="2" presetSubtype="1">
                                  <p:stCondLst>
                                    <p:cond delay="250"/>
                                  </p:stCondLst>
                                  <p:childTnLst>
                                    <p:set>
                                      <p:cBhvr>
                                        <p:cTn dur="1" fill="hold" id="99">
                                          <p:stCondLst>
                                            <p:cond delay="0"/>
                                          </p:stCondLst>
                                        </p:cTn>
                                        <p:tgtEl>
                                          <p:spTgt spid="1049319">
                                            <p:txEl>
                                              <p:pRg st="0" end="0"/>
                                            </p:txEl>
                                          </p:spTgt>
                                        </p:tgtEl>
                                        <p:attrNameLst>
                                          <p:attrName>style.visibility</p:attrName>
                                        </p:attrNameLst>
                                      </p:cBhvr>
                                      <p:to>
                                        <p:strVal val="visible"/>
                                      </p:to>
                                    </p:set>
                                    <p:anim calcmode="lin" valueType="num">
                                      <p:cBhvr additive="base">
                                        <p:cTn dur="500" fill="hold" id="100"/>
                                        <p:tgtEl>
                                          <p:spTgt spid="1049319">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101"/>
                                        <p:tgtEl>
                                          <p:spTgt spid="1049319">
                                            <p:txEl>
                                              <p:pRg st="0" end="0"/>
                                            </p:txEl>
                                          </p:spTgt>
                                        </p:tgtEl>
                                        <p:attrNameLst>
                                          <p:attrName>ppt_y</p:attrName>
                                        </p:attrNameLst>
                                      </p:cBhvr>
                                      <p:tavLst>
                                        <p:tav tm="0">
                                          <p:val>
                                            <p:strVal val="0-#ppt_h/2"/>
                                          </p:val>
                                        </p:tav>
                                        <p:tav tm="100000">
                                          <p:val>
                                            <p:strVal val="#ppt_y"/>
                                          </p:val>
                                        </p:tav>
                                      </p:tavLst>
                                    </p:anim>
                                  </p:childTnLst>
                                </p:cTn>
                              </p:par>
                              <p:par>
                                <p:cTn decel="100000" fill="hold" grpId="0" id="102" nodeType="withEffect" presetClass="entr" presetID="2" presetSubtype="1">
                                  <p:stCondLst>
                                    <p:cond delay="350"/>
                                  </p:stCondLst>
                                  <p:childTnLst>
                                    <p:set>
                                      <p:cBhvr>
                                        <p:cTn dur="1" fill="hold" id="103">
                                          <p:stCondLst>
                                            <p:cond delay="0"/>
                                          </p:stCondLst>
                                        </p:cTn>
                                        <p:tgtEl>
                                          <p:spTgt spid="1049320">
                                            <p:txEl>
                                              <p:pRg st="0" end="0"/>
                                            </p:txEl>
                                          </p:spTgt>
                                        </p:tgtEl>
                                        <p:attrNameLst>
                                          <p:attrName>style.visibility</p:attrName>
                                        </p:attrNameLst>
                                      </p:cBhvr>
                                      <p:to>
                                        <p:strVal val="visible"/>
                                      </p:to>
                                    </p:set>
                                    <p:anim calcmode="lin" valueType="num">
                                      <p:cBhvr additive="base">
                                        <p:cTn dur="500" fill="hold" id="104"/>
                                        <p:tgtEl>
                                          <p:spTgt spid="1049320">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105"/>
                                        <p:tgtEl>
                                          <p:spTgt spid="1049320">
                                            <p:txEl>
                                              <p:pRg st="0" end="0"/>
                                            </p:txEl>
                                          </p:spTgt>
                                        </p:tgtEl>
                                        <p:attrNameLst>
                                          <p:attrName>ppt_y</p:attrName>
                                        </p:attrNameLst>
                                      </p:cBhvr>
                                      <p:tavLst>
                                        <p:tav tm="0">
                                          <p:val>
                                            <p:strVal val="0-#ppt_h/2"/>
                                          </p:val>
                                        </p:tav>
                                        <p:tav tm="100000">
                                          <p:val>
                                            <p:strVal val="#ppt_y"/>
                                          </p:val>
                                        </p:tav>
                                      </p:tavLst>
                                    </p:anim>
                                  </p:childTnLst>
                                </p:cTn>
                              </p:par>
                            </p:childTnLst>
                          </p:cTn>
                        </p:par>
                        <p:par>
                          <p:cTn fill="hold" id="106">
                            <p:stCondLst>
                              <p:cond delay="6950"/>
                            </p:stCondLst>
                            <p:childTnLst>
                              <p:par>
                                <p:cTn decel="100000" fill="hold" grpId="0" id="107" nodeType="afterEffect" presetClass="entr" presetID="2" presetSubtype="2">
                                  <p:stCondLst>
                                    <p:cond delay="250"/>
                                  </p:stCondLst>
                                  <p:childTnLst>
                                    <p:set>
                                      <p:cBhvr>
                                        <p:cTn dur="1" fill="hold" id="108">
                                          <p:stCondLst>
                                            <p:cond delay="0"/>
                                          </p:stCondLst>
                                        </p:cTn>
                                        <p:tgtEl>
                                          <p:spTgt spid="1049321">
                                            <p:txEl>
                                              <p:pRg st="0" end="0"/>
                                            </p:txEl>
                                          </p:spTgt>
                                        </p:tgtEl>
                                        <p:attrNameLst>
                                          <p:attrName>style.visibility</p:attrName>
                                        </p:attrNameLst>
                                      </p:cBhvr>
                                      <p:to>
                                        <p:strVal val="visible"/>
                                      </p:to>
                                    </p:set>
                                    <p:anim calcmode="lin" valueType="num">
                                      <p:cBhvr additive="base">
                                        <p:cTn dur="500" fill="hold" id="109"/>
                                        <p:tgtEl>
                                          <p:spTgt spid="1049321">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110"/>
                                        <p:tgtEl>
                                          <p:spTgt spid="1049321">
                                            <p:txEl>
                                              <p:pRg st="0" end="0"/>
                                            </p:txEl>
                                          </p:spTgt>
                                        </p:tgtEl>
                                        <p:attrNameLst>
                                          <p:attrName>ppt_y</p:attrName>
                                        </p:attrNameLst>
                                      </p:cBhvr>
                                      <p:tavLst>
                                        <p:tav tm="0">
                                          <p:val>
                                            <p:strVal val="#ppt_y"/>
                                          </p:val>
                                        </p:tav>
                                        <p:tav tm="100000">
                                          <p:val>
                                            <p:strVal val="#ppt_y"/>
                                          </p:val>
                                        </p:tav>
                                      </p:tavLst>
                                    </p:anim>
                                  </p:childTnLst>
                                </p:cTn>
                              </p:par>
                              <p:par>
                                <p:cTn decel="100000" fill="hold" grpId="0" id="111" nodeType="withEffect" presetClass="entr" presetID="2" presetSubtype="2">
                                  <p:stCondLst>
                                    <p:cond delay="350"/>
                                  </p:stCondLst>
                                  <p:childTnLst>
                                    <p:set>
                                      <p:cBhvr>
                                        <p:cTn dur="1" fill="hold" id="112">
                                          <p:stCondLst>
                                            <p:cond delay="0"/>
                                          </p:stCondLst>
                                        </p:cTn>
                                        <p:tgtEl>
                                          <p:spTgt spid="1049322">
                                            <p:txEl>
                                              <p:pRg st="0" end="0"/>
                                            </p:txEl>
                                          </p:spTgt>
                                        </p:tgtEl>
                                        <p:attrNameLst>
                                          <p:attrName>style.visibility</p:attrName>
                                        </p:attrNameLst>
                                      </p:cBhvr>
                                      <p:to>
                                        <p:strVal val="visible"/>
                                      </p:to>
                                    </p:set>
                                    <p:anim calcmode="lin" valueType="num">
                                      <p:cBhvr additive="base">
                                        <p:cTn dur="500" fill="hold" id="113"/>
                                        <p:tgtEl>
                                          <p:spTgt spid="1049322">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114"/>
                                        <p:tgtEl>
                                          <p:spTgt spid="1049322">
                                            <p:txEl>
                                              <p:pRg st="0" end="0"/>
                                            </p:txEl>
                                          </p:spTgt>
                                        </p:tgtEl>
                                        <p:attrNameLst>
                                          <p:attrName>ppt_y</p:attrName>
                                        </p:attrNameLst>
                                      </p:cBhvr>
                                      <p:tavLst>
                                        <p:tav tm="0">
                                          <p:val>
                                            <p:strVal val="#ppt_y"/>
                                          </p:val>
                                        </p:tav>
                                        <p:tav tm="100000">
                                          <p:val>
                                            <p:strVal val="#ppt_y"/>
                                          </p:val>
                                        </p:tav>
                                      </p:tavLst>
                                    </p:anim>
                                  </p:childTnLst>
                                </p:cTn>
                              </p:par>
                            </p:childTnLst>
                          </p:cTn>
                        </p:par>
                        <p:par>
                          <p:cTn fill="hold" id="115">
                            <p:stCondLst>
                              <p:cond delay="7800"/>
                            </p:stCondLst>
                            <p:childTnLst>
                              <p:par>
                                <p:cTn decel="100000" fill="hold" grpId="0" id="116" nodeType="afterEffect" presetClass="entr" presetID="2" presetSubtype="4">
                                  <p:stCondLst>
                                    <p:cond delay="250"/>
                                  </p:stCondLst>
                                  <p:childTnLst>
                                    <p:set>
                                      <p:cBhvr>
                                        <p:cTn dur="1" fill="hold" id="117">
                                          <p:stCondLst>
                                            <p:cond delay="0"/>
                                          </p:stCondLst>
                                        </p:cTn>
                                        <p:tgtEl>
                                          <p:spTgt spid="1049323">
                                            <p:txEl>
                                              <p:pRg st="0" end="0"/>
                                            </p:txEl>
                                          </p:spTgt>
                                        </p:tgtEl>
                                        <p:attrNameLst>
                                          <p:attrName>style.visibility</p:attrName>
                                        </p:attrNameLst>
                                      </p:cBhvr>
                                      <p:to>
                                        <p:strVal val="visible"/>
                                      </p:to>
                                    </p:set>
                                    <p:anim calcmode="lin" valueType="num">
                                      <p:cBhvr additive="base">
                                        <p:cTn dur="500" fill="hold" id="118"/>
                                        <p:tgtEl>
                                          <p:spTgt spid="1049323">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119"/>
                                        <p:tgtEl>
                                          <p:spTgt spid="1049323">
                                            <p:txEl>
                                              <p:pRg st="0" end="0"/>
                                            </p:txEl>
                                          </p:spTgt>
                                        </p:tgtEl>
                                        <p:attrNameLst>
                                          <p:attrName>ppt_y</p:attrName>
                                        </p:attrNameLst>
                                      </p:cBhvr>
                                      <p:tavLst>
                                        <p:tav tm="0">
                                          <p:val>
                                            <p:strVal val="1+#ppt_h/2"/>
                                          </p:val>
                                        </p:tav>
                                        <p:tav tm="100000">
                                          <p:val>
                                            <p:strVal val="#ppt_y"/>
                                          </p:val>
                                        </p:tav>
                                      </p:tavLst>
                                    </p:anim>
                                  </p:childTnLst>
                                </p:cTn>
                              </p:par>
                              <p:par>
                                <p:cTn decel="100000" fill="hold" grpId="0" id="120" nodeType="withEffect" presetClass="entr" presetID="2" presetSubtype="4">
                                  <p:stCondLst>
                                    <p:cond delay="350"/>
                                  </p:stCondLst>
                                  <p:childTnLst>
                                    <p:set>
                                      <p:cBhvr>
                                        <p:cTn dur="1" fill="hold" id="121">
                                          <p:stCondLst>
                                            <p:cond delay="0"/>
                                          </p:stCondLst>
                                        </p:cTn>
                                        <p:tgtEl>
                                          <p:spTgt spid="1049324">
                                            <p:txEl>
                                              <p:pRg st="0" end="0"/>
                                            </p:txEl>
                                          </p:spTgt>
                                        </p:tgtEl>
                                        <p:attrNameLst>
                                          <p:attrName>style.visibility</p:attrName>
                                        </p:attrNameLst>
                                      </p:cBhvr>
                                      <p:to>
                                        <p:strVal val="visible"/>
                                      </p:to>
                                    </p:set>
                                    <p:anim calcmode="lin" valueType="num">
                                      <p:cBhvr additive="base">
                                        <p:cTn dur="500" fill="hold" id="122"/>
                                        <p:tgtEl>
                                          <p:spTgt spid="1049324">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123"/>
                                        <p:tgtEl>
                                          <p:spTgt spid="1049324">
                                            <p:txEl>
                                              <p:pRg st="0" end="0"/>
                                            </p:txEl>
                                          </p:spTgt>
                                        </p:tgtEl>
                                        <p:attrNameLst>
                                          <p:attrName>ppt_y</p:attrName>
                                        </p:attrNameLst>
                                      </p:cBhvr>
                                      <p:tavLst>
                                        <p:tav tm="0">
                                          <p:val>
                                            <p:strVal val="1+#ppt_h/2"/>
                                          </p:val>
                                        </p:tav>
                                        <p:tav tm="100000">
                                          <p:val>
                                            <p:strVal val="#ppt_y"/>
                                          </p:val>
                                        </p:tav>
                                      </p:tavLst>
                                    </p:anim>
                                  </p:childTnLst>
                                </p:cTn>
                              </p:par>
                            </p:childTnLst>
                          </p:cTn>
                        </p:par>
                        <p:par>
                          <p:cTn fill="hold" id="124">
                            <p:stCondLst>
                              <p:cond delay="8650"/>
                            </p:stCondLst>
                            <p:childTnLst>
                              <p:par>
                                <p:cTn decel="100000" fill="hold" grpId="0" id="125" nodeType="afterEffect" presetClass="entr" presetID="2" presetSubtype="8">
                                  <p:stCondLst>
                                    <p:cond delay="250"/>
                                  </p:stCondLst>
                                  <p:childTnLst>
                                    <p:set>
                                      <p:cBhvr>
                                        <p:cTn dur="1" fill="hold" id="126">
                                          <p:stCondLst>
                                            <p:cond delay="0"/>
                                          </p:stCondLst>
                                        </p:cTn>
                                        <p:tgtEl>
                                          <p:spTgt spid="1049325">
                                            <p:txEl>
                                              <p:pRg st="0" end="0"/>
                                            </p:txEl>
                                          </p:spTgt>
                                        </p:tgtEl>
                                        <p:attrNameLst>
                                          <p:attrName>style.visibility</p:attrName>
                                        </p:attrNameLst>
                                      </p:cBhvr>
                                      <p:to>
                                        <p:strVal val="visible"/>
                                      </p:to>
                                    </p:set>
                                    <p:anim calcmode="lin" valueType="num">
                                      <p:cBhvr additive="base">
                                        <p:cTn dur="500" fill="hold" id="127"/>
                                        <p:tgtEl>
                                          <p:spTgt spid="1049325">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128"/>
                                        <p:tgtEl>
                                          <p:spTgt spid="1049325">
                                            <p:txEl>
                                              <p:pRg st="0" end="0"/>
                                            </p:txEl>
                                          </p:spTgt>
                                        </p:tgtEl>
                                        <p:attrNameLst>
                                          <p:attrName>ppt_y</p:attrName>
                                        </p:attrNameLst>
                                      </p:cBhvr>
                                      <p:tavLst>
                                        <p:tav tm="0">
                                          <p:val>
                                            <p:strVal val="#ppt_y"/>
                                          </p:val>
                                        </p:tav>
                                        <p:tav tm="100000">
                                          <p:val>
                                            <p:strVal val="#ppt_y"/>
                                          </p:val>
                                        </p:tav>
                                      </p:tavLst>
                                    </p:anim>
                                  </p:childTnLst>
                                </p:cTn>
                              </p:par>
                              <p:par>
                                <p:cTn decel="100000" fill="hold" grpId="0" id="129" nodeType="withEffect" presetClass="entr" presetID="2" presetSubtype="8">
                                  <p:stCondLst>
                                    <p:cond delay="350"/>
                                  </p:stCondLst>
                                  <p:childTnLst>
                                    <p:set>
                                      <p:cBhvr>
                                        <p:cTn dur="1" fill="hold" id="130">
                                          <p:stCondLst>
                                            <p:cond delay="0"/>
                                          </p:stCondLst>
                                        </p:cTn>
                                        <p:tgtEl>
                                          <p:spTgt spid="1049326">
                                            <p:txEl>
                                              <p:pRg st="0" end="0"/>
                                            </p:txEl>
                                          </p:spTgt>
                                        </p:tgtEl>
                                        <p:attrNameLst>
                                          <p:attrName>style.visibility</p:attrName>
                                        </p:attrNameLst>
                                      </p:cBhvr>
                                      <p:to>
                                        <p:strVal val="visible"/>
                                      </p:to>
                                    </p:set>
                                    <p:anim calcmode="lin" valueType="num">
                                      <p:cBhvr additive="base">
                                        <p:cTn dur="500" fill="hold" id="131"/>
                                        <p:tgtEl>
                                          <p:spTgt spid="1049326">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132"/>
                                        <p:tgtEl>
                                          <p:spTgt spid="10493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97" grpId="0" build="p">
        <p:tmplLst>
          <p:tmpl lvl="1">
            <p:tnLst>
              <p:par>
                <p:cTn fill="hold" nodeType="withEffect" presetClass="entr" presetID="22" presetSubtype="8">
                  <p:stCondLst>
                    <p:cond delay="0"/>
                  </p:stCondLst>
                  <p:childTnLst>
                    <p:set>
                      <p:cBhvr>
                        <p:cTn dur="1" fill="hold">
                          <p:stCondLst>
                            <p:cond delay="0"/>
                          </p:stCondLst>
                        </p:cTn>
                        <p:tgtEl>
                          <p:spTgt spid="1049297"/>
                        </p:tgtEl>
                        <p:attrNameLst>
                          <p:attrName>style.visibility</p:attrName>
                        </p:attrNameLst>
                      </p:cBhvr>
                      <p:to>
                        <p:strVal val="visible"/>
                      </p:to>
                    </p:set>
                    <p:animEffect transition="in" filter="wipe(left)">
                      <p:cBhvr>
                        <p:cTn dur="500"/>
                        <p:tgtEl>
                          <p:spTgt spid="1049297"/>
                        </p:tgtEl>
                      </p:cBhvr>
                    </p:animEffect>
                  </p:childTnLst>
                </p:cTn>
              </p:par>
            </p:tnLst>
          </p:tmpl>
        </p:tmplLst>
      </p:bldP>
      <p:bldP spid="1049298" grpId="0" animBg="1"/>
      <p:bldP spid="1049299" grpId="0" animBg="1"/>
      <p:bldP spid="1049300" grpId="0" animBg="1"/>
      <p:bldP spid="1049301" grpId="0" animBg="1"/>
      <p:bldP spid="1049302" grpId="0" animBg="1"/>
      <p:bldP spid="1049303" grpId="0" animBg="1"/>
      <p:bldP spid="1049304" grpId="0" animBg="1"/>
      <p:bldP spid="1049305" grpId="0" animBg="1"/>
      <p:bldP spid="1049306" grpId="0" animBg="1"/>
      <p:bldP spid="1049307" grpId="0" animBg="1"/>
      <p:bldP spid="1049308" grpId="0" animBg="1"/>
      <p:bldP spid="1049309" grpId="0" animBg="1"/>
      <p:bldP spid="1049310" grpId="0" animBg="1"/>
      <p:bldP spid="1049311" grpId="0" animBg="1"/>
      <p:bldP spid="1049312" grpId="0" animBg="1"/>
      <p:bldP spid="1049313" grpId="0" animBg="1"/>
      <p:bldP spid="1049314" grpId="0" animBg="1"/>
      <p:bldP spid="1049315" grpId="0"/>
      <p:bldP spid="1049316" grpId="0"/>
      <p:bldP spid="1049317" grpId="0"/>
      <p:bldP spid="1049318" grpId="0"/>
      <p:bldP spid="1049319" grpId="0" build="p">
        <p:tmplLst>
          <p:tmpl lvl="1">
            <p:tnLst>
              <p:par>
                <p:cTn decel="100000" fill="hold" nodeType="afterEffect" presetClass="entr" presetID="2" presetSubtype="1">
                  <p:stCondLst>
                    <p:cond delay="250"/>
                  </p:stCondLst>
                  <p:childTnLst>
                    <p:set>
                      <p:cBhvr>
                        <p:cTn dur="1" fill="hold">
                          <p:stCondLst>
                            <p:cond delay="0"/>
                          </p:stCondLst>
                        </p:cTn>
                        <p:tgtEl>
                          <p:spTgt spid="1049319"/>
                        </p:tgtEl>
                        <p:attrNameLst>
                          <p:attrName>style.visibility</p:attrName>
                        </p:attrNameLst>
                      </p:cBhvr>
                      <p:to>
                        <p:strVal val="visible"/>
                      </p:to>
                    </p:set>
                    <p:anim calcmode="lin" valueType="num">
                      <p:cBhvr additive="base">
                        <p:cTn dur="500" fill="hold"/>
                        <p:tgtEl>
                          <p:spTgt spid="1049319"/>
                        </p:tgtEl>
                        <p:attrNameLst>
                          <p:attrName>ppt_x</p:attrName>
                        </p:attrNameLst>
                      </p:cBhvr>
                      <p:tavLst>
                        <p:tav tm="0">
                          <p:val>
                            <p:strVal val="#ppt_x"/>
                          </p:val>
                        </p:tav>
                        <p:tav tm="100000">
                          <p:val>
                            <p:strVal val="#ppt_x"/>
                          </p:val>
                        </p:tav>
                      </p:tavLst>
                    </p:anim>
                    <p:anim calcmode="lin" valueType="num">
                      <p:cBhvr additive="base">
                        <p:cTn dur="500" fill="hold"/>
                        <p:tgtEl>
                          <p:spTgt spid="1049319"/>
                        </p:tgtEl>
                        <p:attrNameLst>
                          <p:attrName>ppt_y</p:attrName>
                        </p:attrNameLst>
                      </p:cBhvr>
                      <p:tavLst>
                        <p:tav tm="0">
                          <p:val>
                            <p:strVal val="0-#ppt_h/2"/>
                          </p:val>
                        </p:tav>
                        <p:tav tm="100000">
                          <p:val>
                            <p:strVal val="#ppt_y"/>
                          </p:val>
                        </p:tav>
                      </p:tavLst>
                    </p:anim>
                  </p:childTnLst>
                </p:cTn>
              </p:par>
            </p:tnLst>
          </p:tmpl>
        </p:tmplLst>
      </p:bldP>
      <p:bldP spid="1049320" grpId="0" build="p">
        <p:tmplLst>
          <p:tmpl lvl="1">
            <p:tnLst>
              <p:par>
                <p:cTn decel="100000" fill="hold" nodeType="withEffect" presetClass="entr" presetID="2" presetSubtype="1">
                  <p:stCondLst>
                    <p:cond delay="350"/>
                  </p:stCondLst>
                  <p:childTnLst>
                    <p:set>
                      <p:cBhvr>
                        <p:cTn dur="1" fill="hold">
                          <p:stCondLst>
                            <p:cond delay="0"/>
                          </p:stCondLst>
                        </p:cTn>
                        <p:tgtEl>
                          <p:spTgt spid="1049320"/>
                        </p:tgtEl>
                        <p:attrNameLst>
                          <p:attrName>style.visibility</p:attrName>
                        </p:attrNameLst>
                      </p:cBhvr>
                      <p:to>
                        <p:strVal val="visible"/>
                      </p:to>
                    </p:set>
                    <p:anim calcmode="lin" valueType="num">
                      <p:cBhvr additive="base">
                        <p:cTn dur="500" fill="hold"/>
                        <p:tgtEl>
                          <p:spTgt spid="1049320"/>
                        </p:tgtEl>
                        <p:attrNameLst>
                          <p:attrName>ppt_x</p:attrName>
                        </p:attrNameLst>
                      </p:cBhvr>
                      <p:tavLst>
                        <p:tav tm="0">
                          <p:val>
                            <p:strVal val="#ppt_x"/>
                          </p:val>
                        </p:tav>
                        <p:tav tm="100000">
                          <p:val>
                            <p:strVal val="#ppt_x"/>
                          </p:val>
                        </p:tav>
                      </p:tavLst>
                    </p:anim>
                    <p:anim calcmode="lin" valueType="num">
                      <p:cBhvr additive="base">
                        <p:cTn dur="500" fill="hold"/>
                        <p:tgtEl>
                          <p:spTgt spid="1049320"/>
                        </p:tgtEl>
                        <p:attrNameLst>
                          <p:attrName>ppt_y</p:attrName>
                        </p:attrNameLst>
                      </p:cBhvr>
                      <p:tavLst>
                        <p:tav tm="0">
                          <p:val>
                            <p:strVal val="0-#ppt_h/2"/>
                          </p:val>
                        </p:tav>
                        <p:tav tm="100000">
                          <p:val>
                            <p:strVal val="#ppt_y"/>
                          </p:val>
                        </p:tav>
                      </p:tavLst>
                    </p:anim>
                  </p:childTnLst>
                </p:cTn>
              </p:par>
            </p:tnLst>
          </p:tmpl>
        </p:tmplLst>
      </p:bldP>
      <p:bldP spid="1049321" grpId="0" build="p">
        <p:tmplLst>
          <p:tmpl lvl="1">
            <p:tnLst>
              <p:par>
                <p:cTn decel="100000" fill="hold" nodeType="afterEffect" presetClass="entr" presetID="2" presetSubtype="2">
                  <p:stCondLst>
                    <p:cond delay="250"/>
                  </p:stCondLst>
                  <p:childTnLst>
                    <p:set>
                      <p:cBhvr>
                        <p:cTn dur="1" fill="hold">
                          <p:stCondLst>
                            <p:cond delay="0"/>
                          </p:stCondLst>
                        </p:cTn>
                        <p:tgtEl>
                          <p:spTgt spid="1049321"/>
                        </p:tgtEl>
                        <p:attrNameLst>
                          <p:attrName>style.visibility</p:attrName>
                        </p:attrNameLst>
                      </p:cBhvr>
                      <p:to>
                        <p:strVal val="visible"/>
                      </p:to>
                    </p:set>
                    <p:anim calcmode="lin" valueType="num">
                      <p:cBhvr additive="base">
                        <p:cTn dur="500" fill="hold"/>
                        <p:tgtEl>
                          <p:spTgt spid="1049321"/>
                        </p:tgtEl>
                        <p:attrNameLst>
                          <p:attrName>ppt_x</p:attrName>
                        </p:attrNameLst>
                      </p:cBhvr>
                      <p:tavLst>
                        <p:tav tm="0">
                          <p:val>
                            <p:strVal val="1+#ppt_w/2"/>
                          </p:val>
                        </p:tav>
                        <p:tav tm="100000">
                          <p:val>
                            <p:strVal val="#ppt_x"/>
                          </p:val>
                        </p:tav>
                      </p:tavLst>
                    </p:anim>
                    <p:anim calcmode="lin" valueType="num">
                      <p:cBhvr additive="base">
                        <p:cTn dur="500" fill="hold"/>
                        <p:tgtEl>
                          <p:spTgt spid="1049321"/>
                        </p:tgtEl>
                        <p:attrNameLst>
                          <p:attrName>ppt_y</p:attrName>
                        </p:attrNameLst>
                      </p:cBhvr>
                      <p:tavLst>
                        <p:tav tm="0">
                          <p:val>
                            <p:strVal val="#ppt_y"/>
                          </p:val>
                        </p:tav>
                        <p:tav tm="100000">
                          <p:val>
                            <p:strVal val="#ppt_y"/>
                          </p:val>
                        </p:tav>
                      </p:tavLst>
                    </p:anim>
                  </p:childTnLst>
                </p:cTn>
              </p:par>
            </p:tnLst>
          </p:tmpl>
        </p:tmplLst>
      </p:bldP>
      <p:bldP spid="1049322" grpId="0" build="p">
        <p:tmplLst>
          <p:tmpl lvl="1">
            <p:tnLst>
              <p:par>
                <p:cTn decel="100000" fill="hold" nodeType="withEffect" presetClass="entr" presetID="2" presetSubtype="2">
                  <p:stCondLst>
                    <p:cond delay="350"/>
                  </p:stCondLst>
                  <p:childTnLst>
                    <p:set>
                      <p:cBhvr>
                        <p:cTn dur="1" fill="hold">
                          <p:stCondLst>
                            <p:cond delay="0"/>
                          </p:stCondLst>
                        </p:cTn>
                        <p:tgtEl>
                          <p:spTgt spid="1049322"/>
                        </p:tgtEl>
                        <p:attrNameLst>
                          <p:attrName>style.visibility</p:attrName>
                        </p:attrNameLst>
                      </p:cBhvr>
                      <p:to>
                        <p:strVal val="visible"/>
                      </p:to>
                    </p:set>
                    <p:anim calcmode="lin" valueType="num">
                      <p:cBhvr additive="base">
                        <p:cTn dur="500" fill="hold"/>
                        <p:tgtEl>
                          <p:spTgt spid="1049322"/>
                        </p:tgtEl>
                        <p:attrNameLst>
                          <p:attrName>ppt_x</p:attrName>
                        </p:attrNameLst>
                      </p:cBhvr>
                      <p:tavLst>
                        <p:tav tm="0">
                          <p:val>
                            <p:strVal val="1+#ppt_w/2"/>
                          </p:val>
                        </p:tav>
                        <p:tav tm="100000">
                          <p:val>
                            <p:strVal val="#ppt_x"/>
                          </p:val>
                        </p:tav>
                      </p:tavLst>
                    </p:anim>
                    <p:anim calcmode="lin" valueType="num">
                      <p:cBhvr additive="base">
                        <p:cTn dur="500" fill="hold"/>
                        <p:tgtEl>
                          <p:spTgt spid="1049322"/>
                        </p:tgtEl>
                        <p:attrNameLst>
                          <p:attrName>ppt_y</p:attrName>
                        </p:attrNameLst>
                      </p:cBhvr>
                      <p:tavLst>
                        <p:tav tm="0">
                          <p:val>
                            <p:strVal val="#ppt_y"/>
                          </p:val>
                        </p:tav>
                        <p:tav tm="100000">
                          <p:val>
                            <p:strVal val="#ppt_y"/>
                          </p:val>
                        </p:tav>
                      </p:tavLst>
                    </p:anim>
                  </p:childTnLst>
                </p:cTn>
              </p:par>
            </p:tnLst>
          </p:tmpl>
        </p:tmplLst>
      </p:bldP>
      <p:bldP spid="1049323" grpId="0" build="p">
        <p:tmplLst>
          <p:tmpl lvl="1">
            <p:tnLst>
              <p:par>
                <p:cTn decel="100000" fill="hold" nodeType="afterEffect" presetClass="entr" presetID="2" presetSubtype="4">
                  <p:stCondLst>
                    <p:cond delay="250"/>
                  </p:stCondLst>
                  <p:childTnLst>
                    <p:set>
                      <p:cBhvr>
                        <p:cTn dur="1" fill="hold">
                          <p:stCondLst>
                            <p:cond delay="0"/>
                          </p:stCondLst>
                        </p:cTn>
                        <p:tgtEl>
                          <p:spTgt spid="1049323"/>
                        </p:tgtEl>
                        <p:attrNameLst>
                          <p:attrName>style.visibility</p:attrName>
                        </p:attrNameLst>
                      </p:cBhvr>
                      <p:to>
                        <p:strVal val="visible"/>
                      </p:to>
                    </p:set>
                    <p:anim calcmode="lin" valueType="num">
                      <p:cBhvr additive="base">
                        <p:cTn dur="500" fill="hold"/>
                        <p:tgtEl>
                          <p:spTgt spid="1049323"/>
                        </p:tgtEl>
                        <p:attrNameLst>
                          <p:attrName>ppt_x</p:attrName>
                        </p:attrNameLst>
                      </p:cBhvr>
                      <p:tavLst>
                        <p:tav tm="0">
                          <p:val>
                            <p:strVal val="#ppt_x"/>
                          </p:val>
                        </p:tav>
                        <p:tav tm="100000">
                          <p:val>
                            <p:strVal val="#ppt_x"/>
                          </p:val>
                        </p:tav>
                      </p:tavLst>
                    </p:anim>
                    <p:anim calcmode="lin" valueType="num">
                      <p:cBhvr additive="base">
                        <p:cTn dur="500" fill="hold"/>
                        <p:tgtEl>
                          <p:spTgt spid="1049323"/>
                        </p:tgtEl>
                        <p:attrNameLst>
                          <p:attrName>ppt_y</p:attrName>
                        </p:attrNameLst>
                      </p:cBhvr>
                      <p:tavLst>
                        <p:tav tm="0">
                          <p:val>
                            <p:strVal val="1+#ppt_h/2"/>
                          </p:val>
                        </p:tav>
                        <p:tav tm="100000">
                          <p:val>
                            <p:strVal val="#ppt_y"/>
                          </p:val>
                        </p:tav>
                      </p:tavLst>
                    </p:anim>
                  </p:childTnLst>
                </p:cTn>
              </p:par>
            </p:tnLst>
          </p:tmpl>
        </p:tmplLst>
      </p:bldP>
      <p:bldP spid="1049324" grpId="0" build="p">
        <p:tmplLst>
          <p:tmpl lvl="1">
            <p:tnLst>
              <p:par>
                <p:cTn decel="100000" fill="hold" nodeType="withEffect" presetClass="entr" presetID="2" presetSubtype="4">
                  <p:stCondLst>
                    <p:cond delay="350"/>
                  </p:stCondLst>
                  <p:childTnLst>
                    <p:set>
                      <p:cBhvr>
                        <p:cTn dur="1" fill="hold">
                          <p:stCondLst>
                            <p:cond delay="0"/>
                          </p:stCondLst>
                        </p:cTn>
                        <p:tgtEl>
                          <p:spTgt spid="1049324"/>
                        </p:tgtEl>
                        <p:attrNameLst>
                          <p:attrName>style.visibility</p:attrName>
                        </p:attrNameLst>
                      </p:cBhvr>
                      <p:to>
                        <p:strVal val="visible"/>
                      </p:to>
                    </p:set>
                    <p:anim calcmode="lin" valueType="num">
                      <p:cBhvr additive="base">
                        <p:cTn dur="500" fill="hold"/>
                        <p:tgtEl>
                          <p:spTgt spid="1049324"/>
                        </p:tgtEl>
                        <p:attrNameLst>
                          <p:attrName>ppt_x</p:attrName>
                        </p:attrNameLst>
                      </p:cBhvr>
                      <p:tavLst>
                        <p:tav tm="0">
                          <p:val>
                            <p:strVal val="#ppt_x"/>
                          </p:val>
                        </p:tav>
                        <p:tav tm="100000">
                          <p:val>
                            <p:strVal val="#ppt_x"/>
                          </p:val>
                        </p:tav>
                      </p:tavLst>
                    </p:anim>
                    <p:anim calcmode="lin" valueType="num">
                      <p:cBhvr additive="base">
                        <p:cTn dur="500" fill="hold"/>
                        <p:tgtEl>
                          <p:spTgt spid="1049324"/>
                        </p:tgtEl>
                        <p:attrNameLst>
                          <p:attrName>ppt_y</p:attrName>
                        </p:attrNameLst>
                      </p:cBhvr>
                      <p:tavLst>
                        <p:tav tm="0">
                          <p:val>
                            <p:strVal val="1+#ppt_h/2"/>
                          </p:val>
                        </p:tav>
                        <p:tav tm="100000">
                          <p:val>
                            <p:strVal val="#ppt_y"/>
                          </p:val>
                        </p:tav>
                      </p:tavLst>
                    </p:anim>
                  </p:childTnLst>
                </p:cTn>
              </p:par>
            </p:tnLst>
          </p:tmpl>
        </p:tmplLst>
      </p:bldP>
      <p:bldP spid="1049325" grpId="0" build="p">
        <p:tmplLst>
          <p:tmpl lvl="1">
            <p:tnLst>
              <p:par>
                <p:cTn decel="100000" fill="hold" nodeType="afterEffect" presetClass="entr" presetID="2" presetSubtype="8">
                  <p:stCondLst>
                    <p:cond delay="250"/>
                  </p:stCondLst>
                  <p:childTnLst>
                    <p:set>
                      <p:cBhvr>
                        <p:cTn dur="1" fill="hold">
                          <p:stCondLst>
                            <p:cond delay="0"/>
                          </p:stCondLst>
                        </p:cTn>
                        <p:tgtEl>
                          <p:spTgt spid="1049325"/>
                        </p:tgtEl>
                        <p:attrNameLst>
                          <p:attrName>style.visibility</p:attrName>
                        </p:attrNameLst>
                      </p:cBhvr>
                      <p:to>
                        <p:strVal val="visible"/>
                      </p:to>
                    </p:set>
                    <p:anim calcmode="lin" valueType="num">
                      <p:cBhvr additive="base">
                        <p:cTn dur="500" fill="hold"/>
                        <p:tgtEl>
                          <p:spTgt spid="1049325"/>
                        </p:tgtEl>
                        <p:attrNameLst>
                          <p:attrName>ppt_x</p:attrName>
                        </p:attrNameLst>
                      </p:cBhvr>
                      <p:tavLst>
                        <p:tav tm="0">
                          <p:val>
                            <p:strVal val="0-#ppt_w/2"/>
                          </p:val>
                        </p:tav>
                        <p:tav tm="100000">
                          <p:val>
                            <p:strVal val="#ppt_x"/>
                          </p:val>
                        </p:tav>
                      </p:tavLst>
                    </p:anim>
                    <p:anim calcmode="lin" valueType="num">
                      <p:cBhvr additive="base">
                        <p:cTn dur="500" fill="hold"/>
                        <p:tgtEl>
                          <p:spTgt spid="1049325"/>
                        </p:tgtEl>
                        <p:attrNameLst>
                          <p:attrName>ppt_y</p:attrName>
                        </p:attrNameLst>
                      </p:cBhvr>
                      <p:tavLst>
                        <p:tav tm="0">
                          <p:val>
                            <p:strVal val="#ppt_y"/>
                          </p:val>
                        </p:tav>
                        <p:tav tm="100000">
                          <p:val>
                            <p:strVal val="#ppt_y"/>
                          </p:val>
                        </p:tav>
                      </p:tavLst>
                    </p:anim>
                  </p:childTnLst>
                </p:cTn>
              </p:par>
            </p:tnLst>
          </p:tmpl>
        </p:tmplLst>
      </p:bldP>
      <p:bldP spid="1049326" grpId="0" build="p">
        <p:tmplLst>
          <p:tmpl lvl="1">
            <p:tnLst>
              <p:par>
                <p:cTn decel="100000" fill="hold" nodeType="withEffect" presetClass="entr" presetID="2" presetSubtype="8">
                  <p:stCondLst>
                    <p:cond delay="350"/>
                  </p:stCondLst>
                  <p:childTnLst>
                    <p:set>
                      <p:cBhvr>
                        <p:cTn dur="1" fill="hold">
                          <p:stCondLst>
                            <p:cond delay="0"/>
                          </p:stCondLst>
                        </p:cTn>
                        <p:tgtEl>
                          <p:spTgt spid="1049326"/>
                        </p:tgtEl>
                        <p:attrNameLst>
                          <p:attrName>style.visibility</p:attrName>
                        </p:attrNameLst>
                      </p:cBhvr>
                      <p:to>
                        <p:strVal val="visible"/>
                      </p:to>
                    </p:set>
                    <p:anim calcmode="lin" valueType="num">
                      <p:cBhvr additive="base">
                        <p:cTn dur="500" fill="hold"/>
                        <p:tgtEl>
                          <p:spTgt spid="1049326"/>
                        </p:tgtEl>
                        <p:attrNameLst>
                          <p:attrName>ppt_x</p:attrName>
                        </p:attrNameLst>
                      </p:cBhvr>
                      <p:tavLst>
                        <p:tav tm="0">
                          <p:val>
                            <p:strVal val="0-#ppt_w/2"/>
                          </p:val>
                        </p:tav>
                        <p:tav tm="100000">
                          <p:val>
                            <p:strVal val="#ppt_x"/>
                          </p:val>
                        </p:tav>
                      </p:tavLst>
                    </p:anim>
                    <p:anim calcmode="lin" valueType="num">
                      <p:cBhvr additive="base">
                        <p:cTn dur="500" fill="hold"/>
                        <p:tgtEl>
                          <p:spTgt spid="10493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Points 2">
    <p:spTree>
      <p:nvGrpSpPr>
        <p:cNvPr id="215" name=""/>
        <p:cNvGrpSpPr/>
        <p:nvPr/>
      </p:nvGrpSpPr>
      <p:grpSpPr>
        <a:xfrm>
          <a:off x="0" y="0"/>
          <a:ext cx="0" cy="0"/>
          <a:chOff x="0" y="0"/>
          <a:chExt cx="0" cy="0"/>
        </a:xfrm>
      </p:grpSpPr>
      <p:grpSp>
        <p:nvGrpSpPr>
          <p:cNvPr id="216" name="グループ化 4"/>
          <p:cNvGrpSpPr/>
          <p:nvPr userDrawn="1"/>
        </p:nvGrpSpPr>
        <p:grpSpPr>
          <a:xfrm>
            <a:off x="725872" y="2982872"/>
            <a:ext cx="17560541" cy="2475756"/>
            <a:chOff x="725872" y="2982872"/>
            <a:chExt cx="17560541" cy="2475756"/>
          </a:xfrm>
        </p:grpSpPr>
        <p:sp>
          <p:nvSpPr>
            <p:cNvPr id="1049577" name="正方形/長方形 24"/>
            <p:cNvSpPr/>
            <p:nvPr userDrawn="1"/>
          </p:nvSpPr>
          <p:spPr>
            <a:xfrm>
              <a:off x="10548745" y="2982873"/>
              <a:ext cx="7737668" cy="1332289"/>
            </a:xfrm>
            <a:prstGeom prst="rect"/>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578" name="正方形/長方形 4"/>
            <p:cNvSpPr/>
            <p:nvPr userDrawn="1"/>
          </p:nvSpPr>
          <p:spPr>
            <a:xfrm>
              <a:off x="8217884" y="2982872"/>
              <a:ext cx="2330858" cy="2475754"/>
            </a:xfrm>
            <a:custGeom>
              <a:avLst/>
              <a:ah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579" name="正方形/長方形 24"/>
            <p:cNvSpPr/>
            <p:nvPr userDrawn="1"/>
          </p:nvSpPr>
          <p:spPr>
            <a:xfrm>
              <a:off x="725872" y="5269804"/>
              <a:ext cx="7492017" cy="188824"/>
            </a:xfrm>
            <a:custGeom>
              <a:avLst/>
              <a:ahLst/>
              <a:rect l="l" t="t" r="r" b="b"/>
              <a:pathLst>
                <a:path w="7492017" h="188824">
                  <a:moveTo>
                    <a:pt x="188824" y="0"/>
                  </a:moveTo>
                  <a:lnTo>
                    <a:pt x="7492017" y="0"/>
                  </a:lnTo>
                  <a:lnTo>
                    <a:pt x="7492017" y="188824"/>
                  </a:lnTo>
                  <a:lnTo>
                    <a:pt x="0" y="188824"/>
                  </a:lnTo>
                  <a:close/>
                </a:path>
              </a:pathLst>
            </a:cu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grpSp>
      <p:grpSp>
        <p:nvGrpSpPr>
          <p:cNvPr id="217" name="グループ化 5"/>
          <p:cNvGrpSpPr/>
          <p:nvPr userDrawn="1"/>
        </p:nvGrpSpPr>
        <p:grpSpPr>
          <a:xfrm>
            <a:off x="487876" y="4364335"/>
            <a:ext cx="17798537" cy="1332290"/>
            <a:chOff x="487876" y="4364335"/>
            <a:chExt cx="17798537" cy="1332290"/>
          </a:xfrm>
        </p:grpSpPr>
        <p:sp>
          <p:nvSpPr>
            <p:cNvPr id="1049580" name="正方形/長方形 23"/>
            <p:cNvSpPr/>
            <p:nvPr userDrawn="1"/>
          </p:nvSpPr>
          <p:spPr>
            <a:xfrm>
              <a:off x="10548745" y="4364335"/>
              <a:ext cx="7737668" cy="1332289"/>
            </a:xfrm>
            <a:prstGeom prst="rect"/>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581" name="正方形/長方形 25"/>
            <p:cNvSpPr/>
            <p:nvPr userDrawn="1"/>
          </p:nvSpPr>
          <p:spPr>
            <a:xfrm>
              <a:off x="487876" y="5507800"/>
              <a:ext cx="7730013" cy="188824"/>
            </a:xfrm>
            <a:custGeom>
              <a:avLst/>
              <a:ahLst/>
              <a:rect l="l" t="t" r="r" b="b"/>
              <a:pathLst>
                <a:path w="7730013" h="188824">
                  <a:moveTo>
                    <a:pt x="188824" y="0"/>
                  </a:moveTo>
                  <a:lnTo>
                    <a:pt x="7730013" y="0"/>
                  </a:lnTo>
                  <a:lnTo>
                    <a:pt x="7730013" y="188824"/>
                  </a:lnTo>
                  <a:lnTo>
                    <a:pt x="0" y="188824"/>
                  </a:lnTo>
                  <a:close/>
                </a:path>
              </a:pathLst>
            </a:cu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582" name="直角三角形 31"/>
            <p:cNvSpPr/>
            <p:nvPr userDrawn="1"/>
          </p:nvSpPr>
          <p:spPr>
            <a:xfrm rot="16200000">
              <a:off x="8717170" y="3865052"/>
              <a:ext cx="1332288" cy="2330857"/>
            </a:xfrm>
            <a:custGeom>
              <a:avLst/>
              <a:ah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grpSp>
      <p:grpSp>
        <p:nvGrpSpPr>
          <p:cNvPr id="218" name="グループ化 36"/>
          <p:cNvGrpSpPr/>
          <p:nvPr userDrawn="1"/>
        </p:nvGrpSpPr>
        <p:grpSpPr>
          <a:xfrm>
            <a:off x="725872" y="5984782"/>
            <a:ext cx="17560541" cy="2475756"/>
            <a:chOff x="725872" y="5984782"/>
            <a:chExt cx="17560541" cy="2475756"/>
          </a:xfrm>
        </p:grpSpPr>
        <p:sp>
          <p:nvSpPr>
            <p:cNvPr id="1049583" name="正方形/長方形 30"/>
            <p:cNvSpPr/>
            <p:nvPr userDrawn="1"/>
          </p:nvSpPr>
          <p:spPr>
            <a:xfrm flipV="1">
              <a:off x="10548745" y="7128248"/>
              <a:ext cx="7737668" cy="1332289"/>
            </a:xfrm>
            <a:prstGeom prst="rect"/>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584" name="正方形/長方形 4"/>
            <p:cNvSpPr/>
            <p:nvPr userDrawn="1"/>
          </p:nvSpPr>
          <p:spPr>
            <a:xfrm flipV="1">
              <a:off x="8217884" y="5984784"/>
              <a:ext cx="2330858" cy="2475754"/>
            </a:xfrm>
            <a:custGeom>
              <a:avLst/>
              <a:ah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585" name="正方形/長方形 24"/>
            <p:cNvSpPr/>
            <p:nvPr userDrawn="1"/>
          </p:nvSpPr>
          <p:spPr>
            <a:xfrm flipV="1">
              <a:off x="725872" y="5984782"/>
              <a:ext cx="7492017" cy="188824"/>
            </a:xfrm>
            <a:custGeom>
              <a:avLst/>
              <a:ahLst/>
              <a:rect l="l" t="t" r="r" b="b"/>
              <a:pathLst>
                <a:path w="7492017" h="188824">
                  <a:moveTo>
                    <a:pt x="188824" y="0"/>
                  </a:moveTo>
                  <a:lnTo>
                    <a:pt x="7492017" y="0"/>
                  </a:lnTo>
                  <a:lnTo>
                    <a:pt x="7492017" y="188824"/>
                  </a:lnTo>
                  <a:lnTo>
                    <a:pt x="0" y="188824"/>
                  </a:lnTo>
                  <a:close/>
                </a:path>
              </a:pathLst>
            </a:cu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grpSp>
      <p:grpSp>
        <p:nvGrpSpPr>
          <p:cNvPr id="219" name="グループ化 35"/>
          <p:cNvGrpSpPr/>
          <p:nvPr userDrawn="1"/>
        </p:nvGrpSpPr>
        <p:grpSpPr>
          <a:xfrm>
            <a:off x="487876" y="5746786"/>
            <a:ext cx="17798537" cy="1332289"/>
            <a:chOff x="487876" y="5746786"/>
            <a:chExt cx="17798537" cy="1332289"/>
          </a:xfrm>
        </p:grpSpPr>
        <p:sp>
          <p:nvSpPr>
            <p:cNvPr id="1049586" name="正方形/長方形 29"/>
            <p:cNvSpPr/>
            <p:nvPr userDrawn="1"/>
          </p:nvSpPr>
          <p:spPr>
            <a:xfrm flipV="1">
              <a:off x="10548745" y="5746786"/>
              <a:ext cx="7737668" cy="1332289"/>
            </a:xfrm>
            <a:prstGeom prst="rect"/>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587" name="正方形/長方形 25"/>
            <p:cNvSpPr/>
            <p:nvPr userDrawn="1"/>
          </p:nvSpPr>
          <p:spPr>
            <a:xfrm flipV="1">
              <a:off x="487876" y="5746786"/>
              <a:ext cx="7730013" cy="188824"/>
            </a:xfrm>
            <a:custGeom>
              <a:avLst/>
              <a:ahLst/>
              <a:rect l="l" t="t" r="r" b="b"/>
              <a:pathLst>
                <a:path w="7730013" h="188824">
                  <a:moveTo>
                    <a:pt x="188824" y="0"/>
                  </a:moveTo>
                  <a:lnTo>
                    <a:pt x="7730013" y="0"/>
                  </a:lnTo>
                  <a:lnTo>
                    <a:pt x="7730013" y="188824"/>
                  </a:lnTo>
                  <a:lnTo>
                    <a:pt x="0" y="188824"/>
                  </a:lnTo>
                  <a:close/>
                </a:path>
              </a:pathLst>
            </a:cu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588" name="直角三角形 31"/>
            <p:cNvSpPr/>
            <p:nvPr userDrawn="1"/>
          </p:nvSpPr>
          <p:spPr>
            <a:xfrm rot="5400000" flipV="1">
              <a:off x="8717170" y="5247501"/>
              <a:ext cx="1332288" cy="2330857"/>
            </a:xfrm>
            <a:custGeom>
              <a:avLst/>
              <a:ah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grpSp>
      <p:sp>
        <p:nvSpPr>
          <p:cNvPr id="1049589" name="タイトル 1"/>
          <p:cNvSpPr>
            <a:spLocks noGrp="1"/>
          </p:cNvSpPr>
          <p:nvPr userDrawn="1">
            <p:ph type="title" hasCustomPrompt="1"/>
          </p:nvPr>
        </p:nvSpPr>
        <p:spPr/>
        <p:txBody>
          <a:bodyPr/>
          <a:p>
            <a:r>
              <a:rPr altLang="ja-JP" dirty="0" kumimoji="1" lang="en-US"/>
              <a:t>Slide Title Goes Here</a:t>
            </a:r>
            <a:endParaRPr altLang="en-US" dirty="0" kumimoji="1" lang="ja-JP"/>
          </a:p>
        </p:txBody>
      </p:sp>
      <p:sp>
        <p:nvSpPr>
          <p:cNvPr id="1049590" name="フッター プレースホルダー 2"/>
          <p:cNvSpPr>
            <a:spLocks noGrp="1"/>
          </p:cNvSpPr>
          <p:nvPr userDrawn="1">
            <p:ph type="ftr" sz="quarter" idx="10"/>
          </p:nvPr>
        </p:nvSpPr>
        <p:spPr/>
        <p:txBody>
          <a:bodyPr/>
          <a:p>
            <a:r>
              <a:rPr altLang="ja-JP" lang="en-US"/>
              <a:t>The Power of PowerPoint | thepopp.com</a:t>
            </a:r>
            <a:endParaRPr altLang="en-US" dirty="0" lang="ja-JP"/>
          </a:p>
        </p:txBody>
      </p:sp>
      <p:sp>
        <p:nvSpPr>
          <p:cNvPr id="1049591" name="スライド番号プレースホルダー 3"/>
          <p:cNvSpPr>
            <a:spLocks noGrp="1"/>
          </p:cNvSpPr>
          <p:nvPr userDrawn="1">
            <p:ph type="sldNum" sz="quarter" idx="11"/>
          </p:nvPr>
        </p:nvSpPr>
        <p:spPr/>
        <p:txBody>
          <a:bodyPr/>
          <a:p>
            <a:fld id="{E6459DFB-86F3-43FA-8567-2EA6E426AE90}" type="slidenum">
              <a:rPr altLang="en-US" lang="ja-JP" smtClean="0"/>
              <a:t>‹#›</a:t>
            </a:fld>
            <a:endParaRPr altLang="en-US" lang="ja-JP"/>
          </a:p>
        </p:txBody>
      </p:sp>
      <p:sp>
        <p:nvSpPr>
          <p:cNvPr id="1049592" name="テキスト プレースホルダー 6"/>
          <p:cNvSpPr>
            <a:spLocks noGrp="1"/>
          </p:cNvSpPr>
          <p:nvPr userDrawn="1">
            <p:ph type="body" sz="quarter" idx="13" hasCustomPrompt="1"/>
          </p:nvPr>
        </p:nvSpPr>
        <p:spPr>
          <a:xfrm>
            <a:off x="3166542" y="1543100"/>
            <a:ext cx="14329592" cy="504056"/>
          </a:xfrm>
        </p:spPr>
        <p:txBody>
          <a:bodyPr/>
          <a:lstStyle>
            <a:lvl1pPr>
              <a:defRPr baseline="0" i="1">
                <a:solidFill>
                  <a:schemeClr val="tx1">
                    <a:lumMod val="50000"/>
                    <a:lumOff val="50000"/>
                  </a:schemeClr>
                </a:solidFill>
                <a:latin typeface="+mn-lt"/>
                <a:cs typeface="Open Sans Light" panose="020B0306030504020204" pitchFamily="34" charset="0"/>
              </a:defRPr>
            </a:lvl1pPr>
          </a:lstStyle>
          <a:p>
            <a:pPr lvl="0"/>
            <a:r>
              <a:rPr altLang="ja-JP" dirty="0" kumimoji="1" lang="en-US"/>
              <a:t>Short description goes here</a:t>
            </a:r>
            <a:endParaRPr altLang="en-US" dirty="0" kumimoji="1" lang="ja-JP"/>
          </a:p>
        </p:txBody>
      </p:sp>
      <p:sp>
        <p:nvSpPr>
          <p:cNvPr id="1049593" name="正方形/長方形 7"/>
          <p:cNvSpPr/>
          <p:nvPr userDrawn="1"/>
        </p:nvSpPr>
        <p:spPr>
          <a:xfrm>
            <a:off x="3238550" y="1399084"/>
            <a:ext cx="3240360" cy="7200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594" name="図プレースホルダー 7"/>
          <p:cNvSpPr>
            <a:spLocks noGrp="1"/>
          </p:cNvSpPr>
          <p:nvPr userDrawn="1">
            <p:ph type="pic" sz="quarter" idx="16" hasCustomPrompt="1"/>
          </p:nvPr>
        </p:nvSpPr>
        <p:spPr>
          <a:xfrm>
            <a:off x="10798684" y="3330403"/>
            <a:ext cx="629562" cy="629562"/>
          </a:xfrm>
        </p:spPr>
        <p:txBody>
          <a:bodyPr>
            <a:normAutofit/>
          </a:bodyPr>
          <a:lstStyle>
            <a:lvl1pPr>
              <a:defRPr sz="1100"/>
            </a:lvl1pPr>
          </a:lstStyle>
          <a:p>
            <a:r>
              <a:rPr altLang="ja-JP" dirty="0" kumimoji="1" lang="en-US"/>
              <a:t>ICON</a:t>
            </a:r>
            <a:endParaRPr altLang="en-US" dirty="0" kumimoji="1" lang="ja-JP"/>
          </a:p>
        </p:txBody>
      </p:sp>
      <p:sp>
        <p:nvSpPr>
          <p:cNvPr id="1049595" name="図プレースホルダー 7"/>
          <p:cNvSpPr>
            <a:spLocks noGrp="1"/>
          </p:cNvSpPr>
          <p:nvPr userDrawn="1">
            <p:ph type="pic" sz="quarter" idx="17" hasCustomPrompt="1"/>
          </p:nvPr>
        </p:nvSpPr>
        <p:spPr>
          <a:xfrm>
            <a:off x="10798684" y="4707315"/>
            <a:ext cx="629562" cy="629562"/>
          </a:xfrm>
        </p:spPr>
        <p:txBody>
          <a:bodyPr>
            <a:normAutofit/>
          </a:bodyPr>
          <a:lstStyle>
            <a:lvl1pPr>
              <a:defRPr sz="1100"/>
            </a:lvl1pPr>
          </a:lstStyle>
          <a:p>
            <a:r>
              <a:rPr altLang="ja-JP" dirty="0" kumimoji="1" lang="en-US"/>
              <a:t>ICON</a:t>
            </a:r>
            <a:endParaRPr altLang="en-US" dirty="0" kumimoji="1" lang="ja-JP"/>
          </a:p>
        </p:txBody>
      </p:sp>
      <p:sp>
        <p:nvSpPr>
          <p:cNvPr id="1049596" name="図プレースホルダー 7"/>
          <p:cNvSpPr>
            <a:spLocks noGrp="1"/>
          </p:cNvSpPr>
          <p:nvPr userDrawn="1">
            <p:ph type="pic" sz="quarter" idx="18" hasCustomPrompt="1"/>
          </p:nvPr>
        </p:nvSpPr>
        <p:spPr>
          <a:xfrm>
            <a:off x="10798684" y="6071701"/>
            <a:ext cx="629562" cy="629562"/>
          </a:xfrm>
        </p:spPr>
        <p:txBody>
          <a:bodyPr>
            <a:normAutofit/>
          </a:bodyPr>
          <a:lstStyle>
            <a:lvl1pPr>
              <a:defRPr sz="1100"/>
            </a:lvl1pPr>
          </a:lstStyle>
          <a:p>
            <a:r>
              <a:rPr altLang="ja-JP" dirty="0" kumimoji="1" lang="en-US"/>
              <a:t>ICON</a:t>
            </a:r>
            <a:endParaRPr altLang="en-US" dirty="0" kumimoji="1" lang="ja-JP"/>
          </a:p>
        </p:txBody>
      </p:sp>
      <p:sp>
        <p:nvSpPr>
          <p:cNvPr id="1049597" name="図プレースホルダー 7"/>
          <p:cNvSpPr>
            <a:spLocks noGrp="1"/>
          </p:cNvSpPr>
          <p:nvPr userDrawn="1">
            <p:ph type="pic" sz="quarter" idx="19" hasCustomPrompt="1"/>
          </p:nvPr>
        </p:nvSpPr>
        <p:spPr>
          <a:xfrm>
            <a:off x="10798684" y="7436088"/>
            <a:ext cx="629562" cy="629562"/>
          </a:xfrm>
        </p:spPr>
        <p:txBody>
          <a:bodyPr>
            <a:normAutofit/>
          </a:bodyPr>
          <a:lstStyle>
            <a:lvl1pPr>
              <a:defRPr sz="1100"/>
            </a:lvl1pPr>
          </a:lstStyle>
          <a:p>
            <a:r>
              <a:rPr altLang="ja-JP" dirty="0" kumimoji="1" lang="en-US"/>
              <a:t>ICON</a:t>
            </a:r>
            <a:endParaRPr altLang="en-US" dirty="0" kumimoji="1" lang="ja-JP"/>
          </a:p>
        </p:txBody>
      </p:sp>
      <p:sp>
        <p:nvSpPr>
          <p:cNvPr id="1049598" name="テキスト プレースホルダー 11"/>
          <p:cNvSpPr>
            <a:spLocks noGrp="1"/>
          </p:cNvSpPr>
          <p:nvPr userDrawn="1">
            <p:ph type="body" sz="quarter" idx="31" hasCustomPrompt="1"/>
          </p:nvPr>
        </p:nvSpPr>
        <p:spPr>
          <a:xfrm>
            <a:off x="11572026" y="3048998"/>
            <a:ext cx="5972971" cy="1182197"/>
          </a:xfrm>
        </p:spPr>
        <p:txBody>
          <a:bodyPr anchor="ctr">
            <a:noAutofit/>
          </a:bodyPr>
          <a:lstStyle>
            <a:lvl1pPr algn="l">
              <a:lnSpc>
                <a:spcPct val="120000"/>
              </a:lnSpc>
              <a:defRPr sz="1800">
                <a:solidFill>
                  <a:schemeClr val="bg1"/>
                </a:solidFill>
                <a:latin typeface="+mn-lt"/>
              </a:defRPr>
            </a:lvl1pPr>
          </a:lstStyle>
          <a:p>
            <a:pPr lvl="0"/>
            <a:r>
              <a:rPr altLang="ja-JP" dirty="0" lang="en-US"/>
              <a:t>Text Here</a:t>
            </a:r>
            <a:endParaRPr dirty="0" lang="en-US"/>
          </a:p>
        </p:txBody>
      </p:sp>
      <p:sp>
        <p:nvSpPr>
          <p:cNvPr id="1049599" name="テキスト プレースホルダー 11"/>
          <p:cNvSpPr>
            <a:spLocks noGrp="1"/>
          </p:cNvSpPr>
          <p:nvPr userDrawn="1">
            <p:ph type="body" sz="quarter" idx="32" hasCustomPrompt="1"/>
          </p:nvPr>
        </p:nvSpPr>
        <p:spPr>
          <a:xfrm>
            <a:off x="11572026" y="4443163"/>
            <a:ext cx="5972971" cy="1182197"/>
          </a:xfrm>
        </p:spPr>
        <p:txBody>
          <a:bodyPr anchor="ctr">
            <a:noAutofit/>
          </a:bodyPr>
          <a:lstStyle>
            <a:lvl1pPr algn="l">
              <a:lnSpc>
                <a:spcPct val="120000"/>
              </a:lnSpc>
              <a:defRPr sz="1800">
                <a:solidFill>
                  <a:schemeClr val="bg1"/>
                </a:solidFill>
                <a:latin typeface="+mn-lt"/>
              </a:defRPr>
            </a:lvl1pPr>
          </a:lstStyle>
          <a:p>
            <a:pPr lvl="0"/>
            <a:r>
              <a:rPr altLang="ja-JP" dirty="0" lang="en-US"/>
              <a:t>Text Here</a:t>
            </a:r>
            <a:endParaRPr dirty="0" lang="en-US"/>
          </a:p>
        </p:txBody>
      </p:sp>
      <p:sp>
        <p:nvSpPr>
          <p:cNvPr id="1049600" name="テキスト プレースホルダー 11"/>
          <p:cNvSpPr>
            <a:spLocks noGrp="1"/>
          </p:cNvSpPr>
          <p:nvPr userDrawn="1">
            <p:ph type="body" sz="quarter" idx="33" hasCustomPrompt="1"/>
          </p:nvPr>
        </p:nvSpPr>
        <p:spPr>
          <a:xfrm>
            <a:off x="11572026" y="5818609"/>
            <a:ext cx="5972971" cy="1182197"/>
          </a:xfrm>
        </p:spPr>
        <p:txBody>
          <a:bodyPr anchor="ctr">
            <a:noAutofit/>
          </a:bodyPr>
          <a:lstStyle>
            <a:lvl1pPr algn="l">
              <a:lnSpc>
                <a:spcPct val="120000"/>
              </a:lnSpc>
              <a:defRPr sz="1800">
                <a:solidFill>
                  <a:schemeClr val="bg1"/>
                </a:solidFill>
                <a:latin typeface="+mn-lt"/>
              </a:defRPr>
            </a:lvl1pPr>
          </a:lstStyle>
          <a:p>
            <a:pPr lvl="0"/>
            <a:r>
              <a:rPr altLang="ja-JP" dirty="0" lang="en-US"/>
              <a:t>Text Here</a:t>
            </a:r>
            <a:endParaRPr dirty="0" lang="en-US"/>
          </a:p>
        </p:txBody>
      </p:sp>
      <p:sp>
        <p:nvSpPr>
          <p:cNvPr id="1049601" name="テキスト プレースホルダー 11"/>
          <p:cNvSpPr>
            <a:spLocks noGrp="1"/>
          </p:cNvSpPr>
          <p:nvPr userDrawn="1">
            <p:ph type="body" sz="quarter" idx="34" hasCustomPrompt="1"/>
          </p:nvPr>
        </p:nvSpPr>
        <p:spPr>
          <a:xfrm>
            <a:off x="11572026" y="7194559"/>
            <a:ext cx="5972971" cy="1182197"/>
          </a:xfrm>
        </p:spPr>
        <p:txBody>
          <a:bodyPr anchor="ctr">
            <a:noAutofit/>
          </a:bodyPr>
          <a:lstStyle>
            <a:lvl1pPr algn="l">
              <a:lnSpc>
                <a:spcPct val="120000"/>
              </a:lnSpc>
              <a:defRPr sz="1800">
                <a:solidFill>
                  <a:schemeClr val="bg1"/>
                </a:solidFill>
                <a:latin typeface="+mn-lt"/>
              </a:defRPr>
            </a:lvl1pPr>
          </a:lstStyle>
          <a:p>
            <a:pPr lvl="0"/>
            <a:r>
              <a:rPr altLang="ja-JP" dirty="0" lang="en-US"/>
              <a:t>Text Here</a:t>
            </a:r>
            <a:endParaRPr dirty="0" lang="en-US"/>
          </a:p>
        </p:txBody>
      </p:sp>
      <p:sp>
        <p:nvSpPr>
          <p:cNvPr id="1049602" name="テキスト プレースホルダー 11"/>
          <p:cNvSpPr>
            <a:spLocks noGrp="1"/>
          </p:cNvSpPr>
          <p:nvPr userDrawn="1">
            <p:ph type="body" sz="quarter" idx="14" hasCustomPrompt="1"/>
          </p:nvPr>
        </p:nvSpPr>
        <p:spPr>
          <a:xfrm>
            <a:off x="1042306" y="3021842"/>
            <a:ext cx="6840760" cy="2213144"/>
          </a:xfrm>
        </p:spPr>
        <p:txBody>
          <a:bodyPr anchor="b">
            <a:noAutofit/>
          </a:bodyPr>
          <a:lstStyle>
            <a:lvl1pPr algn="l">
              <a:lnSpc>
                <a:spcPct val="100000"/>
              </a:lnSpc>
              <a:spcBef>
                <a:spcPts val="0"/>
              </a:spcBef>
              <a:defRPr baseline="0" sz="4400" spc="0">
                <a:solidFill>
                  <a:schemeClr val="tx2"/>
                </a:solidFill>
                <a:latin typeface="Route 159 Light" pitchFamily="50" charset="0"/>
              </a:defRPr>
            </a:lvl1pPr>
          </a:lstStyle>
          <a:p>
            <a:pPr lvl="0"/>
            <a:r>
              <a:rPr altLang="ja-JP" dirty="0" lang="en-US"/>
              <a:t>Text Here</a:t>
            </a:r>
            <a:endParaRPr dirty="0" lang="en-US"/>
          </a:p>
        </p:txBody>
      </p:sp>
      <p:sp>
        <p:nvSpPr>
          <p:cNvPr id="1049603" name="テキスト プレースホルダー 11"/>
          <p:cNvSpPr>
            <a:spLocks noGrp="1"/>
          </p:cNvSpPr>
          <p:nvPr userDrawn="1">
            <p:ph type="body" sz="quarter" idx="15" hasCustomPrompt="1"/>
          </p:nvPr>
        </p:nvSpPr>
        <p:spPr>
          <a:xfrm>
            <a:off x="1042306" y="6316961"/>
            <a:ext cx="6840760" cy="2554850"/>
          </a:xfrm>
        </p:spPr>
        <p:txBody>
          <a:bodyPr anchor="t">
            <a:noAutofit/>
          </a:bodyPr>
          <a:lstStyle>
            <a:lvl1pPr algn="l">
              <a:lnSpc>
                <a:spcPct val="120000"/>
              </a:lnSpc>
              <a:defRPr sz="2000">
                <a:solidFill>
                  <a:schemeClr val="tx2"/>
                </a:solidFill>
                <a:latin typeface="+mn-lt"/>
              </a:defRPr>
            </a:lvl1pPr>
          </a:lstStyle>
          <a:p>
            <a:pPr lvl="0"/>
            <a:r>
              <a:rPr altLang="ja-JP" dirty="0" lang="en-US"/>
              <a:t>Text Here</a:t>
            </a:r>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afterEffect" presetClass="entr" presetID="2" presetSubtype="2">
                                  <p:stCondLst>
                                    <p:cond delay="0"/>
                                  </p:stCondLst>
                                  <p:childTnLst>
                                    <p:set>
                                      <p:cBhvr>
                                        <p:cTn dur="1" fill="hold" id="6">
                                          <p:stCondLst>
                                            <p:cond delay="0"/>
                                          </p:stCondLst>
                                        </p:cTn>
                                        <p:tgtEl>
                                          <p:spTgt spid="1049593"/>
                                        </p:tgtEl>
                                        <p:attrNameLst>
                                          <p:attrName>style.visibility</p:attrName>
                                        </p:attrNameLst>
                                      </p:cBhvr>
                                      <p:to>
                                        <p:strVal val="visible"/>
                                      </p:to>
                                    </p:set>
                                    <p:anim calcmode="lin" valueType="num">
                                      <p:cBhvr additive="base">
                                        <p:cTn dur="500" fill="hold" id="7"/>
                                        <p:tgtEl>
                                          <p:spTgt spid="1049593"/>
                                        </p:tgtEl>
                                        <p:attrNameLst>
                                          <p:attrName>ppt_x</p:attrName>
                                        </p:attrNameLst>
                                      </p:cBhvr>
                                      <p:tavLst>
                                        <p:tav tm="0">
                                          <p:val>
                                            <p:strVal val="1+#ppt_w/2"/>
                                          </p:val>
                                        </p:tav>
                                        <p:tav tm="100000">
                                          <p:val>
                                            <p:strVal val="#ppt_x"/>
                                          </p:val>
                                        </p:tav>
                                      </p:tavLst>
                                    </p:anim>
                                    <p:anim calcmode="lin" valueType="num">
                                      <p:cBhvr additive="base">
                                        <p:cTn dur="500" fill="hold" id="8"/>
                                        <p:tgtEl>
                                          <p:spTgt spid="1049593"/>
                                        </p:tgtEl>
                                        <p:attrNameLst>
                                          <p:attrName>ppt_y</p:attrName>
                                        </p:attrNameLst>
                                      </p:cBhvr>
                                      <p:tavLst>
                                        <p:tav tm="0">
                                          <p:val>
                                            <p:strVal val="#ppt_y"/>
                                          </p:val>
                                        </p:tav>
                                        <p:tav tm="100000">
                                          <p:val>
                                            <p:strVal val="#ppt_y"/>
                                          </p:val>
                                        </p:tav>
                                      </p:tavLst>
                                    </p:anim>
                                  </p:childTnLst>
                                </p:cTn>
                              </p:par>
                              <p:par>
                                <p:cTn fill="hold" grpId="0" id="9" nodeType="withEffect" presetClass="entr" presetID="22" presetSubtype="8">
                                  <p:stCondLst>
                                    <p:cond delay="0"/>
                                  </p:stCondLst>
                                  <p:childTnLst>
                                    <p:set>
                                      <p:cBhvr>
                                        <p:cTn dur="1" fill="hold" id="10">
                                          <p:stCondLst>
                                            <p:cond delay="0"/>
                                          </p:stCondLst>
                                        </p:cTn>
                                        <p:tgtEl>
                                          <p:spTgt spid="1049592">
                                            <p:txEl>
                                              <p:pRg st="0" end="0"/>
                                            </p:txEl>
                                          </p:spTgt>
                                        </p:tgtEl>
                                        <p:attrNameLst>
                                          <p:attrName>style.visibility</p:attrName>
                                        </p:attrNameLst>
                                      </p:cBhvr>
                                      <p:to>
                                        <p:strVal val="visible"/>
                                      </p:to>
                                    </p:set>
                                    <p:animEffect transition="in" filter="wipe(left)">
                                      <p:cBhvr>
                                        <p:cTn dur="500" id="11"/>
                                        <p:tgtEl>
                                          <p:spTgt spid="1049592">
                                            <p:txEl>
                                              <p:pRg st="0" end="0"/>
                                            </p:txEl>
                                          </p:spTgt>
                                        </p:tgtEl>
                                      </p:cBhvr>
                                    </p:animEffect>
                                  </p:childTnLst>
                                </p:cTn>
                              </p:par>
                            </p:childTnLst>
                          </p:cTn>
                        </p:par>
                        <p:par>
                          <p:cTn fill="hold" id="12">
                            <p:stCondLst>
                              <p:cond delay="500"/>
                            </p:stCondLst>
                            <p:childTnLst>
                              <p:par>
                                <p:cTn fill="hold" id="13" nodeType="afterEffect" presetClass="entr" presetID="22" presetSubtype="8">
                                  <p:stCondLst>
                                    <p:cond delay="0"/>
                                  </p:stCondLst>
                                  <p:childTnLst>
                                    <p:set>
                                      <p:cBhvr>
                                        <p:cTn dur="1" fill="hold" id="14">
                                          <p:stCondLst>
                                            <p:cond delay="0"/>
                                          </p:stCondLst>
                                        </p:cTn>
                                        <p:tgtEl>
                                          <p:spTgt spid="216"/>
                                        </p:tgtEl>
                                        <p:attrNameLst>
                                          <p:attrName>style.visibility</p:attrName>
                                        </p:attrNameLst>
                                      </p:cBhvr>
                                      <p:to>
                                        <p:strVal val="visible"/>
                                      </p:to>
                                    </p:set>
                                    <p:animEffect transition="in" filter="wipe(left)">
                                      <p:cBhvr>
                                        <p:cTn dur="1000" id="15"/>
                                        <p:tgtEl>
                                          <p:spTgt spid="216"/>
                                        </p:tgtEl>
                                      </p:cBhvr>
                                    </p:animEffect>
                                  </p:childTnLst>
                                </p:cTn>
                              </p:par>
                            </p:childTnLst>
                          </p:cTn>
                        </p:par>
                        <p:par>
                          <p:cTn fill="hold" id="16">
                            <p:stCondLst>
                              <p:cond delay="1500"/>
                            </p:stCondLst>
                            <p:childTnLst>
                              <p:par>
                                <p:cTn fill="hold" grpId="0" id="17" nodeType="afterEffect" presetClass="entr" presetID="10" presetSubtype="0">
                                  <p:stCondLst>
                                    <p:cond delay="0"/>
                                  </p:stCondLst>
                                  <p:childTnLst>
                                    <p:set>
                                      <p:cBhvr>
                                        <p:cTn dur="1" fill="hold" id="18">
                                          <p:stCondLst>
                                            <p:cond delay="0"/>
                                          </p:stCondLst>
                                        </p:cTn>
                                        <p:tgtEl>
                                          <p:spTgt spid="1049594"/>
                                        </p:tgtEl>
                                        <p:attrNameLst>
                                          <p:attrName>style.visibility</p:attrName>
                                        </p:attrNameLst>
                                      </p:cBhvr>
                                      <p:to>
                                        <p:strVal val="visible"/>
                                      </p:to>
                                    </p:set>
                                    <p:animEffect transition="in" filter="fade">
                                      <p:cBhvr>
                                        <p:cTn dur="500" id="19"/>
                                        <p:tgtEl>
                                          <p:spTgt spid="1049594"/>
                                        </p:tgtEl>
                                      </p:cBhvr>
                                    </p:animEffect>
                                  </p:childTnLst>
                                </p:cTn>
                              </p:par>
                              <p:par>
                                <p:cTn fill="hold" grpId="0" id="20" nodeType="withEffect" presetClass="entr" presetID="10" presetSubtype="0">
                                  <p:stCondLst>
                                    <p:cond delay="0"/>
                                  </p:stCondLst>
                                  <p:childTnLst>
                                    <p:set>
                                      <p:cBhvr>
                                        <p:cTn dur="1" fill="hold" id="21">
                                          <p:stCondLst>
                                            <p:cond delay="0"/>
                                          </p:stCondLst>
                                        </p:cTn>
                                        <p:tgtEl>
                                          <p:spTgt spid="1049598">
                                            <p:txEl>
                                              <p:pRg st="0" end="0"/>
                                            </p:txEl>
                                          </p:spTgt>
                                        </p:tgtEl>
                                        <p:attrNameLst>
                                          <p:attrName>style.visibility</p:attrName>
                                        </p:attrNameLst>
                                      </p:cBhvr>
                                      <p:to>
                                        <p:strVal val="visible"/>
                                      </p:to>
                                    </p:set>
                                    <p:animEffect transition="in" filter="fade">
                                      <p:cBhvr>
                                        <p:cTn dur="500" id="22"/>
                                        <p:tgtEl>
                                          <p:spTgt spid="1049598">
                                            <p:txEl>
                                              <p:pRg st="0" end="0"/>
                                            </p:txEl>
                                          </p:spTgt>
                                        </p:tgtEl>
                                      </p:cBhvr>
                                    </p:animEffect>
                                  </p:childTnLst>
                                </p:cTn>
                              </p:par>
                            </p:childTnLst>
                          </p:cTn>
                        </p:par>
                        <p:par>
                          <p:cTn fill="hold" id="23">
                            <p:stCondLst>
                              <p:cond delay="2000"/>
                            </p:stCondLst>
                            <p:childTnLst>
                              <p:par>
                                <p:cTn fill="hold" id="24" nodeType="afterEffect" presetClass="entr" presetID="22" presetSubtype="8">
                                  <p:stCondLst>
                                    <p:cond delay="0"/>
                                  </p:stCondLst>
                                  <p:childTnLst>
                                    <p:set>
                                      <p:cBhvr>
                                        <p:cTn dur="1" fill="hold" id="25">
                                          <p:stCondLst>
                                            <p:cond delay="0"/>
                                          </p:stCondLst>
                                        </p:cTn>
                                        <p:tgtEl>
                                          <p:spTgt spid="217"/>
                                        </p:tgtEl>
                                        <p:attrNameLst>
                                          <p:attrName>style.visibility</p:attrName>
                                        </p:attrNameLst>
                                      </p:cBhvr>
                                      <p:to>
                                        <p:strVal val="visible"/>
                                      </p:to>
                                    </p:set>
                                    <p:animEffect transition="in" filter="wipe(left)">
                                      <p:cBhvr>
                                        <p:cTn dur="1000" id="26"/>
                                        <p:tgtEl>
                                          <p:spTgt spid="217"/>
                                        </p:tgtEl>
                                      </p:cBhvr>
                                    </p:animEffect>
                                  </p:childTnLst>
                                </p:cTn>
                              </p:par>
                            </p:childTnLst>
                          </p:cTn>
                        </p:par>
                        <p:par>
                          <p:cTn fill="hold" id="27">
                            <p:stCondLst>
                              <p:cond delay="3000"/>
                            </p:stCondLst>
                            <p:childTnLst>
                              <p:par>
                                <p:cTn fill="hold" grpId="0" id="28" nodeType="afterEffect" presetClass="entr" presetID="10" presetSubtype="0">
                                  <p:stCondLst>
                                    <p:cond delay="0"/>
                                  </p:stCondLst>
                                  <p:childTnLst>
                                    <p:set>
                                      <p:cBhvr>
                                        <p:cTn dur="1" fill="hold" id="29">
                                          <p:stCondLst>
                                            <p:cond delay="0"/>
                                          </p:stCondLst>
                                        </p:cTn>
                                        <p:tgtEl>
                                          <p:spTgt spid="1049595"/>
                                        </p:tgtEl>
                                        <p:attrNameLst>
                                          <p:attrName>style.visibility</p:attrName>
                                        </p:attrNameLst>
                                      </p:cBhvr>
                                      <p:to>
                                        <p:strVal val="visible"/>
                                      </p:to>
                                    </p:set>
                                    <p:animEffect transition="in" filter="fade">
                                      <p:cBhvr>
                                        <p:cTn dur="500" id="30"/>
                                        <p:tgtEl>
                                          <p:spTgt spid="1049595"/>
                                        </p:tgtEl>
                                      </p:cBhvr>
                                    </p:animEffect>
                                  </p:childTnLst>
                                </p:cTn>
                              </p:par>
                              <p:par>
                                <p:cTn fill="hold" grpId="0" id="31" nodeType="withEffect" presetClass="entr" presetID="10" presetSubtype="0">
                                  <p:stCondLst>
                                    <p:cond delay="0"/>
                                  </p:stCondLst>
                                  <p:childTnLst>
                                    <p:set>
                                      <p:cBhvr>
                                        <p:cTn dur="1" fill="hold" id="32">
                                          <p:stCondLst>
                                            <p:cond delay="0"/>
                                          </p:stCondLst>
                                        </p:cTn>
                                        <p:tgtEl>
                                          <p:spTgt spid="1049599">
                                            <p:txEl>
                                              <p:pRg st="0" end="0"/>
                                            </p:txEl>
                                          </p:spTgt>
                                        </p:tgtEl>
                                        <p:attrNameLst>
                                          <p:attrName>style.visibility</p:attrName>
                                        </p:attrNameLst>
                                      </p:cBhvr>
                                      <p:to>
                                        <p:strVal val="visible"/>
                                      </p:to>
                                    </p:set>
                                    <p:animEffect transition="in" filter="fade">
                                      <p:cBhvr>
                                        <p:cTn dur="500" id="33"/>
                                        <p:tgtEl>
                                          <p:spTgt spid="1049599">
                                            <p:txEl>
                                              <p:pRg st="0" end="0"/>
                                            </p:txEl>
                                          </p:spTgt>
                                        </p:tgtEl>
                                      </p:cBhvr>
                                    </p:animEffect>
                                  </p:childTnLst>
                                </p:cTn>
                              </p:par>
                            </p:childTnLst>
                          </p:cTn>
                        </p:par>
                        <p:par>
                          <p:cTn fill="hold" id="34">
                            <p:stCondLst>
                              <p:cond delay="3500"/>
                            </p:stCondLst>
                            <p:childTnLst>
                              <p:par>
                                <p:cTn fill="hold" id="35" nodeType="afterEffect" presetClass="entr" presetID="22" presetSubtype="8">
                                  <p:stCondLst>
                                    <p:cond delay="0"/>
                                  </p:stCondLst>
                                  <p:childTnLst>
                                    <p:set>
                                      <p:cBhvr>
                                        <p:cTn dur="1" fill="hold" id="36">
                                          <p:stCondLst>
                                            <p:cond delay="0"/>
                                          </p:stCondLst>
                                        </p:cTn>
                                        <p:tgtEl>
                                          <p:spTgt spid="219"/>
                                        </p:tgtEl>
                                        <p:attrNameLst>
                                          <p:attrName>style.visibility</p:attrName>
                                        </p:attrNameLst>
                                      </p:cBhvr>
                                      <p:to>
                                        <p:strVal val="visible"/>
                                      </p:to>
                                    </p:set>
                                    <p:animEffect transition="in" filter="wipe(left)">
                                      <p:cBhvr>
                                        <p:cTn dur="1000" id="37"/>
                                        <p:tgtEl>
                                          <p:spTgt spid="219"/>
                                        </p:tgtEl>
                                      </p:cBhvr>
                                    </p:animEffect>
                                  </p:childTnLst>
                                </p:cTn>
                              </p:par>
                            </p:childTnLst>
                          </p:cTn>
                        </p:par>
                        <p:par>
                          <p:cTn fill="hold" id="38">
                            <p:stCondLst>
                              <p:cond delay="4500"/>
                            </p:stCondLst>
                            <p:childTnLst>
                              <p:par>
                                <p:cTn fill="hold" grpId="0" id="39" nodeType="afterEffect" presetClass="entr" presetID="10" presetSubtype="0">
                                  <p:stCondLst>
                                    <p:cond delay="0"/>
                                  </p:stCondLst>
                                  <p:childTnLst>
                                    <p:set>
                                      <p:cBhvr>
                                        <p:cTn dur="1" fill="hold" id="40">
                                          <p:stCondLst>
                                            <p:cond delay="0"/>
                                          </p:stCondLst>
                                        </p:cTn>
                                        <p:tgtEl>
                                          <p:spTgt spid="1049596"/>
                                        </p:tgtEl>
                                        <p:attrNameLst>
                                          <p:attrName>style.visibility</p:attrName>
                                        </p:attrNameLst>
                                      </p:cBhvr>
                                      <p:to>
                                        <p:strVal val="visible"/>
                                      </p:to>
                                    </p:set>
                                    <p:animEffect transition="in" filter="fade">
                                      <p:cBhvr>
                                        <p:cTn dur="500" id="41"/>
                                        <p:tgtEl>
                                          <p:spTgt spid="1049596"/>
                                        </p:tgtEl>
                                      </p:cBhvr>
                                    </p:animEffect>
                                  </p:childTnLst>
                                </p:cTn>
                              </p:par>
                              <p:par>
                                <p:cTn fill="hold" grpId="0" id="42" nodeType="withEffect" presetClass="entr" presetID="10" presetSubtype="0">
                                  <p:stCondLst>
                                    <p:cond delay="0"/>
                                  </p:stCondLst>
                                  <p:childTnLst>
                                    <p:set>
                                      <p:cBhvr>
                                        <p:cTn dur="1" fill="hold" id="43">
                                          <p:stCondLst>
                                            <p:cond delay="0"/>
                                          </p:stCondLst>
                                        </p:cTn>
                                        <p:tgtEl>
                                          <p:spTgt spid="1049600">
                                            <p:txEl>
                                              <p:pRg st="0" end="0"/>
                                            </p:txEl>
                                          </p:spTgt>
                                        </p:tgtEl>
                                        <p:attrNameLst>
                                          <p:attrName>style.visibility</p:attrName>
                                        </p:attrNameLst>
                                      </p:cBhvr>
                                      <p:to>
                                        <p:strVal val="visible"/>
                                      </p:to>
                                    </p:set>
                                    <p:animEffect transition="in" filter="fade">
                                      <p:cBhvr>
                                        <p:cTn dur="500" id="44"/>
                                        <p:tgtEl>
                                          <p:spTgt spid="1049600">
                                            <p:txEl>
                                              <p:pRg st="0" end="0"/>
                                            </p:txEl>
                                          </p:spTgt>
                                        </p:tgtEl>
                                      </p:cBhvr>
                                    </p:animEffect>
                                  </p:childTnLst>
                                </p:cTn>
                              </p:par>
                            </p:childTnLst>
                          </p:cTn>
                        </p:par>
                        <p:par>
                          <p:cTn fill="hold" id="45">
                            <p:stCondLst>
                              <p:cond delay="5000"/>
                            </p:stCondLst>
                            <p:childTnLst>
                              <p:par>
                                <p:cTn fill="hold" id="46" nodeType="afterEffect" presetClass="entr" presetID="22" presetSubtype="8">
                                  <p:stCondLst>
                                    <p:cond delay="0"/>
                                  </p:stCondLst>
                                  <p:childTnLst>
                                    <p:set>
                                      <p:cBhvr>
                                        <p:cTn dur="1" fill="hold" id="47">
                                          <p:stCondLst>
                                            <p:cond delay="0"/>
                                          </p:stCondLst>
                                        </p:cTn>
                                        <p:tgtEl>
                                          <p:spTgt spid="218"/>
                                        </p:tgtEl>
                                        <p:attrNameLst>
                                          <p:attrName>style.visibility</p:attrName>
                                        </p:attrNameLst>
                                      </p:cBhvr>
                                      <p:to>
                                        <p:strVal val="visible"/>
                                      </p:to>
                                    </p:set>
                                    <p:animEffect transition="in" filter="wipe(left)">
                                      <p:cBhvr>
                                        <p:cTn dur="1000" id="48"/>
                                        <p:tgtEl>
                                          <p:spTgt spid="218"/>
                                        </p:tgtEl>
                                      </p:cBhvr>
                                    </p:animEffect>
                                  </p:childTnLst>
                                </p:cTn>
                              </p:par>
                            </p:childTnLst>
                          </p:cTn>
                        </p:par>
                        <p:par>
                          <p:cTn fill="hold" id="49">
                            <p:stCondLst>
                              <p:cond delay="6000"/>
                            </p:stCondLst>
                            <p:childTnLst>
                              <p:par>
                                <p:cTn fill="hold" grpId="0" id="50" nodeType="afterEffect" presetClass="entr" presetID="10" presetSubtype="0">
                                  <p:stCondLst>
                                    <p:cond delay="0"/>
                                  </p:stCondLst>
                                  <p:childTnLst>
                                    <p:set>
                                      <p:cBhvr>
                                        <p:cTn dur="1" fill="hold" id="51">
                                          <p:stCondLst>
                                            <p:cond delay="0"/>
                                          </p:stCondLst>
                                        </p:cTn>
                                        <p:tgtEl>
                                          <p:spTgt spid="1049597"/>
                                        </p:tgtEl>
                                        <p:attrNameLst>
                                          <p:attrName>style.visibility</p:attrName>
                                        </p:attrNameLst>
                                      </p:cBhvr>
                                      <p:to>
                                        <p:strVal val="visible"/>
                                      </p:to>
                                    </p:set>
                                    <p:animEffect transition="in" filter="fade">
                                      <p:cBhvr>
                                        <p:cTn dur="500" id="52"/>
                                        <p:tgtEl>
                                          <p:spTgt spid="1049597"/>
                                        </p:tgtEl>
                                      </p:cBhvr>
                                    </p:animEffect>
                                  </p:childTnLst>
                                </p:cTn>
                              </p:par>
                              <p:par>
                                <p:cTn fill="hold" grpId="0" id="53" nodeType="withEffect" presetClass="entr" presetID="10" presetSubtype="0">
                                  <p:stCondLst>
                                    <p:cond delay="0"/>
                                  </p:stCondLst>
                                  <p:childTnLst>
                                    <p:set>
                                      <p:cBhvr>
                                        <p:cTn dur="1" fill="hold" id="54">
                                          <p:stCondLst>
                                            <p:cond delay="0"/>
                                          </p:stCondLst>
                                        </p:cTn>
                                        <p:tgtEl>
                                          <p:spTgt spid="1049601">
                                            <p:txEl>
                                              <p:pRg st="0" end="0"/>
                                            </p:txEl>
                                          </p:spTgt>
                                        </p:tgtEl>
                                        <p:attrNameLst>
                                          <p:attrName>style.visibility</p:attrName>
                                        </p:attrNameLst>
                                      </p:cBhvr>
                                      <p:to>
                                        <p:strVal val="visible"/>
                                      </p:to>
                                    </p:set>
                                    <p:animEffect transition="in" filter="fade">
                                      <p:cBhvr>
                                        <p:cTn dur="500" id="55"/>
                                        <p:tgtEl>
                                          <p:spTgt spid="1049601">
                                            <p:txEl>
                                              <p:pRg st="0" end="0"/>
                                            </p:txEl>
                                          </p:spTgt>
                                        </p:tgtEl>
                                      </p:cBhvr>
                                    </p:animEffect>
                                  </p:childTnLst>
                                </p:cTn>
                              </p:par>
                            </p:childTnLst>
                          </p:cTn>
                        </p:par>
                        <p:par>
                          <p:cTn fill="hold" id="56">
                            <p:stCondLst>
                              <p:cond delay="6500"/>
                            </p:stCondLst>
                            <p:childTnLst>
                              <p:par>
                                <p:cTn decel="100000" fill="hold" grpId="0" id="57" nodeType="afterEffect" presetClass="entr" presetID="2" presetSubtype="9">
                                  <p:stCondLst>
                                    <p:cond delay="0"/>
                                  </p:stCondLst>
                                  <p:iterate type="wd">
                                    <p:tmPct val="10000"/>
                                  </p:iterate>
                                  <p:childTnLst>
                                    <p:set>
                                      <p:cBhvr>
                                        <p:cTn dur="1" fill="hold" id="58">
                                          <p:stCondLst>
                                            <p:cond delay="0"/>
                                          </p:stCondLst>
                                        </p:cTn>
                                        <p:tgtEl>
                                          <p:spTgt spid="1049602">
                                            <p:txEl>
                                              <p:pRg st="0" end="0"/>
                                            </p:txEl>
                                          </p:spTgt>
                                        </p:tgtEl>
                                        <p:attrNameLst>
                                          <p:attrName>style.visibility</p:attrName>
                                        </p:attrNameLst>
                                      </p:cBhvr>
                                      <p:to>
                                        <p:strVal val="visible"/>
                                      </p:to>
                                    </p:set>
                                    <p:anim calcmode="lin" valueType="num">
                                      <p:cBhvr additive="base">
                                        <p:cTn dur="500" fill="hold" id="59"/>
                                        <p:tgtEl>
                                          <p:spTgt spid="1049602">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60"/>
                                        <p:tgtEl>
                                          <p:spTgt spid="1049602">
                                            <p:txEl>
                                              <p:pRg st="0" end="0"/>
                                            </p:txEl>
                                          </p:spTgt>
                                        </p:tgtEl>
                                        <p:attrNameLst>
                                          <p:attrName>ppt_y</p:attrName>
                                        </p:attrNameLst>
                                      </p:cBhvr>
                                      <p:tavLst>
                                        <p:tav tm="0">
                                          <p:val>
                                            <p:strVal val="0-#ppt_h/2"/>
                                          </p:val>
                                        </p:tav>
                                        <p:tav tm="100000">
                                          <p:val>
                                            <p:strVal val="#ppt_y"/>
                                          </p:val>
                                        </p:tav>
                                      </p:tavLst>
                                    </p:anim>
                                  </p:childTnLst>
                                </p:cTn>
                              </p:par>
                            </p:childTnLst>
                          </p:cTn>
                        </p:par>
                        <p:par>
                          <p:cTn fill="hold" id="61">
                            <p:stCondLst>
                              <p:cond delay="7050"/>
                            </p:stCondLst>
                            <p:childTnLst>
                              <p:par>
                                <p:cTn decel="100000" fill="hold" grpId="0" id="62" nodeType="afterEffect" presetClass="entr" presetID="2" presetSubtype="8">
                                  <p:stCondLst>
                                    <p:cond delay="500"/>
                                  </p:stCondLst>
                                  <p:childTnLst>
                                    <p:set>
                                      <p:cBhvr>
                                        <p:cTn dur="1" fill="hold" id="63">
                                          <p:stCondLst>
                                            <p:cond delay="0"/>
                                          </p:stCondLst>
                                        </p:cTn>
                                        <p:tgtEl>
                                          <p:spTgt spid="1049603"/>
                                        </p:tgtEl>
                                        <p:attrNameLst>
                                          <p:attrName>style.visibility</p:attrName>
                                        </p:attrNameLst>
                                      </p:cBhvr>
                                      <p:to>
                                        <p:strVal val="visible"/>
                                      </p:to>
                                    </p:set>
                                    <p:anim calcmode="lin" valueType="num">
                                      <p:cBhvr additive="base">
                                        <p:cTn dur="500" fill="hold" id="64"/>
                                        <p:tgtEl>
                                          <p:spTgt spid="1049603"/>
                                        </p:tgtEl>
                                        <p:attrNameLst>
                                          <p:attrName>ppt_x</p:attrName>
                                        </p:attrNameLst>
                                      </p:cBhvr>
                                      <p:tavLst>
                                        <p:tav tm="0">
                                          <p:val>
                                            <p:strVal val="0-#ppt_w/2"/>
                                          </p:val>
                                        </p:tav>
                                        <p:tav tm="100000">
                                          <p:val>
                                            <p:strVal val="#ppt_x"/>
                                          </p:val>
                                        </p:tav>
                                      </p:tavLst>
                                    </p:anim>
                                    <p:anim calcmode="lin" valueType="num">
                                      <p:cBhvr additive="base">
                                        <p:cTn dur="500" fill="hold" id="65"/>
                                        <p:tgtEl>
                                          <p:spTgt spid="10496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92" grpId="0" build="p">
        <p:tmplLst>
          <p:tmpl lvl="1">
            <p:tnLst>
              <p:par>
                <p:cTn fill="hold" nodeType="withEffect" presetClass="entr" presetID="22" presetSubtype="8">
                  <p:stCondLst>
                    <p:cond delay="0"/>
                  </p:stCondLst>
                  <p:childTnLst>
                    <p:set>
                      <p:cBhvr>
                        <p:cTn dur="1" fill="hold">
                          <p:stCondLst>
                            <p:cond delay="0"/>
                          </p:stCondLst>
                        </p:cTn>
                        <p:tgtEl>
                          <p:spTgt spid="1049592"/>
                        </p:tgtEl>
                        <p:attrNameLst>
                          <p:attrName>style.visibility</p:attrName>
                        </p:attrNameLst>
                      </p:cBhvr>
                      <p:to>
                        <p:strVal val="visible"/>
                      </p:to>
                    </p:set>
                    <p:animEffect transition="in" filter="wipe(left)">
                      <p:cBhvr>
                        <p:cTn dur="500"/>
                        <p:tgtEl>
                          <p:spTgt spid="1049592"/>
                        </p:tgtEl>
                      </p:cBhvr>
                    </p:animEffect>
                  </p:childTnLst>
                </p:cTn>
              </p:par>
            </p:tnLst>
          </p:tmpl>
        </p:tmplLst>
      </p:bldP>
      <p:bldP spid="1049593" grpId="0" animBg="1"/>
      <p:bldP spid="1049594" grpId="0"/>
      <p:bldP spid="1049595" grpId="0"/>
      <p:bldP spid="1049596" grpId="0"/>
      <p:bldP spid="1049597" grpId="0"/>
      <p:bldP spid="1049598" grpId="0" build="p">
        <p:tmplLst>
          <p:tmpl lvl="1">
            <p:tnLst>
              <p:par>
                <p:cTn fill="hold" nodeType="withEffect" presetClass="entr" presetID="10" presetSubtype="0">
                  <p:stCondLst>
                    <p:cond delay="0"/>
                  </p:stCondLst>
                  <p:childTnLst>
                    <p:set>
                      <p:cBhvr>
                        <p:cTn dur="1" fill="hold">
                          <p:stCondLst>
                            <p:cond delay="0"/>
                          </p:stCondLst>
                        </p:cTn>
                        <p:tgtEl>
                          <p:spTgt spid="1049598"/>
                        </p:tgtEl>
                        <p:attrNameLst>
                          <p:attrName>style.visibility</p:attrName>
                        </p:attrNameLst>
                      </p:cBhvr>
                      <p:to>
                        <p:strVal val="visible"/>
                      </p:to>
                    </p:set>
                    <p:animEffect transition="in" filter="fade">
                      <p:cBhvr>
                        <p:cTn dur="500"/>
                        <p:tgtEl>
                          <p:spTgt spid="1049598"/>
                        </p:tgtEl>
                      </p:cBhvr>
                    </p:animEffect>
                  </p:childTnLst>
                </p:cTn>
              </p:par>
            </p:tnLst>
          </p:tmpl>
        </p:tmplLst>
      </p:bldP>
      <p:bldP spid="1049599" grpId="0" build="p">
        <p:tmplLst>
          <p:tmpl lvl="1">
            <p:tnLst>
              <p:par>
                <p:cTn fill="hold" nodeType="withEffect" presetClass="entr" presetID="10" presetSubtype="0">
                  <p:stCondLst>
                    <p:cond delay="0"/>
                  </p:stCondLst>
                  <p:childTnLst>
                    <p:set>
                      <p:cBhvr>
                        <p:cTn dur="1" fill="hold">
                          <p:stCondLst>
                            <p:cond delay="0"/>
                          </p:stCondLst>
                        </p:cTn>
                        <p:tgtEl>
                          <p:spTgt spid="1049599"/>
                        </p:tgtEl>
                        <p:attrNameLst>
                          <p:attrName>style.visibility</p:attrName>
                        </p:attrNameLst>
                      </p:cBhvr>
                      <p:to>
                        <p:strVal val="visible"/>
                      </p:to>
                    </p:set>
                    <p:animEffect transition="in" filter="fade">
                      <p:cBhvr>
                        <p:cTn dur="500"/>
                        <p:tgtEl>
                          <p:spTgt spid="1049599"/>
                        </p:tgtEl>
                      </p:cBhvr>
                    </p:animEffect>
                  </p:childTnLst>
                </p:cTn>
              </p:par>
            </p:tnLst>
          </p:tmpl>
        </p:tmplLst>
      </p:bldP>
      <p:bldP spid="1049600" grpId="0" build="p">
        <p:tmplLst>
          <p:tmpl lvl="1">
            <p:tnLst>
              <p:par>
                <p:cTn fill="hold" nodeType="withEffect" presetClass="entr" presetID="10" presetSubtype="0">
                  <p:stCondLst>
                    <p:cond delay="0"/>
                  </p:stCondLst>
                  <p:childTnLst>
                    <p:set>
                      <p:cBhvr>
                        <p:cTn dur="1" fill="hold">
                          <p:stCondLst>
                            <p:cond delay="0"/>
                          </p:stCondLst>
                        </p:cTn>
                        <p:tgtEl>
                          <p:spTgt spid="1049600"/>
                        </p:tgtEl>
                        <p:attrNameLst>
                          <p:attrName>style.visibility</p:attrName>
                        </p:attrNameLst>
                      </p:cBhvr>
                      <p:to>
                        <p:strVal val="visible"/>
                      </p:to>
                    </p:set>
                    <p:animEffect transition="in" filter="fade">
                      <p:cBhvr>
                        <p:cTn dur="500"/>
                        <p:tgtEl>
                          <p:spTgt spid="1049600"/>
                        </p:tgtEl>
                      </p:cBhvr>
                    </p:animEffect>
                  </p:childTnLst>
                </p:cTn>
              </p:par>
            </p:tnLst>
          </p:tmpl>
        </p:tmplLst>
      </p:bldP>
      <p:bldP spid="1049601" grpId="0" build="p">
        <p:tmplLst>
          <p:tmpl lvl="1">
            <p:tnLst>
              <p:par>
                <p:cTn fill="hold" nodeType="withEffect" presetClass="entr" presetID="10" presetSubtype="0">
                  <p:stCondLst>
                    <p:cond delay="0"/>
                  </p:stCondLst>
                  <p:childTnLst>
                    <p:set>
                      <p:cBhvr>
                        <p:cTn dur="1" fill="hold">
                          <p:stCondLst>
                            <p:cond delay="0"/>
                          </p:stCondLst>
                        </p:cTn>
                        <p:tgtEl>
                          <p:spTgt spid="1049601"/>
                        </p:tgtEl>
                        <p:attrNameLst>
                          <p:attrName>style.visibility</p:attrName>
                        </p:attrNameLst>
                      </p:cBhvr>
                      <p:to>
                        <p:strVal val="visible"/>
                      </p:to>
                    </p:set>
                    <p:animEffect transition="in" filter="fade">
                      <p:cBhvr>
                        <p:cTn dur="500"/>
                        <p:tgtEl>
                          <p:spTgt spid="1049601"/>
                        </p:tgtEl>
                      </p:cBhvr>
                    </p:animEffect>
                  </p:childTnLst>
                </p:cTn>
              </p:par>
            </p:tnLst>
          </p:tmpl>
        </p:tmplLst>
      </p:bldP>
      <p:bldP spid="1049602" grpId="0" build="p">
        <p:tmplLst>
          <p:tmpl lvl="1">
            <p:tnLst>
              <p:par>
                <p:cTn decel="100000" fill="hold" nodeType="afterEffect" presetClass="entr" presetID="2" presetSubtype="9">
                  <p:stCondLst>
                    <p:cond delay="0"/>
                  </p:stCondLst>
                  <p:iterate type="wd">
                    <p:tmPct val="10000"/>
                  </p:iterate>
                  <p:childTnLst>
                    <p:set>
                      <p:cBhvr>
                        <p:cTn dur="1" fill="hold">
                          <p:stCondLst>
                            <p:cond delay="0"/>
                          </p:stCondLst>
                        </p:cTn>
                        <p:tgtEl>
                          <p:spTgt spid="1049602"/>
                        </p:tgtEl>
                        <p:attrNameLst>
                          <p:attrName>style.visibility</p:attrName>
                        </p:attrNameLst>
                      </p:cBhvr>
                      <p:to>
                        <p:strVal val="visible"/>
                      </p:to>
                    </p:set>
                    <p:anim calcmode="lin" valueType="num">
                      <p:cBhvr additive="base">
                        <p:cTn dur="500" fill="hold"/>
                        <p:tgtEl>
                          <p:spTgt spid="1049602"/>
                        </p:tgtEl>
                        <p:attrNameLst>
                          <p:attrName>ppt_x</p:attrName>
                        </p:attrNameLst>
                      </p:cBhvr>
                      <p:tavLst>
                        <p:tav tm="0">
                          <p:val>
                            <p:strVal val="0-#ppt_w/2"/>
                          </p:val>
                        </p:tav>
                        <p:tav tm="100000">
                          <p:val>
                            <p:strVal val="#ppt_x"/>
                          </p:val>
                        </p:tav>
                      </p:tavLst>
                    </p:anim>
                    <p:anim calcmode="lin" valueType="num">
                      <p:cBhvr additive="base">
                        <p:cTn dur="500" fill="hold"/>
                        <p:tgtEl>
                          <p:spTgt spid="1049602"/>
                        </p:tgtEl>
                        <p:attrNameLst>
                          <p:attrName>ppt_y</p:attrName>
                        </p:attrNameLst>
                      </p:cBhvr>
                      <p:tavLst>
                        <p:tav tm="0">
                          <p:val>
                            <p:strVal val="0-#ppt_h/2"/>
                          </p:val>
                        </p:tav>
                        <p:tav tm="100000">
                          <p:val>
                            <p:strVal val="#ppt_y"/>
                          </p:val>
                        </p:tav>
                      </p:tavLst>
                    </p:anim>
                  </p:childTnLst>
                </p:cTn>
              </p:par>
            </p:tnLst>
          </p:tmpl>
        </p:tmplLst>
      </p:bldP>
      <p:bldP spid="1049603" grpId="0">
        <p:tmplLst>
          <p:tmpl>
            <p:tnLst>
              <p:par>
                <p:cTn decel="100000" fill="hold" nodeType="afterEffect" presetClass="entr" presetID="2" presetSubtype="8">
                  <p:stCondLst>
                    <p:cond delay="500"/>
                  </p:stCondLst>
                  <p:childTnLst>
                    <p:set>
                      <p:cBhvr>
                        <p:cTn dur="1" fill="hold">
                          <p:stCondLst>
                            <p:cond delay="0"/>
                          </p:stCondLst>
                        </p:cTn>
                        <p:tgtEl>
                          <p:spTgt spid="1049603"/>
                        </p:tgtEl>
                        <p:attrNameLst>
                          <p:attrName>style.visibility</p:attrName>
                        </p:attrNameLst>
                      </p:cBhvr>
                      <p:to>
                        <p:strVal val="visible"/>
                      </p:to>
                    </p:set>
                    <p:anim calcmode="lin" valueType="num">
                      <p:cBhvr additive="base">
                        <p:cTn dur="500" fill="hold"/>
                        <p:tgtEl>
                          <p:spTgt spid="1049603"/>
                        </p:tgtEl>
                        <p:attrNameLst>
                          <p:attrName>ppt_x</p:attrName>
                        </p:attrNameLst>
                      </p:cBhvr>
                      <p:tavLst>
                        <p:tav tm="0">
                          <p:val>
                            <p:strVal val="0-#ppt_w/2"/>
                          </p:val>
                        </p:tav>
                        <p:tav tm="100000">
                          <p:val>
                            <p:strVal val="#ppt_x"/>
                          </p:val>
                        </p:tav>
                      </p:tavLst>
                    </p:anim>
                    <p:anim calcmode="lin" valueType="num">
                      <p:cBhvr additive="base">
                        <p:cTn dur="500" fill="hold"/>
                        <p:tgtEl>
                          <p:spTgt spid="104960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 Points 1">
    <p:spTree>
      <p:nvGrpSpPr>
        <p:cNvPr id="229" name=""/>
        <p:cNvGrpSpPr/>
        <p:nvPr/>
      </p:nvGrpSpPr>
      <p:grpSpPr>
        <a:xfrm>
          <a:off x="0" y="0"/>
          <a:ext cx="0" cy="0"/>
          <a:chOff x="0" y="0"/>
          <a:chExt cx="0" cy="0"/>
        </a:xfrm>
      </p:grpSpPr>
      <p:sp>
        <p:nvSpPr>
          <p:cNvPr id="1049891" name="タイトル 1"/>
          <p:cNvSpPr>
            <a:spLocks noGrp="1"/>
          </p:cNvSpPr>
          <p:nvPr>
            <p:ph type="title" hasCustomPrompt="1"/>
          </p:nvPr>
        </p:nvSpPr>
        <p:spPr/>
        <p:txBody>
          <a:bodyPr/>
          <a:p>
            <a:r>
              <a:rPr altLang="ja-JP" dirty="0" kumimoji="1" lang="en-US"/>
              <a:t>Slide Title Goes Here</a:t>
            </a:r>
            <a:endParaRPr altLang="en-US" dirty="0" kumimoji="1" lang="ja-JP"/>
          </a:p>
        </p:txBody>
      </p:sp>
      <p:sp>
        <p:nvSpPr>
          <p:cNvPr id="1049892" name="フッター プレースホルダー 2"/>
          <p:cNvSpPr>
            <a:spLocks noGrp="1"/>
          </p:cNvSpPr>
          <p:nvPr>
            <p:ph type="ftr" sz="quarter" idx="10"/>
          </p:nvPr>
        </p:nvSpPr>
        <p:spPr/>
        <p:txBody>
          <a:bodyPr/>
          <a:p>
            <a:r>
              <a:rPr altLang="ja-JP" lang="en-US"/>
              <a:t>The Power of PowerPoint | thepopp.com</a:t>
            </a:r>
            <a:endParaRPr altLang="en-US" dirty="0" lang="ja-JP"/>
          </a:p>
        </p:txBody>
      </p:sp>
      <p:sp>
        <p:nvSpPr>
          <p:cNvPr id="1049893" name="スライド番号プレースホルダー 3"/>
          <p:cNvSpPr>
            <a:spLocks noGrp="1"/>
          </p:cNvSpPr>
          <p:nvPr>
            <p:ph type="sldNum" sz="quarter" idx="11"/>
          </p:nvPr>
        </p:nvSpPr>
        <p:spPr/>
        <p:txBody>
          <a:bodyPr/>
          <a:p>
            <a:fld id="{E6459DFB-86F3-43FA-8567-2EA6E426AE90}" type="slidenum">
              <a:rPr altLang="en-US" lang="ja-JP" smtClean="0"/>
              <a:t>‹#›</a:t>
            </a:fld>
            <a:endParaRPr altLang="en-US" lang="ja-JP"/>
          </a:p>
        </p:txBody>
      </p:sp>
      <p:sp>
        <p:nvSpPr>
          <p:cNvPr id="1049894" name="テキスト プレースホルダー 6"/>
          <p:cNvSpPr>
            <a:spLocks noGrp="1"/>
          </p:cNvSpPr>
          <p:nvPr>
            <p:ph type="body" sz="quarter" idx="13" hasCustomPrompt="1"/>
          </p:nvPr>
        </p:nvSpPr>
        <p:spPr>
          <a:xfrm>
            <a:off x="3166542" y="1543100"/>
            <a:ext cx="14329592" cy="504056"/>
          </a:xfrm>
        </p:spPr>
        <p:txBody>
          <a:bodyPr/>
          <a:lstStyle>
            <a:lvl1pPr>
              <a:defRPr baseline="0" i="1">
                <a:solidFill>
                  <a:schemeClr val="tx1">
                    <a:lumMod val="50000"/>
                    <a:lumOff val="50000"/>
                  </a:schemeClr>
                </a:solidFill>
                <a:latin typeface="+mn-lt"/>
                <a:cs typeface="Open Sans Light" panose="020B0306030504020204" pitchFamily="34" charset="0"/>
              </a:defRPr>
            </a:lvl1pPr>
          </a:lstStyle>
          <a:p>
            <a:pPr lvl="0"/>
            <a:r>
              <a:rPr altLang="ja-JP" dirty="0" kumimoji="1" lang="en-US"/>
              <a:t>Short description goes here</a:t>
            </a:r>
            <a:endParaRPr altLang="en-US" dirty="0" kumimoji="1" lang="ja-JP"/>
          </a:p>
        </p:txBody>
      </p:sp>
      <p:sp>
        <p:nvSpPr>
          <p:cNvPr id="1049895" name="正方形/長方形 7"/>
          <p:cNvSpPr/>
          <p:nvPr userDrawn="1"/>
        </p:nvSpPr>
        <p:spPr>
          <a:xfrm>
            <a:off x="3238550" y="1399084"/>
            <a:ext cx="3240360" cy="7200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896" name="正方形/長方形 4"/>
          <p:cNvSpPr/>
          <p:nvPr userDrawn="1"/>
        </p:nvSpPr>
        <p:spPr>
          <a:xfrm>
            <a:off x="8924620" y="4038600"/>
            <a:ext cx="137886" cy="6248400"/>
          </a:xfrm>
          <a:prstGeom prst="rect"/>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897" name="正方形/長方形 8"/>
          <p:cNvSpPr/>
          <p:nvPr userDrawn="1"/>
        </p:nvSpPr>
        <p:spPr>
          <a:xfrm>
            <a:off x="9223905" y="3285719"/>
            <a:ext cx="137886" cy="7001281"/>
          </a:xfrm>
          <a:prstGeom prst="rect"/>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898" name="正方形/長方形 9"/>
          <p:cNvSpPr/>
          <p:nvPr userDrawn="1"/>
        </p:nvSpPr>
        <p:spPr>
          <a:xfrm>
            <a:off x="9523189" y="4989169"/>
            <a:ext cx="137889" cy="5297832"/>
          </a:xfrm>
          <a:prstGeom prst="rect"/>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899" name="正方形/長方形 10"/>
          <p:cNvSpPr/>
          <p:nvPr userDrawn="1"/>
        </p:nvSpPr>
        <p:spPr>
          <a:xfrm>
            <a:off x="8625334" y="7342910"/>
            <a:ext cx="137888" cy="2944090"/>
          </a:xfrm>
          <a:prstGeom prst="rect"/>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900" name="正方形/長方形 11"/>
          <p:cNvSpPr/>
          <p:nvPr userDrawn="1"/>
        </p:nvSpPr>
        <p:spPr>
          <a:xfrm>
            <a:off x="8326050" y="5686379"/>
            <a:ext cx="136227" cy="4600622"/>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901" name="正方形/長方形 12"/>
          <p:cNvSpPr/>
          <p:nvPr userDrawn="1"/>
        </p:nvSpPr>
        <p:spPr>
          <a:xfrm>
            <a:off x="9822476" y="6692619"/>
            <a:ext cx="137886" cy="3594381"/>
          </a:xfrm>
          <a:prstGeom prst="rect"/>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902" name="正方形/長方形 15"/>
          <p:cNvSpPr/>
          <p:nvPr userDrawn="1"/>
        </p:nvSpPr>
        <p:spPr>
          <a:xfrm rot="16200000">
            <a:off x="5841639" y="1306532"/>
            <a:ext cx="136802" cy="7502077"/>
          </a:xfrm>
          <a:prstGeom prst="rect"/>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903" name="円/楕円 16"/>
          <p:cNvSpPr/>
          <p:nvPr userDrawn="1"/>
        </p:nvSpPr>
        <p:spPr>
          <a:xfrm>
            <a:off x="1121100" y="4475678"/>
            <a:ext cx="1163782" cy="1163782"/>
          </a:xfrm>
          <a:prstGeom prst="ellipse"/>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904" name="円/楕円 17"/>
          <p:cNvSpPr/>
          <p:nvPr userDrawn="1"/>
        </p:nvSpPr>
        <p:spPr>
          <a:xfrm>
            <a:off x="3694948" y="2772229"/>
            <a:ext cx="1163782" cy="1163782"/>
          </a:xfrm>
          <a:prstGeom prst="ellips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905" name="円/楕円 18"/>
          <p:cNvSpPr/>
          <p:nvPr userDrawn="1"/>
        </p:nvSpPr>
        <p:spPr>
          <a:xfrm>
            <a:off x="2656659" y="6179128"/>
            <a:ext cx="1163782" cy="1163782"/>
          </a:xfrm>
          <a:prstGeom prst="ellipse"/>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906" name="円/楕円 19"/>
          <p:cNvSpPr/>
          <p:nvPr userDrawn="1"/>
        </p:nvSpPr>
        <p:spPr>
          <a:xfrm>
            <a:off x="15846539" y="5172888"/>
            <a:ext cx="1163782" cy="1163782"/>
          </a:xfrm>
          <a:prstGeom prst="ellipse"/>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907" name="円/楕円 20"/>
          <p:cNvSpPr/>
          <p:nvPr userDrawn="1"/>
        </p:nvSpPr>
        <p:spPr>
          <a:xfrm>
            <a:off x="13434874" y="3525108"/>
            <a:ext cx="1163782" cy="1163782"/>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908" name="円/楕円 21"/>
          <p:cNvSpPr/>
          <p:nvPr userDrawn="1"/>
        </p:nvSpPr>
        <p:spPr>
          <a:xfrm>
            <a:off x="14016765" y="6820669"/>
            <a:ext cx="1163782" cy="1163782"/>
          </a:xfrm>
          <a:prstGeom prst="ellipse"/>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909" name="正方形/長方形 22"/>
          <p:cNvSpPr/>
          <p:nvPr userDrawn="1"/>
        </p:nvSpPr>
        <p:spPr>
          <a:xfrm rot="16200000">
            <a:off x="6759255" y="3628311"/>
            <a:ext cx="136801" cy="6265416"/>
          </a:xfrm>
          <a:prstGeom prst="rect"/>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910" name="正方形/長方形 23"/>
          <p:cNvSpPr/>
          <p:nvPr userDrawn="1"/>
        </p:nvSpPr>
        <p:spPr>
          <a:xfrm rot="16200000">
            <a:off x="6957844" y="1018572"/>
            <a:ext cx="136800" cy="4671095"/>
          </a:xfrm>
          <a:prstGeom prst="rect"/>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911" name="正方形/長方形 24"/>
          <p:cNvSpPr/>
          <p:nvPr userDrawn="1"/>
        </p:nvSpPr>
        <p:spPr>
          <a:xfrm rot="16200000">
            <a:off x="11175710" y="1787510"/>
            <a:ext cx="136800" cy="463898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912" name="正方形/長方形 26"/>
          <p:cNvSpPr/>
          <p:nvPr userDrawn="1"/>
        </p:nvSpPr>
        <p:spPr>
          <a:xfrm rot="16200000">
            <a:off x="12127376" y="1885054"/>
            <a:ext cx="136800" cy="7739452"/>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913" name="正方形/長方形 27"/>
          <p:cNvSpPr/>
          <p:nvPr userDrawn="1"/>
        </p:nvSpPr>
        <p:spPr>
          <a:xfrm rot="16200000">
            <a:off x="11349918" y="4609576"/>
            <a:ext cx="136800" cy="5585968"/>
          </a:xfrm>
          <a:prstGeom prst="rect"/>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914" name="直角三角形 28"/>
          <p:cNvSpPr>
            <a:spLocks noChangeAspect="1"/>
          </p:cNvSpPr>
          <p:nvPr userDrawn="1"/>
        </p:nvSpPr>
        <p:spPr>
          <a:xfrm rot="5400000" flipH="1" flipV="1">
            <a:off x="9224992" y="3285719"/>
            <a:ext cx="136800" cy="136800"/>
          </a:xfrm>
          <a:prstGeom prst="rtTriangle"/>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915" name="直角三角形 29"/>
          <p:cNvSpPr>
            <a:spLocks noChangeAspect="1"/>
          </p:cNvSpPr>
          <p:nvPr userDrawn="1"/>
        </p:nvSpPr>
        <p:spPr>
          <a:xfrm rot="5400000" flipH="1" flipV="1">
            <a:off x="9524279" y="4989172"/>
            <a:ext cx="136800" cy="136800"/>
          </a:xfrm>
          <a:prstGeom prst="rtTriangle"/>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916" name="直角三角形 30"/>
          <p:cNvSpPr>
            <a:spLocks noChangeAspect="1"/>
          </p:cNvSpPr>
          <p:nvPr userDrawn="1"/>
        </p:nvSpPr>
        <p:spPr>
          <a:xfrm rot="5400000" flipH="1" flipV="1">
            <a:off x="9823564" y="6692618"/>
            <a:ext cx="136800" cy="136800"/>
          </a:xfrm>
          <a:prstGeom prst="rtTriangle"/>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917" name="直角三角形 31"/>
          <p:cNvSpPr>
            <a:spLocks noChangeAspect="1"/>
          </p:cNvSpPr>
          <p:nvPr userDrawn="1"/>
        </p:nvSpPr>
        <p:spPr>
          <a:xfrm rot="16200000" flipV="1">
            <a:off x="8325477" y="5686380"/>
            <a:ext cx="136800" cy="136800"/>
          </a:xfrm>
          <a:prstGeom prst="rtTriangle"/>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918" name="直角三角形 32"/>
          <p:cNvSpPr>
            <a:spLocks noChangeAspect="1"/>
          </p:cNvSpPr>
          <p:nvPr userDrawn="1"/>
        </p:nvSpPr>
        <p:spPr>
          <a:xfrm rot="16200000" flipV="1">
            <a:off x="8924620" y="4038599"/>
            <a:ext cx="136800" cy="136800"/>
          </a:xfrm>
          <a:prstGeom prst="rtTriangle"/>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919" name="直角三角形 33"/>
          <p:cNvSpPr>
            <a:spLocks noChangeAspect="1"/>
          </p:cNvSpPr>
          <p:nvPr userDrawn="1"/>
        </p:nvSpPr>
        <p:spPr>
          <a:xfrm rot="16200000" flipV="1">
            <a:off x="8626554" y="7334159"/>
            <a:ext cx="136800" cy="136800"/>
          </a:xfrm>
          <a:prstGeom prst="rtTriangle"/>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920" name="図プレースホルダー 7"/>
          <p:cNvSpPr>
            <a:spLocks noGrp="1"/>
          </p:cNvSpPr>
          <p:nvPr>
            <p:ph type="pic" sz="quarter" idx="16" hasCustomPrompt="1"/>
          </p:nvPr>
        </p:nvSpPr>
        <p:spPr>
          <a:xfrm>
            <a:off x="3999721" y="3077002"/>
            <a:ext cx="554236" cy="554236"/>
          </a:xfrm>
        </p:spPr>
        <p:txBody>
          <a:bodyPr>
            <a:normAutofit/>
          </a:bodyPr>
          <a:lstStyle>
            <a:lvl1pPr>
              <a:defRPr sz="1100"/>
            </a:lvl1pPr>
          </a:lstStyle>
          <a:p>
            <a:r>
              <a:rPr altLang="ja-JP" dirty="0" kumimoji="1" lang="en-US"/>
              <a:t>ICON</a:t>
            </a:r>
            <a:endParaRPr altLang="en-US" dirty="0" kumimoji="1" lang="ja-JP"/>
          </a:p>
        </p:txBody>
      </p:sp>
      <p:sp>
        <p:nvSpPr>
          <p:cNvPr id="1049921" name="図プレースホルダー 7"/>
          <p:cNvSpPr>
            <a:spLocks noGrp="1"/>
          </p:cNvSpPr>
          <p:nvPr>
            <p:ph type="pic" sz="quarter" idx="17" hasCustomPrompt="1"/>
          </p:nvPr>
        </p:nvSpPr>
        <p:spPr>
          <a:xfrm>
            <a:off x="13739647" y="3829881"/>
            <a:ext cx="554236" cy="554236"/>
          </a:xfrm>
        </p:spPr>
        <p:txBody>
          <a:bodyPr>
            <a:normAutofit/>
          </a:bodyPr>
          <a:lstStyle>
            <a:lvl1pPr>
              <a:defRPr sz="1100"/>
            </a:lvl1pPr>
          </a:lstStyle>
          <a:p>
            <a:r>
              <a:rPr altLang="ja-JP" dirty="0" kumimoji="1" lang="en-US"/>
              <a:t>ICON</a:t>
            </a:r>
            <a:endParaRPr altLang="en-US" dirty="0" kumimoji="1" lang="ja-JP"/>
          </a:p>
        </p:txBody>
      </p:sp>
      <p:sp>
        <p:nvSpPr>
          <p:cNvPr id="1049922" name="図プレースホルダー 7"/>
          <p:cNvSpPr>
            <a:spLocks noGrp="1"/>
          </p:cNvSpPr>
          <p:nvPr>
            <p:ph type="pic" sz="quarter" idx="18" hasCustomPrompt="1"/>
          </p:nvPr>
        </p:nvSpPr>
        <p:spPr>
          <a:xfrm>
            <a:off x="1425873" y="4780451"/>
            <a:ext cx="554236" cy="554236"/>
          </a:xfrm>
        </p:spPr>
        <p:txBody>
          <a:bodyPr>
            <a:normAutofit/>
          </a:bodyPr>
          <a:lstStyle>
            <a:lvl1pPr>
              <a:defRPr sz="1100"/>
            </a:lvl1pPr>
          </a:lstStyle>
          <a:p>
            <a:r>
              <a:rPr altLang="ja-JP" dirty="0" kumimoji="1" lang="en-US"/>
              <a:t>ICON</a:t>
            </a:r>
            <a:endParaRPr altLang="en-US" dirty="0" kumimoji="1" lang="ja-JP"/>
          </a:p>
        </p:txBody>
      </p:sp>
      <p:sp>
        <p:nvSpPr>
          <p:cNvPr id="1049923" name="図プレースホルダー 7"/>
          <p:cNvSpPr>
            <a:spLocks noGrp="1"/>
          </p:cNvSpPr>
          <p:nvPr>
            <p:ph type="pic" sz="quarter" idx="19" hasCustomPrompt="1"/>
          </p:nvPr>
        </p:nvSpPr>
        <p:spPr>
          <a:xfrm>
            <a:off x="2961432" y="6483901"/>
            <a:ext cx="554236" cy="554236"/>
          </a:xfrm>
        </p:spPr>
        <p:txBody>
          <a:bodyPr>
            <a:normAutofit/>
          </a:bodyPr>
          <a:lstStyle>
            <a:lvl1pPr>
              <a:defRPr sz="1100"/>
            </a:lvl1pPr>
          </a:lstStyle>
          <a:p>
            <a:r>
              <a:rPr altLang="ja-JP" dirty="0" kumimoji="1" lang="en-US"/>
              <a:t>ICON</a:t>
            </a:r>
            <a:endParaRPr altLang="en-US" dirty="0" kumimoji="1" lang="ja-JP"/>
          </a:p>
        </p:txBody>
      </p:sp>
      <p:sp>
        <p:nvSpPr>
          <p:cNvPr id="1049924" name="図プレースホルダー 7"/>
          <p:cNvSpPr>
            <a:spLocks noGrp="1"/>
          </p:cNvSpPr>
          <p:nvPr>
            <p:ph type="pic" sz="quarter" idx="20" hasCustomPrompt="1"/>
          </p:nvPr>
        </p:nvSpPr>
        <p:spPr>
          <a:xfrm>
            <a:off x="16151312" y="5477661"/>
            <a:ext cx="554236" cy="554236"/>
          </a:xfrm>
        </p:spPr>
        <p:txBody>
          <a:bodyPr>
            <a:normAutofit/>
          </a:bodyPr>
          <a:lstStyle>
            <a:lvl1pPr>
              <a:defRPr sz="1100"/>
            </a:lvl1pPr>
          </a:lstStyle>
          <a:p>
            <a:r>
              <a:rPr altLang="ja-JP" dirty="0" kumimoji="1" lang="en-US"/>
              <a:t>ICON</a:t>
            </a:r>
            <a:endParaRPr altLang="en-US" dirty="0" kumimoji="1" lang="ja-JP"/>
          </a:p>
        </p:txBody>
      </p:sp>
      <p:sp>
        <p:nvSpPr>
          <p:cNvPr id="1049925" name="図プレースホルダー 7"/>
          <p:cNvSpPr>
            <a:spLocks noGrp="1"/>
          </p:cNvSpPr>
          <p:nvPr>
            <p:ph type="pic" sz="quarter" idx="21" hasCustomPrompt="1"/>
          </p:nvPr>
        </p:nvSpPr>
        <p:spPr>
          <a:xfrm>
            <a:off x="14321538" y="7125441"/>
            <a:ext cx="554236" cy="554236"/>
          </a:xfrm>
        </p:spPr>
        <p:txBody>
          <a:bodyPr>
            <a:normAutofit/>
          </a:bodyPr>
          <a:lstStyle>
            <a:lvl1pPr>
              <a:defRPr sz="1100"/>
            </a:lvl1pPr>
          </a:lstStyle>
          <a:p>
            <a:r>
              <a:rPr altLang="ja-JP" dirty="0" kumimoji="1" lang="en-US"/>
              <a:t>ICON</a:t>
            </a:r>
            <a:endParaRPr altLang="en-US" dirty="0" kumimoji="1" lang="ja-JP"/>
          </a:p>
        </p:txBody>
      </p:sp>
      <p:sp>
        <p:nvSpPr>
          <p:cNvPr id="1049926" name="テキスト プレースホルダー 6"/>
          <p:cNvSpPr>
            <a:spLocks noGrp="1"/>
          </p:cNvSpPr>
          <p:nvPr>
            <p:ph type="body" sz="quarter" idx="22" hasCustomPrompt="1"/>
          </p:nvPr>
        </p:nvSpPr>
        <p:spPr>
          <a:xfrm>
            <a:off x="4858730" y="2647019"/>
            <a:ext cx="4202689" cy="720080"/>
          </a:xfrm>
        </p:spPr>
        <p:txBody>
          <a:bodyPr anchor="t">
            <a:noAutofit/>
          </a:bodyPr>
          <a:lstStyle>
            <a:lvl1pPr algn="l">
              <a:defRPr baseline="0" sz="3200" i="0">
                <a:solidFill>
                  <a:schemeClr val="accent4"/>
                </a:solidFill>
                <a:latin typeface="Route 159 SemiBold" pitchFamily="50" charset="0"/>
              </a:defRPr>
            </a:lvl1pPr>
          </a:lstStyle>
          <a:p>
            <a:pPr lvl="0"/>
            <a:r>
              <a:rPr altLang="ja-JP" dirty="0" kumimoji="1" lang="en-US"/>
              <a:t>Text goes here</a:t>
            </a:r>
            <a:endParaRPr altLang="en-US" dirty="0" kumimoji="1" lang="ja-JP"/>
          </a:p>
        </p:txBody>
      </p:sp>
      <p:sp>
        <p:nvSpPr>
          <p:cNvPr id="1049927" name="テキスト プレースホルダー 6"/>
          <p:cNvSpPr>
            <a:spLocks noGrp="1"/>
          </p:cNvSpPr>
          <p:nvPr>
            <p:ph type="body" sz="quarter" idx="23" hasCustomPrompt="1"/>
          </p:nvPr>
        </p:nvSpPr>
        <p:spPr>
          <a:xfrm>
            <a:off x="4856423" y="3460670"/>
            <a:ext cx="3770131" cy="1015007"/>
          </a:xfrm>
        </p:spPr>
        <p:txBody>
          <a:bodyPr anchor="t">
            <a:noAutofit/>
          </a:bodyPr>
          <a:lstStyle>
            <a:lvl1pPr algn="l">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9928" name="テキスト プレースホルダー 6"/>
          <p:cNvSpPr>
            <a:spLocks noGrp="1"/>
          </p:cNvSpPr>
          <p:nvPr>
            <p:ph type="body" sz="quarter" idx="24" hasCustomPrompt="1"/>
          </p:nvPr>
        </p:nvSpPr>
        <p:spPr>
          <a:xfrm>
            <a:off x="2294338" y="4352219"/>
            <a:ext cx="5602753" cy="720080"/>
          </a:xfrm>
        </p:spPr>
        <p:txBody>
          <a:bodyPr anchor="t">
            <a:noAutofit/>
          </a:bodyPr>
          <a:lstStyle>
            <a:lvl1pPr algn="l">
              <a:defRPr baseline="0" sz="3200" i="0">
                <a:solidFill>
                  <a:schemeClr val="accent5"/>
                </a:solidFill>
                <a:latin typeface="Route 159 SemiBold" pitchFamily="50" charset="0"/>
              </a:defRPr>
            </a:lvl1pPr>
          </a:lstStyle>
          <a:p>
            <a:pPr lvl="0"/>
            <a:r>
              <a:rPr altLang="ja-JP" dirty="0" kumimoji="1" lang="en-US"/>
              <a:t>Text goes here</a:t>
            </a:r>
            <a:endParaRPr altLang="en-US" dirty="0" kumimoji="1" lang="ja-JP"/>
          </a:p>
        </p:txBody>
      </p:sp>
      <p:sp>
        <p:nvSpPr>
          <p:cNvPr id="1049929" name="テキスト プレースホルダー 6"/>
          <p:cNvSpPr>
            <a:spLocks noGrp="1"/>
          </p:cNvSpPr>
          <p:nvPr>
            <p:ph type="body" sz="quarter" idx="25" hasCustomPrompt="1"/>
          </p:nvPr>
        </p:nvSpPr>
        <p:spPr>
          <a:xfrm>
            <a:off x="2292031" y="5165871"/>
            <a:ext cx="5618914" cy="916274"/>
          </a:xfrm>
        </p:spPr>
        <p:txBody>
          <a:bodyPr anchor="t">
            <a:noAutofit/>
          </a:bodyPr>
          <a:lstStyle>
            <a:lvl1pPr algn="l">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9930" name="テキスト プレースホルダー 6"/>
          <p:cNvSpPr>
            <a:spLocks noGrp="1"/>
          </p:cNvSpPr>
          <p:nvPr>
            <p:ph type="body" sz="quarter" idx="26" hasCustomPrompt="1"/>
          </p:nvPr>
        </p:nvSpPr>
        <p:spPr>
          <a:xfrm>
            <a:off x="3822748" y="6055668"/>
            <a:ext cx="4202689" cy="720080"/>
          </a:xfrm>
        </p:spPr>
        <p:txBody>
          <a:bodyPr anchor="t">
            <a:noAutofit/>
          </a:bodyPr>
          <a:lstStyle>
            <a:lvl1pPr algn="l">
              <a:defRPr baseline="0" sz="3200" i="0">
                <a:solidFill>
                  <a:schemeClr val="accent6"/>
                </a:solidFill>
                <a:latin typeface="Route 159 SemiBold" pitchFamily="50" charset="0"/>
              </a:defRPr>
            </a:lvl1pPr>
          </a:lstStyle>
          <a:p>
            <a:pPr lvl="0"/>
            <a:r>
              <a:rPr altLang="ja-JP" dirty="0" kumimoji="1" lang="en-US"/>
              <a:t>Text goes here</a:t>
            </a:r>
            <a:endParaRPr altLang="en-US" dirty="0" kumimoji="1" lang="ja-JP"/>
          </a:p>
        </p:txBody>
      </p:sp>
      <p:sp>
        <p:nvSpPr>
          <p:cNvPr id="1049931" name="テキスト プレースホルダー 6"/>
          <p:cNvSpPr>
            <a:spLocks noGrp="1"/>
          </p:cNvSpPr>
          <p:nvPr>
            <p:ph type="body" sz="quarter" idx="27" hasCustomPrompt="1"/>
          </p:nvPr>
        </p:nvSpPr>
        <p:spPr>
          <a:xfrm>
            <a:off x="3820441" y="6869319"/>
            <a:ext cx="4173632" cy="1015007"/>
          </a:xfrm>
        </p:spPr>
        <p:txBody>
          <a:bodyPr anchor="t">
            <a:noAutofit/>
          </a:bodyPr>
          <a:lstStyle>
            <a:lvl1pPr algn="l">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9932" name="テキスト プレースホルダー 6"/>
          <p:cNvSpPr>
            <a:spLocks noGrp="1"/>
          </p:cNvSpPr>
          <p:nvPr>
            <p:ph type="body" sz="quarter" idx="28" hasCustomPrompt="1"/>
          </p:nvPr>
        </p:nvSpPr>
        <p:spPr>
          <a:xfrm>
            <a:off x="9832866" y="3407702"/>
            <a:ext cx="3602008" cy="720080"/>
          </a:xfrm>
        </p:spPr>
        <p:txBody>
          <a:bodyPr anchor="t">
            <a:noAutofit/>
          </a:bodyPr>
          <a:lstStyle>
            <a:lvl1pPr algn="r">
              <a:defRPr baseline="0" sz="3200" i="0">
                <a:solidFill>
                  <a:schemeClr val="accent2"/>
                </a:solidFill>
                <a:latin typeface="Route 159 SemiBold" pitchFamily="50" charset="0"/>
              </a:defRPr>
            </a:lvl1pPr>
          </a:lstStyle>
          <a:p>
            <a:pPr lvl="0"/>
            <a:r>
              <a:rPr altLang="ja-JP" dirty="0" kumimoji="1" lang="en-US"/>
              <a:t>Text goes here</a:t>
            </a:r>
            <a:endParaRPr altLang="en-US" dirty="0" kumimoji="1" lang="ja-JP"/>
          </a:p>
        </p:txBody>
      </p:sp>
      <p:sp>
        <p:nvSpPr>
          <p:cNvPr id="1049933" name="テキスト プレースホルダー 6"/>
          <p:cNvSpPr>
            <a:spLocks noGrp="1"/>
          </p:cNvSpPr>
          <p:nvPr>
            <p:ph type="body" sz="quarter" idx="29" hasCustomPrompt="1"/>
          </p:nvPr>
        </p:nvSpPr>
        <p:spPr>
          <a:xfrm>
            <a:off x="9822476" y="4175400"/>
            <a:ext cx="3612398" cy="916274"/>
          </a:xfrm>
        </p:spPr>
        <p:txBody>
          <a:bodyPr anchor="t">
            <a:noAutofit/>
          </a:bodyPr>
          <a:lstStyle>
            <a:lvl1pPr algn="r">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9934" name="テキスト プレースホルダー 6"/>
          <p:cNvSpPr>
            <a:spLocks noGrp="1"/>
          </p:cNvSpPr>
          <p:nvPr>
            <p:ph type="body" sz="quarter" idx="30" hasCustomPrompt="1"/>
          </p:nvPr>
        </p:nvSpPr>
        <p:spPr>
          <a:xfrm>
            <a:off x="10252364" y="5008647"/>
            <a:ext cx="5555810" cy="720080"/>
          </a:xfrm>
        </p:spPr>
        <p:txBody>
          <a:bodyPr anchor="t">
            <a:noAutofit/>
          </a:bodyPr>
          <a:lstStyle>
            <a:lvl1pPr algn="r">
              <a:defRPr baseline="0" sz="3200" i="0">
                <a:solidFill>
                  <a:schemeClr val="accent1"/>
                </a:solidFill>
                <a:latin typeface="Route 159 SemiBold" pitchFamily="50" charset="0"/>
              </a:defRPr>
            </a:lvl1pPr>
          </a:lstStyle>
          <a:p>
            <a:pPr lvl="0"/>
            <a:r>
              <a:rPr altLang="ja-JP" dirty="0" kumimoji="1" lang="en-US"/>
              <a:t>Text goes here</a:t>
            </a:r>
            <a:endParaRPr altLang="en-US" dirty="0" kumimoji="1" lang="ja-JP"/>
          </a:p>
        </p:txBody>
      </p:sp>
      <p:sp>
        <p:nvSpPr>
          <p:cNvPr id="1049935" name="テキスト プレースホルダー 6"/>
          <p:cNvSpPr>
            <a:spLocks noGrp="1"/>
          </p:cNvSpPr>
          <p:nvPr>
            <p:ph type="body" sz="quarter" idx="31" hasCustomPrompt="1"/>
          </p:nvPr>
        </p:nvSpPr>
        <p:spPr>
          <a:xfrm>
            <a:off x="10236338" y="5776345"/>
            <a:ext cx="5571836" cy="916274"/>
          </a:xfrm>
        </p:spPr>
        <p:txBody>
          <a:bodyPr anchor="t">
            <a:noAutofit/>
          </a:bodyPr>
          <a:lstStyle>
            <a:lvl1pPr algn="r">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9936" name="テキスト プレースホルダー 6"/>
          <p:cNvSpPr>
            <a:spLocks noGrp="1"/>
          </p:cNvSpPr>
          <p:nvPr>
            <p:ph type="body" sz="quarter" idx="32" hasCustomPrompt="1"/>
          </p:nvPr>
        </p:nvSpPr>
        <p:spPr>
          <a:xfrm>
            <a:off x="10249294" y="6703262"/>
            <a:ext cx="3739229" cy="720080"/>
          </a:xfrm>
        </p:spPr>
        <p:txBody>
          <a:bodyPr anchor="t">
            <a:noAutofit/>
          </a:bodyPr>
          <a:lstStyle>
            <a:lvl1pPr algn="r">
              <a:defRPr baseline="0" sz="3200" i="0">
                <a:solidFill>
                  <a:schemeClr val="accent3"/>
                </a:solidFill>
                <a:latin typeface="Route 159 SemiBold" pitchFamily="50" charset="0"/>
              </a:defRPr>
            </a:lvl1pPr>
          </a:lstStyle>
          <a:p>
            <a:pPr lvl="0"/>
            <a:r>
              <a:rPr altLang="ja-JP" dirty="0" kumimoji="1" lang="en-US"/>
              <a:t>Text goes here</a:t>
            </a:r>
            <a:endParaRPr altLang="en-US" dirty="0" kumimoji="1" lang="ja-JP"/>
          </a:p>
        </p:txBody>
      </p:sp>
      <p:sp>
        <p:nvSpPr>
          <p:cNvPr id="1049937" name="テキスト プレースホルダー 6"/>
          <p:cNvSpPr>
            <a:spLocks noGrp="1"/>
          </p:cNvSpPr>
          <p:nvPr>
            <p:ph type="body" sz="quarter" idx="33" hasCustomPrompt="1"/>
          </p:nvPr>
        </p:nvSpPr>
        <p:spPr>
          <a:xfrm>
            <a:off x="10238508" y="7470960"/>
            <a:ext cx="3750015" cy="916274"/>
          </a:xfrm>
        </p:spPr>
        <p:txBody>
          <a:bodyPr anchor="t">
            <a:noAutofit/>
          </a:bodyPr>
          <a:lstStyle>
            <a:lvl1pPr algn="r">
              <a:defRPr baseline="0" sz="1800" i="0">
                <a:solidFill>
                  <a:schemeClr val="tx2"/>
                </a:solidFill>
                <a:latin typeface="+mn-lt"/>
              </a:defRPr>
            </a:lvl1pPr>
          </a:lstStyle>
          <a:p>
            <a:pPr lvl="0"/>
            <a:r>
              <a:rPr altLang="ja-JP" dirty="0" kumimoji="1" lang="en-US"/>
              <a:t>Text goes here</a:t>
            </a:r>
            <a:endParaRPr altLang="en-US" dirty="0"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afterEffect" presetClass="entr" presetID="2" presetSubtype="2">
                                  <p:stCondLst>
                                    <p:cond delay="0"/>
                                  </p:stCondLst>
                                  <p:childTnLst>
                                    <p:set>
                                      <p:cBhvr>
                                        <p:cTn dur="1" fill="hold" id="6">
                                          <p:stCondLst>
                                            <p:cond delay="0"/>
                                          </p:stCondLst>
                                        </p:cTn>
                                        <p:tgtEl>
                                          <p:spTgt spid="1049895"/>
                                        </p:tgtEl>
                                        <p:attrNameLst>
                                          <p:attrName>style.visibility</p:attrName>
                                        </p:attrNameLst>
                                      </p:cBhvr>
                                      <p:to>
                                        <p:strVal val="visible"/>
                                      </p:to>
                                    </p:set>
                                    <p:anim calcmode="lin" valueType="num">
                                      <p:cBhvr additive="base">
                                        <p:cTn dur="500" fill="hold" id="7"/>
                                        <p:tgtEl>
                                          <p:spTgt spid="1049895"/>
                                        </p:tgtEl>
                                        <p:attrNameLst>
                                          <p:attrName>ppt_x</p:attrName>
                                        </p:attrNameLst>
                                      </p:cBhvr>
                                      <p:tavLst>
                                        <p:tav tm="0">
                                          <p:val>
                                            <p:strVal val="1+#ppt_w/2"/>
                                          </p:val>
                                        </p:tav>
                                        <p:tav tm="100000">
                                          <p:val>
                                            <p:strVal val="#ppt_x"/>
                                          </p:val>
                                        </p:tav>
                                      </p:tavLst>
                                    </p:anim>
                                    <p:anim calcmode="lin" valueType="num">
                                      <p:cBhvr additive="base">
                                        <p:cTn dur="500" fill="hold" id="8"/>
                                        <p:tgtEl>
                                          <p:spTgt spid="1049895"/>
                                        </p:tgtEl>
                                        <p:attrNameLst>
                                          <p:attrName>ppt_y</p:attrName>
                                        </p:attrNameLst>
                                      </p:cBhvr>
                                      <p:tavLst>
                                        <p:tav tm="0">
                                          <p:val>
                                            <p:strVal val="#ppt_y"/>
                                          </p:val>
                                        </p:tav>
                                        <p:tav tm="100000">
                                          <p:val>
                                            <p:strVal val="#ppt_y"/>
                                          </p:val>
                                        </p:tav>
                                      </p:tavLst>
                                    </p:anim>
                                  </p:childTnLst>
                                </p:cTn>
                              </p:par>
                              <p:par>
                                <p:cTn fill="hold" grpId="0" id="9" nodeType="withEffect" presetClass="entr" presetID="22" presetSubtype="8">
                                  <p:stCondLst>
                                    <p:cond delay="0"/>
                                  </p:stCondLst>
                                  <p:childTnLst>
                                    <p:set>
                                      <p:cBhvr>
                                        <p:cTn dur="1" fill="hold" id="10">
                                          <p:stCondLst>
                                            <p:cond delay="0"/>
                                          </p:stCondLst>
                                        </p:cTn>
                                        <p:tgtEl>
                                          <p:spTgt spid="1049894">
                                            <p:txEl>
                                              <p:pRg st="0" end="0"/>
                                            </p:txEl>
                                          </p:spTgt>
                                        </p:tgtEl>
                                        <p:attrNameLst>
                                          <p:attrName>style.visibility</p:attrName>
                                        </p:attrNameLst>
                                      </p:cBhvr>
                                      <p:to>
                                        <p:strVal val="visible"/>
                                      </p:to>
                                    </p:set>
                                    <p:animEffect transition="in" filter="wipe(left)">
                                      <p:cBhvr>
                                        <p:cTn dur="500" id="11"/>
                                        <p:tgtEl>
                                          <p:spTgt spid="1049894">
                                            <p:txEl>
                                              <p:pRg st="0" end="0"/>
                                            </p:txEl>
                                          </p:spTgt>
                                        </p:tgtEl>
                                      </p:cBhvr>
                                    </p:animEffect>
                                  </p:childTnLst>
                                </p:cTn>
                              </p:par>
                            </p:childTnLst>
                          </p:cTn>
                        </p:par>
                        <p:par>
                          <p:cTn fill="hold" id="12">
                            <p:stCondLst>
                              <p:cond delay="500"/>
                            </p:stCondLst>
                            <p:childTnLst>
                              <p:par>
                                <p:cTn fill="hold" grpId="0" id="13" nodeType="afterEffect" presetClass="entr" presetID="22" presetSubtype="4">
                                  <p:stCondLst>
                                    <p:cond delay="0"/>
                                  </p:stCondLst>
                                  <p:childTnLst>
                                    <p:set>
                                      <p:cBhvr>
                                        <p:cTn dur="1" fill="hold" id="14">
                                          <p:stCondLst>
                                            <p:cond delay="0"/>
                                          </p:stCondLst>
                                        </p:cTn>
                                        <p:tgtEl>
                                          <p:spTgt spid="1049900"/>
                                        </p:tgtEl>
                                        <p:attrNameLst>
                                          <p:attrName>style.visibility</p:attrName>
                                        </p:attrNameLst>
                                      </p:cBhvr>
                                      <p:to>
                                        <p:strVal val="visible"/>
                                      </p:to>
                                    </p:set>
                                    <p:animEffect transition="in" filter="wipe(down)">
                                      <p:cBhvr>
                                        <p:cTn dur="500" id="15"/>
                                        <p:tgtEl>
                                          <p:spTgt spid="1049900"/>
                                        </p:tgtEl>
                                      </p:cBhvr>
                                    </p:animEffect>
                                  </p:childTnLst>
                                </p:cTn>
                              </p:par>
                            </p:childTnLst>
                          </p:cTn>
                        </p:par>
                        <p:par>
                          <p:cTn fill="hold" id="16">
                            <p:stCondLst>
                              <p:cond delay="1000"/>
                            </p:stCondLst>
                            <p:childTnLst>
                              <p:par>
                                <p:cTn fill="hold" grpId="0" id="17" nodeType="afterEffect" presetClass="entr" presetID="22" presetSubtype="4">
                                  <p:stCondLst>
                                    <p:cond delay="0"/>
                                  </p:stCondLst>
                                  <p:childTnLst>
                                    <p:set>
                                      <p:cBhvr>
                                        <p:cTn dur="1" fill="hold" id="18">
                                          <p:stCondLst>
                                            <p:cond delay="0"/>
                                          </p:stCondLst>
                                        </p:cTn>
                                        <p:tgtEl>
                                          <p:spTgt spid="1049917"/>
                                        </p:tgtEl>
                                        <p:attrNameLst>
                                          <p:attrName>style.visibility</p:attrName>
                                        </p:attrNameLst>
                                      </p:cBhvr>
                                      <p:to>
                                        <p:strVal val="visible"/>
                                      </p:to>
                                    </p:set>
                                    <p:animEffect transition="in" filter="wipe(down)">
                                      <p:cBhvr>
                                        <p:cTn dur="500" id="19"/>
                                        <p:tgtEl>
                                          <p:spTgt spid="1049917"/>
                                        </p:tgtEl>
                                      </p:cBhvr>
                                    </p:animEffect>
                                  </p:childTnLst>
                                </p:cTn>
                              </p:par>
                              <p:par>
                                <p:cTn fill="hold" grpId="0" id="20" nodeType="withEffect" presetClass="entr" presetID="22" presetSubtype="8">
                                  <p:stCondLst>
                                    <p:cond delay="0"/>
                                  </p:stCondLst>
                                  <p:childTnLst>
                                    <p:set>
                                      <p:cBhvr>
                                        <p:cTn dur="1" fill="hold" id="21">
                                          <p:stCondLst>
                                            <p:cond delay="0"/>
                                          </p:stCondLst>
                                        </p:cTn>
                                        <p:tgtEl>
                                          <p:spTgt spid="1049912"/>
                                        </p:tgtEl>
                                        <p:attrNameLst>
                                          <p:attrName>style.visibility</p:attrName>
                                        </p:attrNameLst>
                                      </p:cBhvr>
                                      <p:to>
                                        <p:strVal val="visible"/>
                                      </p:to>
                                    </p:set>
                                    <p:animEffect transition="in" filter="wipe(left)">
                                      <p:cBhvr>
                                        <p:cTn dur="500" id="22"/>
                                        <p:tgtEl>
                                          <p:spTgt spid="1049912"/>
                                        </p:tgtEl>
                                      </p:cBhvr>
                                    </p:animEffect>
                                  </p:childTnLst>
                                </p:cTn>
                              </p:par>
                              <p:par>
                                <p:cTn fill="hold" grpId="0" id="23" nodeType="withEffect" presetClass="entr" presetID="53" presetSubtype="16">
                                  <p:stCondLst>
                                    <p:cond delay="0"/>
                                  </p:stCondLst>
                                  <p:childTnLst>
                                    <p:set>
                                      <p:cBhvr>
                                        <p:cTn dur="1" fill="hold" id="24">
                                          <p:stCondLst>
                                            <p:cond delay="0"/>
                                          </p:stCondLst>
                                        </p:cTn>
                                        <p:tgtEl>
                                          <p:spTgt spid="1049906"/>
                                        </p:tgtEl>
                                        <p:attrNameLst>
                                          <p:attrName>style.visibility</p:attrName>
                                        </p:attrNameLst>
                                      </p:cBhvr>
                                      <p:to>
                                        <p:strVal val="visible"/>
                                      </p:to>
                                    </p:set>
                                    <p:anim calcmode="lin" valueType="num">
                                      <p:cBhvr>
                                        <p:cTn dur="500" fill="hold" id="25"/>
                                        <p:tgtEl>
                                          <p:spTgt spid="1049906"/>
                                        </p:tgtEl>
                                        <p:attrNameLst>
                                          <p:attrName>ppt_w</p:attrName>
                                        </p:attrNameLst>
                                      </p:cBhvr>
                                      <p:tavLst>
                                        <p:tav tm="0">
                                          <p:val>
                                            <p:fltVal val="0.0"/>
                                          </p:val>
                                        </p:tav>
                                        <p:tav tm="100000">
                                          <p:val>
                                            <p:strVal val="#ppt_w"/>
                                          </p:val>
                                        </p:tav>
                                      </p:tavLst>
                                    </p:anim>
                                    <p:anim calcmode="lin" valueType="num">
                                      <p:cBhvr>
                                        <p:cTn dur="500" fill="hold" id="26"/>
                                        <p:tgtEl>
                                          <p:spTgt spid="1049906"/>
                                        </p:tgtEl>
                                        <p:attrNameLst>
                                          <p:attrName>ppt_h</p:attrName>
                                        </p:attrNameLst>
                                      </p:cBhvr>
                                      <p:tavLst>
                                        <p:tav tm="0">
                                          <p:val>
                                            <p:fltVal val="0.0"/>
                                          </p:val>
                                        </p:tav>
                                        <p:tav tm="100000">
                                          <p:val>
                                            <p:strVal val="#ppt_h"/>
                                          </p:val>
                                        </p:tav>
                                      </p:tavLst>
                                    </p:anim>
                                    <p:animEffect transition="in" filter="fade">
                                      <p:cBhvr>
                                        <p:cTn dur="500" id="27"/>
                                        <p:tgtEl>
                                          <p:spTgt spid="1049906"/>
                                        </p:tgtEl>
                                      </p:cBhvr>
                                    </p:animEffect>
                                  </p:childTnLst>
                                </p:cTn>
                              </p:par>
                              <p:par>
                                <p:cTn fill="hold" grpId="0" id="28" nodeType="withEffect" presetClass="entr" presetID="53" presetSubtype="16">
                                  <p:stCondLst>
                                    <p:cond delay="0"/>
                                  </p:stCondLst>
                                  <p:childTnLst>
                                    <p:set>
                                      <p:cBhvr>
                                        <p:cTn dur="1" fill="hold" id="29">
                                          <p:stCondLst>
                                            <p:cond delay="0"/>
                                          </p:stCondLst>
                                        </p:cTn>
                                        <p:tgtEl>
                                          <p:spTgt spid="1049924"/>
                                        </p:tgtEl>
                                        <p:attrNameLst>
                                          <p:attrName>style.visibility</p:attrName>
                                        </p:attrNameLst>
                                      </p:cBhvr>
                                      <p:to>
                                        <p:strVal val="visible"/>
                                      </p:to>
                                    </p:set>
                                    <p:anim calcmode="lin" valueType="num">
                                      <p:cBhvr>
                                        <p:cTn dur="500" fill="hold" id="30"/>
                                        <p:tgtEl>
                                          <p:spTgt spid="1049924"/>
                                        </p:tgtEl>
                                        <p:attrNameLst>
                                          <p:attrName>ppt_w</p:attrName>
                                        </p:attrNameLst>
                                      </p:cBhvr>
                                      <p:tavLst>
                                        <p:tav tm="0">
                                          <p:val>
                                            <p:fltVal val="0.0"/>
                                          </p:val>
                                        </p:tav>
                                        <p:tav tm="100000">
                                          <p:val>
                                            <p:strVal val="#ppt_w"/>
                                          </p:val>
                                        </p:tav>
                                      </p:tavLst>
                                    </p:anim>
                                    <p:anim calcmode="lin" valueType="num">
                                      <p:cBhvr>
                                        <p:cTn dur="500" fill="hold" id="31"/>
                                        <p:tgtEl>
                                          <p:spTgt spid="1049924"/>
                                        </p:tgtEl>
                                        <p:attrNameLst>
                                          <p:attrName>ppt_h</p:attrName>
                                        </p:attrNameLst>
                                      </p:cBhvr>
                                      <p:tavLst>
                                        <p:tav tm="0">
                                          <p:val>
                                            <p:fltVal val="0.0"/>
                                          </p:val>
                                        </p:tav>
                                        <p:tav tm="100000">
                                          <p:val>
                                            <p:strVal val="#ppt_h"/>
                                          </p:val>
                                        </p:tav>
                                      </p:tavLst>
                                    </p:anim>
                                    <p:animEffect transition="in" filter="fade">
                                      <p:cBhvr>
                                        <p:cTn dur="500" id="32"/>
                                        <p:tgtEl>
                                          <p:spTgt spid="1049924"/>
                                        </p:tgtEl>
                                      </p:cBhvr>
                                    </p:animEffect>
                                  </p:childTnLst>
                                </p:cTn>
                              </p:par>
                            </p:childTnLst>
                          </p:cTn>
                        </p:par>
                        <p:par>
                          <p:cTn fill="hold" id="33">
                            <p:stCondLst>
                              <p:cond delay="1500"/>
                            </p:stCondLst>
                            <p:childTnLst>
                              <p:par>
                                <p:cTn decel="100000" fill="hold" grpId="0" id="34" nodeType="afterEffect" presetClass="entr" presetID="2" presetSubtype="8">
                                  <p:stCondLst>
                                    <p:cond delay="250"/>
                                  </p:stCondLst>
                                  <p:childTnLst>
                                    <p:set>
                                      <p:cBhvr>
                                        <p:cTn dur="1" fill="hold" id="35">
                                          <p:stCondLst>
                                            <p:cond delay="0"/>
                                          </p:stCondLst>
                                        </p:cTn>
                                        <p:tgtEl>
                                          <p:spTgt spid="1049934">
                                            <p:txEl>
                                              <p:pRg st="0" end="0"/>
                                            </p:txEl>
                                          </p:spTgt>
                                        </p:tgtEl>
                                        <p:attrNameLst>
                                          <p:attrName>style.visibility</p:attrName>
                                        </p:attrNameLst>
                                      </p:cBhvr>
                                      <p:to>
                                        <p:strVal val="visible"/>
                                      </p:to>
                                    </p:set>
                                    <p:anim calcmode="lin" valueType="num">
                                      <p:cBhvr additive="base">
                                        <p:cTn dur="500" fill="hold" id="36"/>
                                        <p:tgtEl>
                                          <p:spTgt spid="1049934">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37"/>
                                        <p:tgtEl>
                                          <p:spTgt spid="1049934">
                                            <p:txEl>
                                              <p:pRg st="0" end="0"/>
                                            </p:txEl>
                                          </p:spTgt>
                                        </p:tgtEl>
                                        <p:attrNameLst>
                                          <p:attrName>ppt_y</p:attrName>
                                        </p:attrNameLst>
                                      </p:cBhvr>
                                      <p:tavLst>
                                        <p:tav tm="0">
                                          <p:val>
                                            <p:strVal val="#ppt_y"/>
                                          </p:val>
                                        </p:tav>
                                        <p:tav tm="100000">
                                          <p:val>
                                            <p:strVal val="#ppt_y"/>
                                          </p:val>
                                        </p:tav>
                                      </p:tavLst>
                                    </p:anim>
                                  </p:childTnLst>
                                </p:cTn>
                              </p:par>
                              <p:par>
                                <p:cTn decel="100000" fill="hold" grpId="0" id="38" nodeType="withEffect" presetClass="entr" presetID="2" presetSubtype="8">
                                  <p:stCondLst>
                                    <p:cond delay="250"/>
                                  </p:stCondLst>
                                  <p:childTnLst>
                                    <p:set>
                                      <p:cBhvr>
                                        <p:cTn dur="1" fill="hold" id="39">
                                          <p:stCondLst>
                                            <p:cond delay="0"/>
                                          </p:stCondLst>
                                        </p:cTn>
                                        <p:tgtEl>
                                          <p:spTgt spid="1049935">
                                            <p:txEl>
                                              <p:pRg st="0" end="0"/>
                                            </p:txEl>
                                          </p:spTgt>
                                        </p:tgtEl>
                                        <p:attrNameLst>
                                          <p:attrName>style.visibility</p:attrName>
                                        </p:attrNameLst>
                                      </p:cBhvr>
                                      <p:to>
                                        <p:strVal val="visible"/>
                                      </p:to>
                                    </p:set>
                                    <p:anim calcmode="lin" valueType="num">
                                      <p:cBhvr additive="base">
                                        <p:cTn dur="500" fill="hold" id="40"/>
                                        <p:tgtEl>
                                          <p:spTgt spid="1049935">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41"/>
                                        <p:tgtEl>
                                          <p:spTgt spid="1049935">
                                            <p:txEl>
                                              <p:pRg st="0" end="0"/>
                                            </p:txEl>
                                          </p:spTgt>
                                        </p:tgtEl>
                                        <p:attrNameLst>
                                          <p:attrName>ppt_y</p:attrName>
                                        </p:attrNameLst>
                                      </p:cBhvr>
                                      <p:tavLst>
                                        <p:tav tm="0">
                                          <p:val>
                                            <p:strVal val="#ppt_y"/>
                                          </p:val>
                                        </p:tav>
                                        <p:tav tm="100000">
                                          <p:val>
                                            <p:strVal val="#ppt_y"/>
                                          </p:val>
                                        </p:tav>
                                      </p:tavLst>
                                    </p:anim>
                                  </p:childTnLst>
                                </p:cTn>
                              </p:par>
                            </p:childTnLst>
                          </p:cTn>
                        </p:par>
                        <p:par>
                          <p:cTn fill="hold" id="42">
                            <p:stCondLst>
                              <p:cond delay="2250"/>
                            </p:stCondLst>
                            <p:childTnLst>
                              <p:par>
                                <p:cTn fill="hold" grpId="0" id="43" nodeType="afterEffect" presetClass="entr" presetID="22" presetSubtype="4">
                                  <p:stCondLst>
                                    <p:cond delay="250"/>
                                  </p:stCondLst>
                                  <p:childTnLst>
                                    <p:set>
                                      <p:cBhvr>
                                        <p:cTn dur="1" fill="hold" id="44">
                                          <p:stCondLst>
                                            <p:cond delay="0"/>
                                          </p:stCondLst>
                                        </p:cTn>
                                        <p:tgtEl>
                                          <p:spTgt spid="1049897"/>
                                        </p:tgtEl>
                                        <p:attrNameLst>
                                          <p:attrName>style.visibility</p:attrName>
                                        </p:attrNameLst>
                                      </p:cBhvr>
                                      <p:to>
                                        <p:strVal val="visible"/>
                                      </p:to>
                                    </p:set>
                                    <p:animEffect transition="in" filter="wipe(down)">
                                      <p:cBhvr>
                                        <p:cTn dur="500" id="45"/>
                                        <p:tgtEl>
                                          <p:spTgt spid="1049897"/>
                                        </p:tgtEl>
                                      </p:cBhvr>
                                    </p:animEffect>
                                  </p:childTnLst>
                                </p:cTn>
                              </p:par>
                            </p:childTnLst>
                          </p:cTn>
                        </p:par>
                        <p:par>
                          <p:cTn fill="hold" id="46">
                            <p:stCondLst>
                              <p:cond delay="3000"/>
                            </p:stCondLst>
                            <p:childTnLst>
                              <p:par>
                                <p:cTn fill="hold" grpId="0" id="47" nodeType="afterEffect" presetClass="entr" presetID="22" presetSubtype="2">
                                  <p:stCondLst>
                                    <p:cond delay="0"/>
                                  </p:stCondLst>
                                  <p:childTnLst>
                                    <p:set>
                                      <p:cBhvr>
                                        <p:cTn dur="1" fill="hold" id="48">
                                          <p:stCondLst>
                                            <p:cond delay="0"/>
                                          </p:stCondLst>
                                        </p:cTn>
                                        <p:tgtEl>
                                          <p:spTgt spid="1049910"/>
                                        </p:tgtEl>
                                        <p:attrNameLst>
                                          <p:attrName>style.visibility</p:attrName>
                                        </p:attrNameLst>
                                      </p:cBhvr>
                                      <p:to>
                                        <p:strVal val="visible"/>
                                      </p:to>
                                    </p:set>
                                    <p:animEffect transition="in" filter="wipe(right)">
                                      <p:cBhvr>
                                        <p:cTn dur="500" id="49"/>
                                        <p:tgtEl>
                                          <p:spTgt spid="1049910"/>
                                        </p:tgtEl>
                                      </p:cBhvr>
                                    </p:animEffect>
                                  </p:childTnLst>
                                </p:cTn>
                              </p:par>
                              <p:par>
                                <p:cTn fill="hold" grpId="0" id="50" nodeType="withEffect" presetClass="entr" presetID="22" presetSubtype="2">
                                  <p:stCondLst>
                                    <p:cond delay="0"/>
                                  </p:stCondLst>
                                  <p:childTnLst>
                                    <p:set>
                                      <p:cBhvr>
                                        <p:cTn dur="1" fill="hold" id="51">
                                          <p:stCondLst>
                                            <p:cond delay="0"/>
                                          </p:stCondLst>
                                        </p:cTn>
                                        <p:tgtEl>
                                          <p:spTgt spid="1049914"/>
                                        </p:tgtEl>
                                        <p:attrNameLst>
                                          <p:attrName>style.visibility</p:attrName>
                                        </p:attrNameLst>
                                      </p:cBhvr>
                                      <p:to>
                                        <p:strVal val="visible"/>
                                      </p:to>
                                    </p:set>
                                    <p:animEffect transition="in" filter="wipe(right)">
                                      <p:cBhvr>
                                        <p:cTn dur="500" id="52"/>
                                        <p:tgtEl>
                                          <p:spTgt spid="1049914"/>
                                        </p:tgtEl>
                                      </p:cBhvr>
                                    </p:animEffect>
                                  </p:childTnLst>
                                </p:cTn>
                              </p:par>
                              <p:par>
                                <p:cTn fill="hold" grpId="0" id="53" nodeType="withEffect" presetClass="entr" presetID="53" presetSubtype="16">
                                  <p:stCondLst>
                                    <p:cond delay="0"/>
                                  </p:stCondLst>
                                  <p:childTnLst>
                                    <p:set>
                                      <p:cBhvr>
                                        <p:cTn dur="1" fill="hold" id="54">
                                          <p:stCondLst>
                                            <p:cond delay="0"/>
                                          </p:stCondLst>
                                        </p:cTn>
                                        <p:tgtEl>
                                          <p:spTgt spid="1049920"/>
                                        </p:tgtEl>
                                        <p:attrNameLst>
                                          <p:attrName>style.visibility</p:attrName>
                                        </p:attrNameLst>
                                      </p:cBhvr>
                                      <p:to>
                                        <p:strVal val="visible"/>
                                      </p:to>
                                    </p:set>
                                    <p:anim calcmode="lin" valueType="num">
                                      <p:cBhvr>
                                        <p:cTn dur="500" fill="hold" id="55"/>
                                        <p:tgtEl>
                                          <p:spTgt spid="1049920"/>
                                        </p:tgtEl>
                                        <p:attrNameLst>
                                          <p:attrName>ppt_w</p:attrName>
                                        </p:attrNameLst>
                                      </p:cBhvr>
                                      <p:tavLst>
                                        <p:tav tm="0">
                                          <p:val>
                                            <p:fltVal val="0.0"/>
                                          </p:val>
                                        </p:tav>
                                        <p:tav tm="100000">
                                          <p:val>
                                            <p:strVal val="#ppt_w"/>
                                          </p:val>
                                        </p:tav>
                                      </p:tavLst>
                                    </p:anim>
                                    <p:anim calcmode="lin" valueType="num">
                                      <p:cBhvr>
                                        <p:cTn dur="500" fill="hold" id="56"/>
                                        <p:tgtEl>
                                          <p:spTgt spid="1049920"/>
                                        </p:tgtEl>
                                        <p:attrNameLst>
                                          <p:attrName>ppt_h</p:attrName>
                                        </p:attrNameLst>
                                      </p:cBhvr>
                                      <p:tavLst>
                                        <p:tav tm="0">
                                          <p:val>
                                            <p:fltVal val="0.0"/>
                                          </p:val>
                                        </p:tav>
                                        <p:tav tm="100000">
                                          <p:val>
                                            <p:strVal val="#ppt_h"/>
                                          </p:val>
                                        </p:tav>
                                      </p:tavLst>
                                    </p:anim>
                                    <p:animEffect transition="in" filter="fade">
                                      <p:cBhvr>
                                        <p:cTn dur="500" id="57"/>
                                        <p:tgtEl>
                                          <p:spTgt spid="1049920"/>
                                        </p:tgtEl>
                                      </p:cBhvr>
                                    </p:animEffect>
                                  </p:childTnLst>
                                </p:cTn>
                              </p:par>
                              <p:par>
                                <p:cTn fill="hold" grpId="0" id="58" nodeType="withEffect" presetClass="entr" presetID="53" presetSubtype="16">
                                  <p:stCondLst>
                                    <p:cond delay="0"/>
                                  </p:stCondLst>
                                  <p:childTnLst>
                                    <p:set>
                                      <p:cBhvr>
                                        <p:cTn dur="1" fill="hold" id="59">
                                          <p:stCondLst>
                                            <p:cond delay="0"/>
                                          </p:stCondLst>
                                        </p:cTn>
                                        <p:tgtEl>
                                          <p:spTgt spid="1049904"/>
                                        </p:tgtEl>
                                        <p:attrNameLst>
                                          <p:attrName>style.visibility</p:attrName>
                                        </p:attrNameLst>
                                      </p:cBhvr>
                                      <p:to>
                                        <p:strVal val="visible"/>
                                      </p:to>
                                    </p:set>
                                    <p:anim calcmode="lin" valueType="num">
                                      <p:cBhvr>
                                        <p:cTn dur="500" fill="hold" id="60"/>
                                        <p:tgtEl>
                                          <p:spTgt spid="1049904"/>
                                        </p:tgtEl>
                                        <p:attrNameLst>
                                          <p:attrName>ppt_w</p:attrName>
                                        </p:attrNameLst>
                                      </p:cBhvr>
                                      <p:tavLst>
                                        <p:tav tm="0">
                                          <p:val>
                                            <p:fltVal val="0.0"/>
                                          </p:val>
                                        </p:tav>
                                        <p:tav tm="100000">
                                          <p:val>
                                            <p:strVal val="#ppt_w"/>
                                          </p:val>
                                        </p:tav>
                                      </p:tavLst>
                                    </p:anim>
                                    <p:anim calcmode="lin" valueType="num">
                                      <p:cBhvr>
                                        <p:cTn dur="500" fill="hold" id="61"/>
                                        <p:tgtEl>
                                          <p:spTgt spid="1049904"/>
                                        </p:tgtEl>
                                        <p:attrNameLst>
                                          <p:attrName>ppt_h</p:attrName>
                                        </p:attrNameLst>
                                      </p:cBhvr>
                                      <p:tavLst>
                                        <p:tav tm="0">
                                          <p:val>
                                            <p:fltVal val="0.0"/>
                                          </p:val>
                                        </p:tav>
                                        <p:tav tm="100000">
                                          <p:val>
                                            <p:strVal val="#ppt_h"/>
                                          </p:val>
                                        </p:tav>
                                      </p:tavLst>
                                    </p:anim>
                                    <p:animEffect transition="in" filter="fade">
                                      <p:cBhvr>
                                        <p:cTn dur="500" id="62"/>
                                        <p:tgtEl>
                                          <p:spTgt spid="1049904"/>
                                        </p:tgtEl>
                                      </p:cBhvr>
                                    </p:animEffect>
                                  </p:childTnLst>
                                </p:cTn>
                              </p:par>
                            </p:childTnLst>
                          </p:cTn>
                        </p:par>
                        <p:par>
                          <p:cTn fill="hold" id="63">
                            <p:stCondLst>
                              <p:cond delay="3500"/>
                            </p:stCondLst>
                            <p:childTnLst>
                              <p:par>
                                <p:cTn decel="100000" fill="hold" grpId="0" id="64" nodeType="afterEffect" presetClass="entr" presetID="2" presetSubtype="2">
                                  <p:stCondLst>
                                    <p:cond delay="250"/>
                                  </p:stCondLst>
                                  <p:childTnLst>
                                    <p:set>
                                      <p:cBhvr>
                                        <p:cTn dur="1" fill="hold" id="65">
                                          <p:stCondLst>
                                            <p:cond delay="0"/>
                                          </p:stCondLst>
                                        </p:cTn>
                                        <p:tgtEl>
                                          <p:spTgt spid="1049926">
                                            <p:txEl>
                                              <p:pRg st="0" end="0"/>
                                            </p:txEl>
                                          </p:spTgt>
                                        </p:tgtEl>
                                        <p:attrNameLst>
                                          <p:attrName>style.visibility</p:attrName>
                                        </p:attrNameLst>
                                      </p:cBhvr>
                                      <p:to>
                                        <p:strVal val="visible"/>
                                      </p:to>
                                    </p:set>
                                    <p:anim calcmode="lin" valueType="num">
                                      <p:cBhvr additive="base">
                                        <p:cTn dur="500" fill="hold" id="66"/>
                                        <p:tgtEl>
                                          <p:spTgt spid="1049926">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67"/>
                                        <p:tgtEl>
                                          <p:spTgt spid="1049926">
                                            <p:txEl>
                                              <p:pRg st="0" end="0"/>
                                            </p:txEl>
                                          </p:spTgt>
                                        </p:tgtEl>
                                        <p:attrNameLst>
                                          <p:attrName>ppt_y</p:attrName>
                                        </p:attrNameLst>
                                      </p:cBhvr>
                                      <p:tavLst>
                                        <p:tav tm="0">
                                          <p:val>
                                            <p:strVal val="#ppt_y"/>
                                          </p:val>
                                        </p:tav>
                                        <p:tav tm="100000">
                                          <p:val>
                                            <p:strVal val="#ppt_y"/>
                                          </p:val>
                                        </p:tav>
                                      </p:tavLst>
                                    </p:anim>
                                  </p:childTnLst>
                                </p:cTn>
                              </p:par>
                              <p:par>
                                <p:cTn decel="100000" fill="hold" grpId="0" id="68" nodeType="withEffect" presetClass="entr" presetID="2" presetSubtype="2">
                                  <p:stCondLst>
                                    <p:cond delay="250"/>
                                  </p:stCondLst>
                                  <p:childTnLst>
                                    <p:set>
                                      <p:cBhvr>
                                        <p:cTn dur="1" fill="hold" id="69">
                                          <p:stCondLst>
                                            <p:cond delay="0"/>
                                          </p:stCondLst>
                                        </p:cTn>
                                        <p:tgtEl>
                                          <p:spTgt spid="1049927">
                                            <p:txEl>
                                              <p:pRg st="0" end="0"/>
                                            </p:txEl>
                                          </p:spTgt>
                                        </p:tgtEl>
                                        <p:attrNameLst>
                                          <p:attrName>style.visibility</p:attrName>
                                        </p:attrNameLst>
                                      </p:cBhvr>
                                      <p:to>
                                        <p:strVal val="visible"/>
                                      </p:to>
                                    </p:set>
                                    <p:anim calcmode="lin" valueType="num">
                                      <p:cBhvr additive="base">
                                        <p:cTn dur="500" fill="hold" id="70"/>
                                        <p:tgtEl>
                                          <p:spTgt spid="1049927">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71"/>
                                        <p:tgtEl>
                                          <p:spTgt spid="1049927">
                                            <p:txEl>
                                              <p:pRg st="0" end="0"/>
                                            </p:txEl>
                                          </p:spTgt>
                                        </p:tgtEl>
                                        <p:attrNameLst>
                                          <p:attrName>ppt_y</p:attrName>
                                        </p:attrNameLst>
                                      </p:cBhvr>
                                      <p:tavLst>
                                        <p:tav tm="0">
                                          <p:val>
                                            <p:strVal val="#ppt_y"/>
                                          </p:val>
                                        </p:tav>
                                        <p:tav tm="100000">
                                          <p:val>
                                            <p:strVal val="#ppt_y"/>
                                          </p:val>
                                        </p:tav>
                                      </p:tavLst>
                                    </p:anim>
                                  </p:childTnLst>
                                </p:cTn>
                              </p:par>
                            </p:childTnLst>
                          </p:cTn>
                        </p:par>
                        <p:par>
                          <p:cTn fill="hold" id="72">
                            <p:stCondLst>
                              <p:cond delay="4250"/>
                            </p:stCondLst>
                            <p:childTnLst>
                              <p:par>
                                <p:cTn fill="hold" grpId="0" id="73" nodeType="afterEffect" presetClass="entr" presetID="22" presetSubtype="4">
                                  <p:stCondLst>
                                    <p:cond delay="250"/>
                                  </p:stCondLst>
                                  <p:childTnLst>
                                    <p:set>
                                      <p:cBhvr>
                                        <p:cTn dur="1" fill="hold" id="74">
                                          <p:stCondLst>
                                            <p:cond delay="0"/>
                                          </p:stCondLst>
                                        </p:cTn>
                                        <p:tgtEl>
                                          <p:spTgt spid="1049899"/>
                                        </p:tgtEl>
                                        <p:attrNameLst>
                                          <p:attrName>style.visibility</p:attrName>
                                        </p:attrNameLst>
                                      </p:cBhvr>
                                      <p:to>
                                        <p:strVal val="visible"/>
                                      </p:to>
                                    </p:set>
                                    <p:animEffect transition="in" filter="wipe(down)">
                                      <p:cBhvr>
                                        <p:cTn dur="500" id="75"/>
                                        <p:tgtEl>
                                          <p:spTgt spid="1049899"/>
                                        </p:tgtEl>
                                      </p:cBhvr>
                                    </p:animEffect>
                                  </p:childTnLst>
                                </p:cTn>
                              </p:par>
                            </p:childTnLst>
                          </p:cTn>
                        </p:par>
                        <p:par>
                          <p:cTn fill="hold" id="76">
                            <p:stCondLst>
                              <p:cond delay="5000"/>
                            </p:stCondLst>
                            <p:childTnLst>
                              <p:par>
                                <p:cTn fill="hold" grpId="0" id="77" nodeType="afterEffect" presetClass="entr" presetID="22" presetSubtype="8">
                                  <p:stCondLst>
                                    <p:cond delay="0"/>
                                  </p:stCondLst>
                                  <p:childTnLst>
                                    <p:set>
                                      <p:cBhvr>
                                        <p:cTn dur="1" fill="hold" id="78">
                                          <p:stCondLst>
                                            <p:cond delay="0"/>
                                          </p:stCondLst>
                                        </p:cTn>
                                        <p:tgtEl>
                                          <p:spTgt spid="1049913"/>
                                        </p:tgtEl>
                                        <p:attrNameLst>
                                          <p:attrName>style.visibility</p:attrName>
                                        </p:attrNameLst>
                                      </p:cBhvr>
                                      <p:to>
                                        <p:strVal val="visible"/>
                                      </p:to>
                                    </p:set>
                                    <p:animEffect transition="in" filter="wipe(left)">
                                      <p:cBhvr>
                                        <p:cTn dur="500" id="79"/>
                                        <p:tgtEl>
                                          <p:spTgt spid="1049913"/>
                                        </p:tgtEl>
                                      </p:cBhvr>
                                    </p:animEffect>
                                  </p:childTnLst>
                                </p:cTn>
                              </p:par>
                              <p:par>
                                <p:cTn fill="hold" grpId="0" id="80" nodeType="withEffect" presetClass="entr" presetID="22" presetSubtype="8">
                                  <p:stCondLst>
                                    <p:cond delay="0"/>
                                  </p:stCondLst>
                                  <p:childTnLst>
                                    <p:set>
                                      <p:cBhvr>
                                        <p:cTn dur="1" fill="hold" id="81">
                                          <p:stCondLst>
                                            <p:cond delay="0"/>
                                          </p:stCondLst>
                                        </p:cTn>
                                        <p:tgtEl>
                                          <p:spTgt spid="1049919"/>
                                        </p:tgtEl>
                                        <p:attrNameLst>
                                          <p:attrName>style.visibility</p:attrName>
                                        </p:attrNameLst>
                                      </p:cBhvr>
                                      <p:to>
                                        <p:strVal val="visible"/>
                                      </p:to>
                                    </p:set>
                                    <p:animEffect transition="in" filter="wipe(left)">
                                      <p:cBhvr>
                                        <p:cTn dur="500" id="82"/>
                                        <p:tgtEl>
                                          <p:spTgt spid="1049919"/>
                                        </p:tgtEl>
                                      </p:cBhvr>
                                    </p:animEffect>
                                  </p:childTnLst>
                                </p:cTn>
                              </p:par>
                              <p:par>
                                <p:cTn fill="hold" grpId="0" id="83" nodeType="withEffect" presetClass="entr" presetID="53" presetSubtype="16">
                                  <p:stCondLst>
                                    <p:cond delay="0"/>
                                  </p:stCondLst>
                                  <p:childTnLst>
                                    <p:set>
                                      <p:cBhvr>
                                        <p:cTn dur="1" fill="hold" id="84">
                                          <p:stCondLst>
                                            <p:cond delay="0"/>
                                          </p:stCondLst>
                                        </p:cTn>
                                        <p:tgtEl>
                                          <p:spTgt spid="1049908"/>
                                        </p:tgtEl>
                                        <p:attrNameLst>
                                          <p:attrName>style.visibility</p:attrName>
                                        </p:attrNameLst>
                                      </p:cBhvr>
                                      <p:to>
                                        <p:strVal val="visible"/>
                                      </p:to>
                                    </p:set>
                                    <p:anim calcmode="lin" valueType="num">
                                      <p:cBhvr>
                                        <p:cTn dur="500" fill="hold" id="85"/>
                                        <p:tgtEl>
                                          <p:spTgt spid="1049908"/>
                                        </p:tgtEl>
                                        <p:attrNameLst>
                                          <p:attrName>ppt_w</p:attrName>
                                        </p:attrNameLst>
                                      </p:cBhvr>
                                      <p:tavLst>
                                        <p:tav tm="0">
                                          <p:val>
                                            <p:fltVal val="0.0"/>
                                          </p:val>
                                        </p:tav>
                                        <p:tav tm="100000">
                                          <p:val>
                                            <p:strVal val="#ppt_w"/>
                                          </p:val>
                                        </p:tav>
                                      </p:tavLst>
                                    </p:anim>
                                    <p:anim calcmode="lin" valueType="num">
                                      <p:cBhvr>
                                        <p:cTn dur="500" fill="hold" id="86"/>
                                        <p:tgtEl>
                                          <p:spTgt spid="1049908"/>
                                        </p:tgtEl>
                                        <p:attrNameLst>
                                          <p:attrName>ppt_h</p:attrName>
                                        </p:attrNameLst>
                                      </p:cBhvr>
                                      <p:tavLst>
                                        <p:tav tm="0">
                                          <p:val>
                                            <p:fltVal val="0.0"/>
                                          </p:val>
                                        </p:tav>
                                        <p:tav tm="100000">
                                          <p:val>
                                            <p:strVal val="#ppt_h"/>
                                          </p:val>
                                        </p:tav>
                                      </p:tavLst>
                                    </p:anim>
                                    <p:animEffect transition="in" filter="fade">
                                      <p:cBhvr>
                                        <p:cTn dur="500" id="87"/>
                                        <p:tgtEl>
                                          <p:spTgt spid="1049908"/>
                                        </p:tgtEl>
                                      </p:cBhvr>
                                    </p:animEffect>
                                  </p:childTnLst>
                                </p:cTn>
                              </p:par>
                              <p:par>
                                <p:cTn fill="hold" grpId="0" id="88" nodeType="withEffect" presetClass="entr" presetID="53" presetSubtype="16">
                                  <p:stCondLst>
                                    <p:cond delay="0"/>
                                  </p:stCondLst>
                                  <p:childTnLst>
                                    <p:set>
                                      <p:cBhvr>
                                        <p:cTn dur="1" fill="hold" id="89">
                                          <p:stCondLst>
                                            <p:cond delay="0"/>
                                          </p:stCondLst>
                                        </p:cTn>
                                        <p:tgtEl>
                                          <p:spTgt spid="1049925"/>
                                        </p:tgtEl>
                                        <p:attrNameLst>
                                          <p:attrName>style.visibility</p:attrName>
                                        </p:attrNameLst>
                                      </p:cBhvr>
                                      <p:to>
                                        <p:strVal val="visible"/>
                                      </p:to>
                                    </p:set>
                                    <p:anim calcmode="lin" valueType="num">
                                      <p:cBhvr>
                                        <p:cTn dur="500" fill="hold" id="90"/>
                                        <p:tgtEl>
                                          <p:spTgt spid="1049925"/>
                                        </p:tgtEl>
                                        <p:attrNameLst>
                                          <p:attrName>ppt_w</p:attrName>
                                        </p:attrNameLst>
                                      </p:cBhvr>
                                      <p:tavLst>
                                        <p:tav tm="0">
                                          <p:val>
                                            <p:fltVal val="0.0"/>
                                          </p:val>
                                        </p:tav>
                                        <p:tav tm="100000">
                                          <p:val>
                                            <p:strVal val="#ppt_w"/>
                                          </p:val>
                                        </p:tav>
                                      </p:tavLst>
                                    </p:anim>
                                    <p:anim calcmode="lin" valueType="num">
                                      <p:cBhvr>
                                        <p:cTn dur="500" fill="hold" id="91"/>
                                        <p:tgtEl>
                                          <p:spTgt spid="1049925"/>
                                        </p:tgtEl>
                                        <p:attrNameLst>
                                          <p:attrName>ppt_h</p:attrName>
                                        </p:attrNameLst>
                                      </p:cBhvr>
                                      <p:tavLst>
                                        <p:tav tm="0">
                                          <p:val>
                                            <p:fltVal val="0.0"/>
                                          </p:val>
                                        </p:tav>
                                        <p:tav tm="100000">
                                          <p:val>
                                            <p:strVal val="#ppt_h"/>
                                          </p:val>
                                        </p:tav>
                                      </p:tavLst>
                                    </p:anim>
                                    <p:animEffect transition="in" filter="fade">
                                      <p:cBhvr>
                                        <p:cTn dur="500" id="92"/>
                                        <p:tgtEl>
                                          <p:spTgt spid="1049925"/>
                                        </p:tgtEl>
                                      </p:cBhvr>
                                    </p:animEffect>
                                  </p:childTnLst>
                                </p:cTn>
                              </p:par>
                            </p:childTnLst>
                          </p:cTn>
                        </p:par>
                        <p:par>
                          <p:cTn fill="hold" id="93">
                            <p:stCondLst>
                              <p:cond delay="5500"/>
                            </p:stCondLst>
                            <p:childTnLst>
                              <p:par>
                                <p:cTn decel="100000" fill="hold" grpId="0" id="94" nodeType="afterEffect" presetClass="entr" presetID="2" presetSubtype="8">
                                  <p:stCondLst>
                                    <p:cond delay="250"/>
                                  </p:stCondLst>
                                  <p:childTnLst>
                                    <p:set>
                                      <p:cBhvr>
                                        <p:cTn dur="1" fill="hold" id="95">
                                          <p:stCondLst>
                                            <p:cond delay="0"/>
                                          </p:stCondLst>
                                        </p:cTn>
                                        <p:tgtEl>
                                          <p:spTgt spid="1049936">
                                            <p:txEl>
                                              <p:pRg st="0" end="0"/>
                                            </p:txEl>
                                          </p:spTgt>
                                        </p:tgtEl>
                                        <p:attrNameLst>
                                          <p:attrName>style.visibility</p:attrName>
                                        </p:attrNameLst>
                                      </p:cBhvr>
                                      <p:to>
                                        <p:strVal val="visible"/>
                                      </p:to>
                                    </p:set>
                                    <p:anim calcmode="lin" valueType="num">
                                      <p:cBhvr additive="base">
                                        <p:cTn dur="500" fill="hold" id="96"/>
                                        <p:tgtEl>
                                          <p:spTgt spid="1049936">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97"/>
                                        <p:tgtEl>
                                          <p:spTgt spid="1049936">
                                            <p:txEl>
                                              <p:pRg st="0" end="0"/>
                                            </p:txEl>
                                          </p:spTgt>
                                        </p:tgtEl>
                                        <p:attrNameLst>
                                          <p:attrName>ppt_y</p:attrName>
                                        </p:attrNameLst>
                                      </p:cBhvr>
                                      <p:tavLst>
                                        <p:tav tm="0">
                                          <p:val>
                                            <p:strVal val="#ppt_y"/>
                                          </p:val>
                                        </p:tav>
                                        <p:tav tm="100000">
                                          <p:val>
                                            <p:strVal val="#ppt_y"/>
                                          </p:val>
                                        </p:tav>
                                      </p:tavLst>
                                    </p:anim>
                                  </p:childTnLst>
                                </p:cTn>
                              </p:par>
                              <p:par>
                                <p:cTn decel="100000" fill="hold" grpId="0" id="98" nodeType="withEffect" presetClass="entr" presetID="2" presetSubtype="8">
                                  <p:stCondLst>
                                    <p:cond delay="250"/>
                                  </p:stCondLst>
                                  <p:childTnLst>
                                    <p:set>
                                      <p:cBhvr>
                                        <p:cTn dur="1" fill="hold" id="99">
                                          <p:stCondLst>
                                            <p:cond delay="0"/>
                                          </p:stCondLst>
                                        </p:cTn>
                                        <p:tgtEl>
                                          <p:spTgt spid="1049937">
                                            <p:txEl>
                                              <p:pRg st="0" end="0"/>
                                            </p:txEl>
                                          </p:spTgt>
                                        </p:tgtEl>
                                        <p:attrNameLst>
                                          <p:attrName>style.visibility</p:attrName>
                                        </p:attrNameLst>
                                      </p:cBhvr>
                                      <p:to>
                                        <p:strVal val="visible"/>
                                      </p:to>
                                    </p:set>
                                    <p:anim calcmode="lin" valueType="num">
                                      <p:cBhvr additive="base">
                                        <p:cTn dur="500" fill="hold" id="100"/>
                                        <p:tgtEl>
                                          <p:spTgt spid="1049937">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101"/>
                                        <p:tgtEl>
                                          <p:spTgt spid="1049937">
                                            <p:txEl>
                                              <p:pRg st="0" end="0"/>
                                            </p:txEl>
                                          </p:spTgt>
                                        </p:tgtEl>
                                        <p:attrNameLst>
                                          <p:attrName>ppt_y</p:attrName>
                                        </p:attrNameLst>
                                      </p:cBhvr>
                                      <p:tavLst>
                                        <p:tav tm="0">
                                          <p:val>
                                            <p:strVal val="#ppt_y"/>
                                          </p:val>
                                        </p:tav>
                                        <p:tav tm="100000">
                                          <p:val>
                                            <p:strVal val="#ppt_y"/>
                                          </p:val>
                                        </p:tav>
                                      </p:tavLst>
                                    </p:anim>
                                  </p:childTnLst>
                                </p:cTn>
                              </p:par>
                            </p:childTnLst>
                          </p:cTn>
                        </p:par>
                        <p:par>
                          <p:cTn fill="hold" id="102">
                            <p:stCondLst>
                              <p:cond delay="6250"/>
                            </p:stCondLst>
                            <p:childTnLst>
                              <p:par>
                                <p:cTn fill="hold" grpId="0" id="103" nodeType="afterEffect" presetClass="entr" presetID="22" presetSubtype="4">
                                  <p:stCondLst>
                                    <p:cond delay="250"/>
                                  </p:stCondLst>
                                  <p:childTnLst>
                                    <p:set>
                                      <p:cBhvr>
                                        <p:cTn dur="1" fill="hold" id="104">
                                          <p:stCondLst>
                                            <p:cond delay="0"/>
                                          </p:stCondLst>
                                        </p:cTn>
                                        <p:tgtEl>
                                          <p:spTgt spid="1049898"/>
                                        </p:tgtEl>
                                        <p:attrNameLst>
                                          <p:attrName>style.visibility</p:attrName>
                                        </p:attrNameLst>
                                      </p:cBhvr>
                                      <p:to>
                                        <p:strVal val="visible"/>
                                      </p:to>
                                    </p:set>
                                    <p:animEffect transition="in" filter="wipe(down)">
                                      <p:cBhvr>
                                        <p:cTn dur="500" id="105"/>
                                        <p:tgtEl>
                                          <p:spTgt spid="1049898"/>
                                        </p:tgtEl>
                                      </p:cBhvr>
                                    </p:animEffect>
                                  </p:childTnLst>
                                </p:cTn>
                              </p:par>
                            </p:childTnLst>
                          </p:cTn>
                        </p:par>
                        <p:par>
                          <p:cTn fill="hold" id="106">
                            <p:stCondLst>
                              <p:cond delay="7000"/>
                            </p:stCondLst>
                            <p:childTnLst>
                              <p:par>
                                <p:cTn fill="hold" grpId="0" id="107" nodeType="afterEffect" presetClass="entr" presetID="22" presetSubtype="2">
                                  <p:stCondLst>
                                    <p:cond delay="0"/>
                                  </p:stCondLst>
                                  <p:childTnLst>
                                    <p:set>
                                      <p:cBhvr>
                                        <p:cTn dur="1" fill="hold" id="108">
                                          <p:stCondLst>
                                            <p:cond delay="0"/>
                                          </p:stCondLst>
                                        </p:cTn>
                                        <p:tgtEl>
                                          <p:spTgt spid="1049902"/>
                                        </p:tgtEl>
                                        <p:attrNameLst>
                                          <p:attrName>style.visibility</p:attrName>
                                        </p:attrNameLst>
                                      </p:cBhvr>
                                      <p:to>
                                        <p:strVal val="visible"/>
                                      </p:to>
                                    </p:set>
                                    <p:animEffect transition="in" filter="wipe(right)">
                                      <p:cBhvr>
                                        <p:cTn dur="500" id="109"/>
                                        <p:tgtEl>
                                          <p:spTgt spid="1049902"/>
                                        </p:tgtEl>
                                      </p:cBhvr>
                                    </p:animEffect>
                                  </p:childTnLst>
                                </p:cTn>
                              </p:par>
                              <p:par>
                                <p:cTn fill="hold" grpId="0" id="110" nodeType="withEffect" presetClass="entr" presetID="22" presetSubtype="2">
                                  <p:stCondLst>
                                    <p:cond delay="0"/>
                                  </p:stCondLst>
                                  <p:childTnLst>
                                    <p:set>
                                      <p:cBhvr>
                                        <p:cTn dur="1" fill="hold" id="111">
                                          <p:stCondLst>
                                            <p:cond delay="0"/>
                                          </p:stCondLst>
                                        </p:cTn>
                                        <p:tgtEl>
                                          <p:spTgt spid="1049915"/>
                                        </p:tgtEl>
                                        <p:attrNameLst>
                                          <p:attrName>style.visibility</p:attrName>
                                        </p:attrNameLst>
                                      </p:cBhvr>
                                      <p:to>
                                        <p:strVal val="visible"/>
                                      </p:to>
                                    </p:set>
                                    <p:animEffect transition="in" filter="wipe(right)">
                                      <p:cBhvr>
                                        <p:cTn dur="500" id="112"/>
                                        <p:tgtEl>
                                          <p:spTgt spid="1049915"/>
                                        </p:tgtEl>
                                      </p:cBhvr>
                                    </p:animEffect>
                                  </p:childTnLst>
                                </p:cTn>
                              </p:par>
                              <p:par>
                                <p:cTn fill="hold" grpId="0" id="113" nodeType="withEffect" presetClass="entr" presetID="53" presetSubtype="16">
                                  <p:stCondLst>
                                    <p:cond delay="0"/>
                                  </p:stCondLst>
                                  <p:childTnLst>
                                    <p:set>
                                      <p:cBhvr>
                                        <p:cTn dur="1" fill="hold" id="114">
                                          <p:stCondLst>
                                            <p:cond delay="0"/>
                                          </p:stCondLst>
                                        </p:cTn>
                                        <p:tgtEl>
                                          <p:spTgt spid="1049903"/>
                                        </p:tgtEl>
                                        <p:attrNameLst>
                                          <p:attrName>style.visibility</p:attrName>
                                        </p:attrNameLst>
                                      </p:cBhvr>
                                      <p:to>
                                        <p:strVal val="visible"/>
                                      </p:to>
                                    </p:set>
                                    <p:anim calcmode="lin" valueType="num">
                                      <p:cBhvr>
                                        <p:cTn dur="500" fill="hold" id="115"/>
                                        <p:tgtEl>
                                          <p:spTgt spid="1049903"/>
                                        </p:tgtEl>
                                        <p:attrNameLst>
                                          <p:attrName>ppt_w</p:attrName>
                                        </p:attrNameLst>
                                      </p:cBhvr>
                                      <p:tavLst>
                                        <p:tav tm="0">
                                          <p:val>
                                            <p:fltVal val="0.0"/>
                                          </p:val>
                                        </p:tav>
                                        <p:tav tm="100000">
                                          <p:val>
                                            <p:strVal val="#ppt_w"/>
                                          </p:val>
                                        </p:tav>
                                      </p:tavLst>
                                    </p:anim>
                                    <p:anim calcmode="lin" valueType="num">
                                      <p:cBhvr>
                                        <p:cTn dur="500" fill="hold" id="116"/>
                                        <p:tgtEl>
                                          <p:spTgt spid="1049903"/>
                                        </p:tgtEl>
                                        <p:attrNameLst>
                                          <p:attrName>ppt_h</p:attrName>
                                        </p:attrNameLst>
                                      </p:cBhvr>
                                      <p:tavLst>
                                        <p:tav tm="0">
                                          <p:val>
                                            <p:fltVal val="0.0"/>
                                          </p:val>
                                        </p:tav>
                                        <p:tav tm="100000">
                                          <p:val>
                                            <p:strVal val="#ppt_h"/>
                                          </p:val>
                                        </p:tav>
                                      </p:tavLst>
                                    </p:anim>
                                    <p:animEffect transition="in" filter="fade">
                                      <p:cBhvr>
                                        <p:cTn dur="500" id="117"/>
                                        <p:tgtEl>
                                          <p:spTgt spid="1049903"/>
                                        </p:tgtEl>
                                      </p:cBhvr>
                                    </p:animEffect>
                                  </p:childTnLst>
                                </p:cTn>
                              </p:par>
                              <p:par>
                                <p:cTn fill="hold" grpId="0" id="118" nodeType="withEffect" presetClass="entr" presetID="53" presetSubtype="16">
                                  <p:stCondLst>
                                    <p:cond delay="0"/>
                                  </p:stCondLst>
                                  <p:childTnLst>
                                    <p:set>
                                      <p:cBhvr>
                                        <p:cTn dur="1" fill="hold" id="119">
                                          <p:stCondLst>
                                            <p:cond delay="0"/>
                                          </p:stCondLst>
                                        </p:cTn>
                                        <p:tgtEl>
                                          <p:spTgt spid="1049922"/>
                                        </p:tgtEl>
                                        <p:attrNameLst>
                                          <p:attrName>style.visibility</p:attrName>
                                        </p:attrNameLst>
                                      </p:cBhvr>
                                      <p:to>
                                        <p:strVal val="visible"/>
                                      </p:to>
                                    </p:set>
                                    <p:anim calcmode="lin" valueType="num">
                                      <p:cBhvr>
                                        <p:cTn dur="500" fill="hold" id="120"/>
                                        <p:tgtEl>
                                          <p:spTgt spid="1049922"/>
                                        </p:tgtEl>
                                        <p:attrNameLst>
                                          <p:attrName>ppt_w</p:attrName>
                                        </p:attrNameLst>
                                      </p:cBhvr>
                                      <p:tavLst>
                                        <p:tav tm="0">
                                          <p:val>
                                            <p:fltVal val="0.0"/>
                                          </p:val>
                                        </p:tav>
                                        <p:tav tm="100000">
                                          <p:val>
                                            <p:strVal val="#ppt_w"/>
                                          </p:val>
                                        </p:tav>
                                      </p:tavLst>
                                    </p:anim>
                                    <p:anim calcmode="lin" valueType="num">
                                      <p:cBhvr>
                                        <p:cTn dur="500" fill="hold" id="121"/>
                                        <p:tgtEl>
                                          <p:spTgt spid="1049922"/>
                                        </p:tgtEl>
                                        <p:attrNameLst>
                                          <p:attrName>ppt_h</p:attrName>
                                        </p:attrNameLst>
                                      </p:cBhvr>
                                      <p:tavLst>
                                        <p:tav tm="0">
                                          <p:val>
                                            <p:fltVal val="0.0"/>
                                          </p:val>
                                        </p:tav>
                                        <p:tav tm="100000">
                                          <p:val>
                                            <p:strVal val="#ppt_h"/>
                                          </p:val>
                                        </p:tav>
                                      </p:tavLst>
                                    </p:anim>
                                    <p:animEffect transition="in" filter="fade">
                                      <p:cBhvr>
                                        <p:cTn dur="500" id="122"/>
                                        <p:tgtEl>
                                          <p:spTgt spid="1049922"/>
                                        </p:tgtEl>
                                      </p:cBhvr>
                                    </p:animEffect>
                                  </p:childTnLst>
                                </p:cTn>
                              </p:par>
                            </p:childTnLst>
                          </p:cTn>
                        </p:par>
                        <p:par>
                          <p:cTn fill="hold" id="123">
                            <p:stCondLst>
                              <p:cond delay="7500"/>
                            </p:stCondLst>
                            <p:childTnLst>
                              <p:par>
                                <p:cTn decel="100000" fill="hold" grpId="0" id="124" nodeType="afterEffect" presetClass="entr" presetID="2" presetSubtype="2">
                                  <p:stCondLst>
                                    <p:cond delay="250"/>
                                  </p:stCondLst>
                                  <p:childTnLst>
                                    <p:set>
                                      <p:cBhvr>
                                        <p:cTn dur="1" fill="hold" id="125">
                                          <p:stCondLst>
                                            <p:cond delay="0"/>
                                          </p:stCondLst>
                                        </p:cTn>
                                        <p:tgtEl>
                                          <p:spTgt spid="1049928">
                                            <p:txEl>
                                              <p:pRg st="0" end="0"/>
                                            </p:txEl>
                                          </p:spTgt>
                                        </p:tgtEl>
                                        <p:attrNameLst>
                                          <p:attrName>style.visibility</p:attrName>
                                        </p:attrNameLst>
                                      </p:cBhvr>
                                      <p:to>
                                        <p:strVal val="visible"/>
                                      </p:to>
                                    </p:set>
                                    <p:anim calcmode="lin" valueType="num">
                                      <p:cBhvr additive="base">
                                        <p:cTn dur="500" fill="hold" id="126"/>
                                        <p:tgtEl>
                                          <p:spTgt spid="1049928">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127"/>
                                        <p:tgtEl>
                                          <p:spTgt spid="1049928">
                                            <p:txEl>
                                              <p:pRg st="0" end="0"/>
                                            </p:txEl>
                                          </p:spTgt>
                                        </p:tgtEl>
                                        <p:attrNameLst>
                                          <p:attrName>ppt_y</p:attrName>
                                        </p:attrNameLst>
                                      </p:cBhvr>
                                      <p:tavLst>
                                        <p:tav tm="0">
                                          <p:val>
                                            <p:strVal val="#ppt_y"/>
                                          </p:val>
                                        </p:tav>
                                        <p:tav tm="100000">
                                          <p:val>
                                            <p:strVal val="#ppt_y"/>
                                          </p:val>
                                        </p:tav>
                                      </p:tavLst>
                                    </p:anim>
                                  </p:childTnLst>
                                </p:cTn>
                              </p:par>
                              <p:par>
                                <p:cTn decel="100000" fill="hold" grpId="0" id="128" nodeType="withEffect" presetClass="entr" presetID="2" presetSubtype="2">
                                  <p:stCondLst>
                                    <p:cond delay="250"/>
                                  </p:stCondLst>
                                  <p:childTnLst>
                                    <p:set>
                                      <p:cBhvr>
                                        <p:cTn dur="1" fill="hold" id="129">
                                          <p:stCondLst>
                                            <p:cond delay="0"/>
                                          </p:stCondLst>
                                        </p:cTn>
                                        <p:tgtEl>
                                          <p:spTgt spid="1049929">
                                            <p:txEl>
                                              <p:pRg st="0" end="0"/>
                                            </p:txEl>
                                          </p:spTgt>
                                        </p:tgtEl>
                                        <p:attrNameLst>
                                          <p:attrName>style.visibility</p:attrName>
                                        </p:attrNameLst>
                                      </p:cBhvr>
                                      <p:to>
                                        <p:strVal val="visible"/>
                                      </p:to>
                                    </p:set>
                                    <p:anim calcmode="lin" valueType="num">
                                      <p:cBhvr additive="base">
                                        <p:cTn dur="500" fill="hold" id="130"/>
                                        <p:tgtEl>
                                          <p:spTgt spid="1049929">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131"/>
                                        <p:tgtEl>
                                          <p:spTgt spid="1049929">
                                            <p:txEl>
                                              <p:pRg st="0" end="0"/>
                                            </p:txEl>
                                          </p:spTgt>
                                        </p:tgtEl>
                                        <p:attrNameLst>
                                          <p:attrName>ppt_y</p:attrName>
                                        </p:attrNameLst>
                                      </p:cBhvr>
                                      <p:tavLst>
                                        <p:tav tm="0">
                                          <p:val>
                                            <p:strVal val="#ppt_y"/>
                                          </p:val>
                                        </p:tav>
                                        <p:tav tm="100000">
                                          <p:val>
                                            <p:strVal val="#ppt_y"/>
                                          </p:val>
                                        </p:tav>
                                      </p:tavLst>
                                    </p:anim>
                                  </p:childTnLst>
                                </p:cTn>
                              </p:par>
                            </p:childTnLst>
                          </p:cTn>
                        </p:par>
                        <p:par>
                          <p:cTn fill="hold" id="132">
                            <p:stCondLst>
                              <p:cond delay="8250"/>
                            </p:stCondLst>
                            <p:childTnLst>
                              <p:par>
                                <p:cTn fill="hold" grpId="0" id="133" nodeType="afterEffect" presetClass="entr" presetID="22" presetSubtype="4">
                                  <p:stCondLst>
                                    <p:cond delay="250"/>
                                  </p:stCondLst>
                                  <p:childTnLst>
                                    <p:set>
                                      <p:cBhvr>
                                        <p:cTn dur="1" fill="hold" id="134">
                                          <p:stCondLst>
                                            <p:cond delay="0"/>
                                          </p:stCondLst>
                                        </p:cTn>
                                        <p:tgtEl>
                                          <p:spTgt spid="1049896"/>
                                        </p:tgtEl>
                                        <p:attrNameLst>
                                          <p:attrName>style.visibility</p:attrName>
                                        </p:attrNameLst>
                                      </p:cBhvr>
                                      <p:to>
                                        <p:strVal val="visible"/>
                                      </p:to>
                                    </p:set>
                                    <p:animEffect transition="in" filter="wipe(down)">
                                      <p:cBhvr>
                                        <p:cTn dur="500" id="135"/>
                                        <p:tgtEl>
                                          <p:spTgt spid="1049896"/>
                                        </p:tgtEl>
                                      </p:cBhvr>
                                    </p:animEffect>
                                  </p:childTnLst>
                                </p:cTn>
                              </p:par>
                            </p:childTnLst>
                          </p:cTn>
                        </p:par>
                        <p:par>
                          <p:cTn fill="hold" id="136">
                            <p:stCondLst>
                              <p:cond delay="9000"/>
                            </p:stCondLst>
                            <p:childTnLst>
                              <p:par>
                                <p:cTn fill="hold" grpId="0" id="137" nodeType="afterEffect" presetClass="entr" presetID="22" presetSubtype="8">
                                  <p:stCondLst>
                                    <p:cond delay="0"/>
                                  </p:stCondLst>
                                  <p:childTnLst>
                                    <p:set>
                                      <p:cBhvr>
                                        <p:cTn dur="1" fill="hold" id="138">
                                          <p:stCondLst>
                                            <p:cond delay="0"/>
                                          </p:stCondLst>
                                        </p:cTn>
                                        <p:tgtEl>
                                          <p:spTgt spid="1049911"/>
                                        </p:tgtEl>
                                        <p:attrNameLst>
                                          <p:attrName>style.visibility</p:attrName>
                                        </p:attrNameLst>
                                      </p:cBhvr>
                                      <p:to>
                                        <p:strVal val="visible"/>
                                      </p:to>
                                    </p:set>
                                    <p:animEffect transition="in" filter="wipe(left)">
                                      <p:cBhvr>
                                        <p:cTn dur="500" id="139"/>
                                        <p:tgtEl>
                                          <p:spTgt spid="1049911"/>
                                        </p:tgtEl>
                                      </p:cBhvr>
                                    </p:animEffect>
                                  </p:childTnLst>
                                </p:cTn>
                              </p:par>
                              <p:par>
                                <p:cTn fill="hold" grpId="0" id="140" nodeType="withEffect" presetClass="entr" presetID="22" presetSubtype="8">
                                  <p:stCondLst>
                                    <p:cond delay="0"/>
                                  </p:stCondLst>
                                  <p:childTnLst>
                                    <p:set>
                                      <p:cBhvr>
                                        <p:cTn dur="1" fill="hold" id="141">
                                          <p:stCondLst>
                                            <p:cond delay="0"/>
                                          </p:stCondLst>
                                        </p:cTn>
                                        <p:tgtEl>
                                          <p:spTgt spid="1049918"/>
                                        </p:tgtEl>
                                        <p:attrNameLst>
                                          <p:attrName>style.visibility</p:attrName>
                                        </p:attrNameLst>
                                      </p:cBhvr>
                                      <p:to>
                                        <p:strVal val="visible"/>
                                      </p:to>
                                    </p:set>
                                    <p:animEffect transition="in" filter="wipe(left)">
                                      <p:cBhvr>
                                        <p:cTn dur="500" id="142"/>
                                        <p:tgtEl>
                                          <p:spTgt spid="1049918"/>
                                        </p:tgtEl>
                                      </p:cBhvr>
                                    </p:animEffect>
                                  </p:childTnLst>
                                </p:cTn>
                              </p:par>
                              <p:par>
                                <p:cTn fill="hold" grpId="0" id="143" nodeType="withEffect" presetClass="entr" presetID="53" presetSubtype="16">
                                  <p:stCondLst>
                                    <p:cond delay="0"/>
                                  </p:stCondLst>
                                  <p:childTnLst>
                                    <p:set>
                                      <p:cBhvr>
                                        <p:cTn dur="1" fill="hold" id="144">
                                          <p:stCondLst>
                                            <p:cond delay="0"/>
                                          </p:stCondLst>
                                        </p:cTn>
                                        <p:tgtEl>
                                          <p:spTgt spid="1049907"/>
                                        </p:tgtEl>
                                        <p:attrNameLst>
                                          <p:attrName>style.visibility</p:attrName>
                                        </p:attrNameLst>
                                      </p:cBhvr>
                                      <p:to>
                                        <p:strVal val="visible"/>
                                      </p:to>
                                    </p:set>
                                    <p:anim calcmode="lin" valueType="num">
                                      <p:cBhvr>
                                        <p:cTn dur="500" fill="hold" id="145"/>
                                        <p:tgtEl>
                                          <p:spTgt spid="1049907"/>
                                        </p:tgtEl>
                                        <p:attrNameLst>
                                          <p:attrName>ppt_w</p:attrName>
                                        </p:attrNameLst>
                                      </p:cBhvr>
                                      <p:tavLst>
                                        <p:tav tm="0">
                                          <p:val>
                                            <p:fltVal val="0.0"/>
                                          </p:val>
                                        </p:tav>
                                        <p:tav tm="100000">
                                          <p:val>
                                            <p:strVal val="#ppt_w"/>
                                          </p:val>
                                        </p:tav>
                                      </p:tavLst>
                                    </p:anim>
                                    <p:anim calcmode="lin" valueType="num">
                                      <p:cBhvr>
                                        <p:cTn dur="500" fill="hold" id="146"/>
                                        <p:tgtEl>
                                          <p:spTgt spid="1049907"/>
                                        </p:tgtEl>
                                        <p:attrNameLst>
                                          <p:attrName>ppt_h</p:attrName>
                                        </p:attrNameLst>
                                      </p:cBhvr>
                                      <p:tavLst>
                                        <p:tav tm="0">
                                          <p:val>
                                            <p:fltVal val="0.0"/>
                                          </p:val>
                                        </p:tav>
                                        <p:tav tm="100000">
                                          <p:val>
                                            <p:strVal val="#ppt_h"/>
                                          </p:val>
                                        </p:tav>
                                      </p:tavLst>
                                    </p:anim>
                                    <p:animEffect transition="in" filter="fade">
                                      <p:cBhvr>
                                        <p:cTn dur="500" id="147"/>
                                        <p:tgtEl>
                                          <p:spTgt spid="1049907"/>
                                        </p:tgtEl>
                                      </p:cBhvr>
                                    </p:animEffect>
                                  </p:childTnLst>
                                </p:cTn>
                              </p:par>
                              <p:par>
                                <p:cTn fill="hold" grpId="0" id="148" nodeType="withEffect" presetClass="entr" presetID="53" presetSubtype="16">
                                  <p:stCondLst>
                                    <p:cond delay="0"/>
                                  </p:stCondLst>
                                  <p:childTnLst>
                                    <p:set>
                                      <p:cBhvr>
                                        <p:cTn dur="1" fill="hold" id="149">
                                          <p:stCondLst>
                                            <p:cond delay="0"/>
                                          </p:stCondLst>
                                        </p:cTn>
                                        <p:tgtEl>
                                          <p:spTgt spid="1049921"/>
                                        </p:tgtEl>
                                        <p:attrNameLst>
                                          <p:attrName>style.visibility</p:attrName>
                                        </p:attrNameLst>
                                      </p:cBhvr>
                                      <p:to>
                                        <p:strVal val="visible"/>
                                      </p:to>
                                    </p:set>
                                    <p:anim calcmode="lin" valueType="num">
                                      <p:cBhvr>
                                        <p:cTn dur="500" fill="hold" id="150"/>
                                        <p:tgtEl>
                                          <p:spTgt spid="1049921"/>
                                        </p:tgtEl>
                                        <p:attrNameLst>
                                          <p:attrName>ppt_w</p:attrName>
                                        </p:attrNameLst>
                                      </p:cBhvr>
                                      <p:tavLst>
                                        <p:tav tm="0">
                                          <p:val>
                                            <p:fltVal val="0.0"/>
                                          </p:val>
                                        </p:tav>
                                        <p:tav tm="100000">
                                          <p:val>
                                            <p:strVal val="#ppt_w"/>
                                          </p:val>
                                        </p:tav>
                                      </p:tavLst>
                                    </p:anim>
                                    <p:anim calcmode="lin" valueType="num">
                                      <p:cBhvr>
                                        <p:cTn dur="500" fill="hold" id="151"/>
                                        <p:tgtEl>
                                          <p:spTgt spid="1049921"/>
                                        </p:tgtEl>
                                        <p:attrNameLst>
                                          <p:attrName>ppt_h</p:attrName>
                                        </p:attrNameLst>
                                      </p:cBhvr>
                                      <p:tavLst>
                                        <p:tav tm="0">
                                          <p:val>
                                            <p:fltVal val="0.0"/>
                                          </p:val>
                                        </p:tav>
                                        <p:tav tm="100000">
                                          <p:val>
                                            <p:strVal val="#ppt_h"/>
                                          </p:val>
                                        </p:tav>
                                      </p:tavLst>
                                    </p:anim>
                                    <p:animEffect transition="in" filter="fade">
                                      <p:cBhvr>
                                        <p:cTn dur="500" id="152"/>
                                        <p:tgtEl>
                                          <p:spTgt spid="1049921"/>
                                        </p:tgtEl>
                                      </p:cBhvr>
                                    </p:animEffect>
                                  </p:childTnLst>
                                </p:cTn>
                              </p:par>
                            </p:childTnLst>
                          </p:cTn>
                        </p:par>
                        <p:par>
                          <p:cTn fill="hold" id="153">
                            <p:stCondLst>
                              <p:cond delay="9500"/>
                            </p:stCondLst>
                            <p:childTnLst>
                              <p:par>
                                <p:cTn decel="100000" fill="hold" grpId="0" id="154" nodeType="afterEffect" presetClass="entr" presetID="2" presetSubtype="8">
                                  <p:stCondLst>
                                    <p:cond delay="250"/>
                                  </p:stCondLst>
                                  <p:childTnLst>
                                    <p:set>
                                      <p:cBhvr>
                                        <p:cTn dur="1" fill="hold" id="155">
                                          <p:stCondLst>
                                            <p:cond delay="0"/>
                                          </p:stCondLst>
                                        </p:cTn>
                                        <p:tgtEl>
                                          <p:spTgt spid="1049932">
                                            <p:txEl>
                                              <p:pRg st="0" end="0"/>
                                            </p:txEl>
                                          </p:spTgt>
                                        </p:tgtEl>
                                        <p:attrNameLst>
                                          <p:attrName>style.visibility</p:attrName>
                                        </p:attrNameLst>
                                      </p:cBhvr>
                                      <p:to>
                                        <p:strVal val="visible"/>
                                      </p:to>
                                    </p:set>
                                    <p:anim calcmode="lin" valueType="num">
                                      <p:cBhvr additive="base">
                                        <p:cTn dur="500" fill="hold" id="156"/>
                                        <p:tgtEl>
                                          <p:spTgt spid="1049932">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157"/>
                                        <p:tgtEl>
                                          <p:spTgt spid="1049932">
                                            <p:txEl>
                                              <p:pRg st="0" end="0"/>
                                            </p:txEl>
                                          </p:spTgt>
                                        </p:tgtEl>
                                        <p:attrNameLst>
                                          <p:attrName>ppt_y</p:attrName>
                                        </p:attrNameLst>
                                      </p:cBhvr>
                                      <p:tavLst>
                                        <p:tav tm="0">
                                          <p:val>
                                            <p:strVal val="#ppt_y"/>
                                          </p:val>
                                        </p:tav>
                                        <p:tav tm="100000">
                                          <p:val>
                                            <p:strVal val="#ppt_y"/>
                                          </p:val>
                                        </p:tav>
                                      </p:tavLst>
                                    </p:anim>
                                  </p:childTnLst>
                                </p:cTn>
                              </p:par>
                              <p:par>
                                <p:cTn decel="100000" fill="hold" grpId="0" id="158" nodeType="withEffect" presetClass="entr" presetID="2" presetSubtype="8">
                                  <p:stCondLst>
                                    <p:cond delay="250"/>
                                  </p:stCondLst>
                                  <p:childTnLst>
                                    <p:set>
                                      <p:cBhvr>
                                        <p:cTn dur="1" fill="hold" id="159">
                                          <p:stCondLst>
                                            <p:cond delay="0"/>
                                          </p:stCondLst>
                                        </p:cTn>
                                        <p:tgtEl>
                                          <p:spTgt spid="1049933">
                                            <p:txEl>
                                              <p:pRg st="0" end="0"/>
                                            </p:txEl>
                                          </p:spTgt>
                                        </p:tgtEl>
                                        <p:attrNameLst>
                                          <p:attrName>style.visibility</p:attrName>
                                        </p:attrNameLst>
                                      </p:cBhvr>
                                      <p:to>
                                        <p:strVal val="visible"/>
                                      </p:to>
                                    </p:set>
                                    <p:anim calcmode="lin" valueType="num">
                                      <p:cBhvr additive="base">
                                        <p:cTn dur="500" fill="hold" id="160"/>
                                        <p:tgtEl>
                                          <p:spTgt spid="1049933">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161"/>
                                        <p:tgtEl>
                                          <p:spTgt spid="1049933">
                                            <p:txEl>
                                              <p:pRg st="0" end="0"/>
                                            </p:txEl>
                                          </p:spTgt>
                                        </p:tgtEl>
                                        <p:attrNameLst>
                                          <p:attrName>ppt_y</p:attrName>
                                        </p:attrNameLst>
                                      </p:cBhvr>
                                      <p:tavLst>
                                        <p:tav tm="0">
                                          <p:val>
                                            <p:strVal val="#ppt_y"/>
                                          </p:val>
                                        </p:tav>
                                        <p:tav tm="100000">
                                          <p:val>
                                            <p:strVal val="#ppt_y"/>
                                          </p:val>
                                        </p:tav>
                                      </p:tavLst>
                                    </p:anim>
                                  </p:childTnLst>
                                </p:cTn>
                              </p:par>
                            </p:childTnLst>
                          </p:cTn>
                        </p:par>
                        <p:par>
                          <p:cTn fill="hold" id="162">
                            <p:stCondLst>
                              <p:cond delay="10250"/>
                            </p:stCondLst>
                            <p:childTnLst>
                              <p:par>
                                <p:cTn fill="hold" grpId="0" id="163" nodeType="afterEffect" presetClass="entr" presetID="22" presetSubtype="4">
                                  <p:stCondLst>
                                    <p:cond delay="250"/>
                                  </p:stCondLst>
                                  <p:childTnLst>
                                    <p:set>
                                      <p:cBhvr>
                                        <p:cTn dur="1" fill="hold" id="164">
                                          <p:stCondLst>
                                            <p:cond delay="0"/>
                                          </p:stCondLst>
                                        </p:cTn>
                                        <p:tgtEl>
                                          <p:spTgt spid="1049901"/>
                                        </p:tgtEl>
                                        <p:attrNameLst>
                                          <p:attrName>style.visibility</p:attrName>
                                        </p:attrNameLst>
                                      </p:cBhvr>
                                      <p:to>
                                        <p:strVal val="visible"/>
                                      </p:to>
                                    </p:set>
                                    <p:animEffect transition="in" filter="wipe(down)">
                                      <p:cBhvr>
                                        <p:cTn dur="500" id="165"/>
                                        <p:tgtEl>
                                          <p:spTgt spid="1049901"/>
                                        </p:tgtEl>
                                      </p:cBhvr>
                                    </p:animEffect>
                                  </p:childTnLst>
                                </p:cTn>
                              </p:par>
                            </p:childTnLst>
                          </p:cTn>
                        </p:par>
                        <p:par>
                          <p:cTn fill="hold" id="166">
                            <p:stCondLst>
                              <p:cond delay="11000"/>
                            </p:stCondLst>
                            <p:childTnLst>
                              <p:par>
                                <p:cTn fill="hold" grpId="0" id="167" nodeType="afterEffect" presetClass="entr" presetID="22" presetSubtype="2">
                                  <p:stCondLst>
                                    <p:cond delay="0"/>
                                  </p:stCondLst>
                                  <p:childTnLst>
                                    <p:set>
                                      <p:cBhvr>
                                        <p:cTn dur="1" fill="hold" id="168">
                                          <p:stCondLst>
                                            <p:cond delay="0"/>
                                          </p:stCondLst>
                                        </p:cTn>
                                        <p:tgtEl>
                                          <p:spTgt spid="1049909"/>
                                        </p:tgtEl>
                                        <p:attrNameLst>
                                          <p:attrName>style.visibility</p:attrName>
                                        </p:attrNameLst>
                                      </p:cBhvr>
                                      <p:to>
                                        <p:strVal val="visible"/>
                                      </p:to>
                                    </p:set>
                                    <p:animEffect transition="in" filter="wipe(right)">
                                      <p:cBhvr>
                                        <p:cTn dur="500" id="169"/>
                                        <p:tgtEl>
                                          <p:spTgt spid="1049909"/>
                                        </p:tgtEl>
                                      </p:cBhvr>
                                    </p:animEffect>
                                  </p:childTnLst>
                                </p:cTn>
                              </p:par>
                              <p:par>
                                <p:cTn fill="hold" grpId="0" id="170" nodeType="withEffect" presetClass="entr" presetID="22" presetSubtype="2">
                                  <p:stCondLst>
                                    <p:cond delay="0"/>
                                  </p:stCondLst>
                                  <p:childTnLst>
                                    <p:set>
                                      <p:cBhvr>
                                        <p:cTn dur="1" fill="hold" id="171">
                                          <p:stCondLst>
                                            <p:cond delay="0"/>
                                          </p:stCondLst>
                                        </p:cTn>
                                        <p:tgtEl>
                                          <p:spTgt spid="1049916"/>
                                        </p:tgtEl>
                                        <p:attrNameLst>
                                          <p:attrName>style.visibility</p:attrName>
                                        </p:attrNameLst>
                                      </p:cBhvr>
                                      <p:to>
                                        <p:strVal val="visible"/>
                                      </p:to>
                                    </p:set>
                                    <p:animEffect transition="in" filter="wipe(right)">
                                      <p:cBhvr>
                                        <p:cTn dur="500" id="172"/>
                                        <p:tgtEl>
                                          <p:spTgt spid="1049916"/>
                                        </p:tgtEl>
                                      </p:cBhvr>
                                    </p:animEffect>
                                  </p:childTnLst>
                                </p:cTn>
                              </p:par>
                              <p:par>
                                <p:cTn fill="hold" grpId="0" id="173" nodeType="withEffect" presetClass="entr" presetID="53" presetSubtype="16">
                                  <p:stCondLst>
                                    <p:cond delay="0"/>
                                  </p:stCondLst>
                                  <p:childTnLst>
                                    <p:set>
                                      <p:cBhvr>
                                        <p:cTn dur="1" fill="hold" id="174">
                                          <p:stCondLst>
                                            <p:cond delay="0"/>
                                          </p:stCondLst>
                                        </p:cTn>
                                        <p:tgtEl>
                                          <p:spTgt spid="1049905"/>
                                        </p:tgtEl>
                                        <p:attrNameLst>
                                          <p:attrName>style.visibility</p:attrName>
                                        </p:attrNameLst>
                                      </p:cBhvr>
                                      <p:to>
                                        <p:strVal val="visible"/>
                                      </p:to>
                                    </p:set>
                                    <p:anim calcmode="lin" valueType="num">
                                      <p:cBhvr>
                                        <p:cTn dur="500" fill="hold" id="175"/>
                                        <p:tgtEl>
                                          <p:spTgt spid="1049905"/>
                                        </p:tgtEl>
                                        <p:attrNameLst>
                                          <p:attrName>ppt_w</p:attrName>
                                        </p:attrNameLst>
                                      </p:cBhvr>
                                      <p:tavLst>
                                        <p:tav tm="0">
                                          <p:val>
                                            <p:fltVal val="0.0"/>
                                          </p:val>
                                        </p:tav>
                                        <p:tav tm="100000">
                                          <p:val>
                                            <p:strVal val="#ppt_w"/>
                                          </p:val>
                                        </p:tav>
                                      </p:tavLst>
                                    </p:anim>
                                    <p:anim calcmode="lin" valueType="num">
                                      <p:cBhvr>
                                        <p:cTn dur="500" fill="hold" id="176"/>
                                        <p:tgtEl>
                                          <p:spTgt spid="1049905"/>
                                        </p:tgtEl>
                                        <p:attrNameLst>
                                          <p:attrName>ppt_h</p:attrName>
                                        </p:attrNameLst>
                                      </p:cBhvr>
                                      <p:tavLst>
                                        <p:tav tm="0">
                                          <p:val>
                                            <p:fltVal val="0.0"/>
                                          </p:val>
                                        </p:tav>
                                        <p:tav tm="100000">
                                          <p:val>
                                            <p:strVal val="#ppt_h"/>
                                          </p:val>
                                        </p:tav>
                                      </p:tavLst>
                                    </p:anim>
                                    <p:animEffect transition="in" filter="fade">
                                      <p:cBhvr>
                                        <p:cTn dur="500" id="177"/>
                                        <p:tgtEl>
                                          <p:spTgt spid="1049905"/>
                                        </p:tgtEl>
                                      </p:cBhvr>
                                    </p:animEffect>
                                  </p:childTnLst>
                                </p:cTn>
                              </p:par>
                              <p:par>
                                <p:cTn fill="hold" grpId="0" id="178" nodeType="withEffect" presetClass="entr" presetID="53" presetSubtype="16">
                                  <p:stCondLst>
                                    <p:cond delay="0"/>
                                  </p:stCondLst>
                                  <p:childTnLst>
                                    <p:set>
                                      <p:cBhvr>
                                        <p:cTn dur="1" fill="hold" id="179">
                                          <p:stCondLst>
                                            <p:cond delay="0"/>
                                          </p:stCondLst>
                                        </p:cTn>
                                        <p:tgtEl>
                                          <p:spTgt spid="1049923"/>
                                        </p:tgtEl>
                                        <p:attrNameLst>
                                          <p:attrName>style.visibility</p:attrName>
                                        </p:attrNameLst>
                                      </p:cBhvr>
                                      <p:to>
                                        <p:strVal val="visible"/>
                                      </p:to>
                                    </p:set>
                                    <p:anim calcmode="lin" valueType="num">
                                      <p:cBhvr>
                                        <p:cTn dur="500" fill="hold" id="180"/>
                                        <p:tgtEl>
                                          <p:spTgt spid="1049923"/>
                                        </p:tgtEl>
                                        <p:attrNameLst>
                                          <p:attrName>ppt_w</p:attrName>
                                        </p:attrNameLst>
                                      </p:cBhvr>
                                      <p:tavLst>
                                        <p:tav tm="0">
                                          <p:val>
                                            <p:fltVal val="0.0"/>
                                          </p:val>
                                        </p:tav>
                                        <p:tav tm="100000">
                                          <p:val>
                                            <p:strVal val="#ppt_w"/>
                                          </p:val>
                                        </p:tav>
                                      </p:tavLst>
                                    </p:anim>
                                    <p:anim calcmode="lin" valueType="num">
                                      <p:cBhvr>
                                        <p:cTn dur="500" fill="hold" id="181"/>
                                        <p:tgtEl>
                                          <p:spTgt spid="1049923"/>
                                        </p:tgtEl>
                                        <p:attrNameLst>
                                          <p:attrName>ppt_h</p:attrName>
                                        </p:attrNameLst>
                                      </p:cBhvr>
                                      <p:tavLst>
                                        <p:tav tm="0">
                                          <p:val>
                                            <p:fltVal val="0.0"/>
                                          </p:val>
                                        </p:tav>
                                        <p:tav tm="100000">
                                          <p:val>
                                            <p:strVal val="#ppt_h"/>
                                          </p:val>
                                        </p:tav>
                                      </p:tavLst>
                                    </p:anim>
                                    <p:animEffect transition="in" filter="fade">
                                      <p:cBhvr>
                                        <p:cTn dur="500" id="182"/>
                                        <p:tgtEl>
                                          <p:spTgt spid="1049923"/>
                                        </p:tgtEl>
                                      </p:cBhvr>
                                    </p:animEffect>
                                  </p:childTnLst>
                                </p:cTn>
                              </p:par>
                            </p:childTnLst>
                          </p:cTn>
                        </p:par>
                        <p:par>
                          <p:cTn fill="hold" id="183">
                            <p:stCondLst>
                              <p:cond delay="11500"/>
                            </p:stCondLst>
                            <p:childTnLst>
                              <p:par>
                                <p:cTn decel="100000" fill="hold" grpId="0" id="184" nodeType="afterEffect" presetClass="entr" presetID="2" presetSubtype="2">
                                  <p:stCondLst>
                                    <p:cond delay="250"/>
                                  </p:stCondLst>
                                  <p:childTnLst>
                                    <p:set>
                                      <p:cBhvr>
                                        <p:cTn dur="1" fill="hold" id="185">
                                          <p:stCondLst>
                                            <p:cond delay="0"/>
                                          </p:stCondLst>
                                        </p:cTn>
                                        <p:tgtEl>
                                          <p:spTgt spid="1049930">
                                            <p:txEl>
                                              <p:pRg st="0" end="0"/>
                                            </p:txEl>
                                          </p:spTgt>
                                        </p:tgtEl>
                                        <p:attrNameLst>
                                          <p:attrName>style.visibility</p:attrName>
                                        </p:attrNameLst>
                                      </p:cBhvr>
                                      <p:to>
                                        <p:strVal val="visible"/>
                                      </p:to>
                                    </p:set>
                                    <p:anim calcmode="lin" valueType="num">
                                      <p:cBhvr additive="base">
                                        <p:cTn dur="500" fill="hold" id="186"/>
                                        <p:tgtEl>
                                          <p:spTgt spid="1049930">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187"/>
                                        <p:tgtEl>
                                          <p:spTgt spid="1049930">
                                            <p:txEl>
                                              <p:pRg st="0" end="0"/>
                                            </p:txEl>
                                          </p:spTgt>
                                        </p:tgtEl>
                                        <p:attrNameLst>
                                          <p:attrName>ppt_y</p:attrName>
                                        </p:attrNameLst>
                                      </p:cBhvr>
                                      <p:tavLst>
                                        <p:tav tm="0">
                                          <p:val>
                                            <p:strVal val="#ppt_y"/>
                                          </p:val>
                                        </p:tav>
                                        <p:tav tm="100000">
                                          <p:val>
                                            <p:strVal val="#ppt_y"/>
                                          </p:val>
                                        </p:tav>
                                      </p:tavLst>
                                    </p:anim>
                                  </p:childTnLst>
                                </p:cTn>
                              </p:par>
                              <p:par>
                                <p:cTn decel="100000" fill="hold" grpId="0" id="188" nodeType="withEffect" presetClass="entr" presetID="2" presetSubtype="2">
                                  <p:stCondLst>
                                    <p:cond delay="250"/>
                                  </p:stCondLst>
                                  <p:childTnLst>
                                    <p:set>
                                      <p:cBhvr>
                                        <p:cTn dur="1" fill="hold" id="189">
                                          <p:stCondLst>
                                            <p:cond delay="0"/>
                                          </p:stCondLst>
                                        </p:cTn>
                                        <p:tgtEl>
                                          <p:spTgt spid="1049931">
                                            <p:txEl>
                                              <p:pRg st="0" end="0"/>
                                            </p:txEl>
                                          </p:spTgt>
                                        </p:tgtEl>
                                        <p:attrNameLst>
                                          <p:attrName>style.visibility</p:attrName>
                                        </p:attrNameLst>
                                      </p:cBhvr>
                                      <p:to>
                                        <p:strVal val="visible"/>
                                      </p:to>
                                    </p:set>
                                    <p:anim calcmode="lin" valueType="num">
                                      <p:cBhvr additive="base">
                                        <p:cTn dur="500" fill="hold" id="190"/>
                                        <p:tgtEl>
                                          <p:spTgt spid="1049931">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191"/>
                                        <p:tgtEl>
                                          <p:spTgt spid="104993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894" grpId="0" build="p">
        <p:tmplLst>
          <p:tmpl lvl="1">
            <p:tnLst>
              <p:par>
                <p:cTn fill="hold" nodeType="withEffect" presetClass="entr" presetID="22" presetSubtype="8">
                  <p:stCondLst>
                    <p:cond delay="0"/>
                  </p:stCondLst>
                  <p:childTnLst>
                    <p:set>
                      <p:cBhvr>
                        <p:cTn dur="1" fill="hold">
                          <p:stCondLst>
                            <p:cond delay="0"/>
                          </p:stCondLst>
                        </p:cTn>
                        <p:tgtEl>
                          <p:spTgt spid="1049894"/>
                        </p:tgtEl>
                        <p:attrNameLst>
                          <p:attrName>style.visibility</p:attrName>
                        </p:attrNameLst>
                      </p:cBhvr>
                      <p:to>
                        <p:strVal val="visible"/>
                      </p:to>
                    </p:set>
                    <p:animEffect transition="in" filter="wipe(left)">
                      <p:cBhvr>
                        <p:cTn dur="500"/>
                        <p:tgtEl>
                          <p:spTgt spid="1049894"/>
                        </p:tgtEl>
                      </p:cBhvr>
                    </p:animEffect>
                  </p:childTnLst>
                </p:cTn>
              </p:par>
            </p:tnLst>
          </p:tmpl>
        </p:tmplLst>
      </p:bldP>
      <p:bldP spid="1049895" grpId="0" animBg="1"/>
      <p:bldP spid="1049896" grpId="0" animBg="1"/>
      <p:bldP spid="1049897" grpId="0" animBg="1"/>
      <p:bldP spid="1049898" grpId="0" animBg="1"/>
      <p:bldP spid="1049899" grpId="0" animBg="1"/>
      <p:bldP spid="1049900" grpId="0" animBg="1"/>
      <p:bldP spid="1049901" grpId="0" animBg="1"/>
      <p:bldP spid="1049902" grpId="0" animBg="1"/>
      <p:bldP spid="1049903" grpId="0" animBg="1"/>
      <p:bldP spid="1049904" grpId="0" animBg="1"/>
      <p:bldP spid="1049905" grpId="0" animBg="1"/>
      <p:bldP spid="1049906" grpId="0" animBg="1"/>
      <p:bldP spid="1049907" grpId="0" animBg="1"/>
      <p:bldP spid="1049908" grpId="0" animBg="1"/>
      <p:bldP spid="1049909" grpId="0" animBg="1"/>
      <p:bldP spid="1049910" grpId="0" animBg="1"/>
      <p:bldP spid="1049911" grpId="0" animBg="1"/>
      <p:bldP spid="1049912" grpId="0" animBg="1"/>
      <p:bldP spid="1049913" grpId="0" animBg="1"/>
      <p:bldP spid="1049914" grpId="0" animBg="1"/>
      <p:bldP spid="1049915" grpId="0" animBg="1"/>
      <p:bldP spid="1049916" grpId="0" animBg="1"/>
      <p:bldP spid="1049917" grpId="0" animBg="1"/>
      <p:bldP spid="1049918" grpId="0" animBg="1"/>
      <p:bldP spid="1049919" grpId="0" animBg="1"/>
      <p:bldP spid="1049920" grpId="0"/>
      <p:bldP spid="1049921" grpId="0"/>
      <p:bldP spid="1049922" grpId="0"/>
      <p:bldP spid="1049923" grpId="0"/>
      <p:bldP spid="1049924" grpId="0"/>
      <p:bldP spid="1049925" grpId="0"/>
      <p:bldP spid="1049926" grpId="0" build="p">
        <p:tmplLst>
          <p:tmpl lvl="1">
            <p:tnLst>
              <p:par>
                <p:cTn decel="100000" fill="hold" nodeType="afterEffect" presetClass="entr" presetID="2" presetSubtype="2">
                  <p:stCondLst>
                    <p:cond delay="250"/>
                  </p:stCondLst>
                  <p:childTnLst>
                    <p:set>
                      <p:cBhvr>
                        <p:cTn dur="1" fill="hold">
                          <p:stCondLst>
                            <p:cond delay="0"/>
                          </p:stCondLst>
                        </p:cTn>
                        <p:tgtEl>
                          <p:spTgt spid="1049926"/>
                        </p:tgtEl>
                        <p:attrNameLst>
                          <p:attrName>style.visibility</p:attrName>
                        </p:attrNameLst>
                      </p:cBhvr>
                      <p:to>
                        <p:strVal val="visible"/>
                      </p:to>
                    </p:set>
                    <p:anim calcmode="lin" valueType="num">
                      <p:cBhvr additive="base">
                        <p:cTn dur="500" fill="hold"/>
                        <p:tgtEl>
                          <p:spTgt spid="1049926"/>
                        </p:tgtEl>
                        <p:attrNameLst>
                          <p:attrName>ppt_x</p:attrName>
                        </p:attrNameLst>
                      </p:cBhvr>
                      <p:tavLst>
                        <p:tav tm="0">
                          <p:val>
                            <p:strVal val="1+#ppt_w/2"/>
                          </p:val>
                        </p:tav>
                        <p:tav tm="100000">
                          <p:val>
                            <p:strVal val="#ppt_x"/>
                          </p:val>
                        </p:tav>
                      </p:tavLst>
                    </p:anim>
                    <p:anim calcmode="lin" valueType="num">
                      <p:cBhvr additive="base">
                        <p:cTn dur="500" fill="hold"/>
                        <p:tgtEl>
                          <p:spTgt spid="1049926"/>
                        </p:tgtEl>
                        <p:attrNameLst>
                          <p:attrName>ppt_y</p:attrName>
                        </p:attrNameLst>
                      </p:cBhvr>
                      <p:tavLst>
                        <p:tav tm="0">
                          <p:val>
                            <p:strVal val="#ppt_y"/>
                          </p:val>
                        </p:tav>
                        <p:tav tm="100000">
                          <p:val>
                            <p:strVal val="#ppt_y"/>
                          </p:val>
                        </p:tav>
                      </p:tavLst>
                    </p:anim>
                  </p:childTnLst>
                </p:cTn>
              </p:par>
            </p:tnLst>
          </p:tmpl>
        </p:tmplLst>
      </p:bldP>
      <p:bldP spid="1049927" grpId="0" build="p">
        <p:tmplLst>
          <p:tmpl lvl="1">
            <p:tnLst>
              <p:par>
                <p:cTn decel="100000" fill="hold" nodeType="withEffect" presetClass="entr" presetID="2" presetSubtype="2">
                  <p:stCondLst>
                    <p:cond delay="250"/>
                  </p:stCondLst>
                  <p:childTnLst>
                    <p:set>
                      <p:cBhvr>
                        <p:cTn dur="1" fill="hold">
                          <p:stCondLst>
                            <p:cond delay="0"/>
                          </p:stCondLst>
                        </p:cTn>
                        <p:tgtEl>
                          <p:spTgt spid="1049927"/>
                        </p:tgtEl>
                        <p:attrNameLst>
                          <p:attrName>style.visibility</p:attrName>
                        </p:attrNameLst>
                      </p:cBhvr>
                      <p:to>
                        <p:strVal val="visible"/>
                      </p:to>
                    </p:set>
                    <p:anim calcmode="lin" valueType="num">
                      <p:cBhvr additive="base">
                        <p:cTn dur="500" fill="hold"/>
                        <p:tgtEl>
                          <p:spTgt spid="1049927"/>
                        </p:tgtEl>
                        <p:attrNameLst>
                          <p:attrName>ppt_x</p:attrName>
                        </p:attrNameLst>
                      </p:cBhvr>
                      <p:tavLst>
                        <p:tav tm="0">
                          <p:val>
                            <p:strVal val="1+#ppt_w/2"/>
                          </p:val>
                        </p:tav>
                        <p:tav tm="100000">
                          <p:val>
                            <p:strVal val="#ppt_x"/>
                          </p:val>
                        </p:tav>
                      </p:tavLst>
                    </p:anim>
                    <p:anim calcmode="lin" valueType="num">
                      <p:cBhvr additive="base">
                        <p:cTn dur="500" fill="hold"/>
                        <p:tgtEl>
                          <p:spTgt spid="1049927"/>
                        </p:tgtEl>
                        <p:attrNameLst>
                          <p:attrName>ppt_y</p:attrName>
                        </p:attrNameLst>
                      </p:cBhvr>
                      <p:tavLst>
                        <p:tav tm="0">
                          <p:val>
                            <p:strVal val="#ppt_y"/>
                          </p:val>
                        </p:tav>
                        <p:tav tm="100000">
                          <p:val>
                            <p:strVal val="#ppt_y"/>
                          </p:val>
                        </p:tav>
                      </p:tavLst>
                    </p:anim>
                  </p:childTnLst>
                </p:cTn>
              </p:par>
            </p:tnLst>
          </p:tmpl>
        </p:tmplLst>
      </p:bldP>
      <p:bldP spid="1049928" grpId="0" build="p">
        <p:tmplLst>
          <p:tmpl lvl="1">
            <p:tnLst>
              <p:par>
                <p:cTn decel="100000" fill="hold" nodeType="afterEffect" presetClass="entr" presetID="2" presetSubtype="2">
                  <p:stCondLst>
                    <p:cond delay="250"/>
                  </p:stCondLst>
                  <p:childTnLst>
                    <p:set>
                      <p:cBhvr>
                        <p:cTn dur="1" fill="hold">
                          <p:stCondLst>
                            <p:cond delay="0"/>
                          </p:stCondLst>
                        </p:cTn>
                        <p:tgtEl>
                          <p:spTgt spid="1049928"/>
                        </p:tgtEl>
                        <p:attrNameLst>
                          <p:attrName>style.visibility</p:attrName>
                        </p:attrNameLst>
                      </p:cBhvr>
                      <p:to>
                        <p:strVal val="visible"/>
                      </p:to>
                    </p:set>
                    <p:anim calcmode="lin" valueType="num">
                      <p:cBhvr additive="base">
                        <p:cTn dur="500" fill="hold"/>
                        <p:tgtEl>
                          <p:spTgt spid="1049928"/>
                        </p:tgtEl>
                        <p:attrNameLst>
                          <p:attrName>ppt_x</p:attrName>
                        </p:attrNameLst>
                      </p:cBhvr>
                      <p:tavLst>
                        <p:tav tm="0">
                          <p:val>
                            <p:strVal val="1+#ppt_w/2"/>
                          </p:val>
                        </p:tav>
                        <p:tav tm="100000">
                          <p:val>
                            <p:strVal val="#ppt_x"/>
                          </p:val>
                        </p:tav>
                      </p:tavLst>
                    </p:anim>
                    <p:anim calcmode="lin" valueType="num">
                      <p:cBhvr additive="base">
                        <p:cTn dur="500" fill="hold"/>
                        <p:tgtEl>
                          <p:spTgt spid="1049928"/>
                        </p:tgtEl>
                        <p:attrNameLst>
                          <p:attrName>ppt_y</p:attrName>
                        </p:attrNameLst>
                      </p:cBhvr>
                      <p:tavLst>
                        <p:tav tm="0">
                          <p:val>
                            <p:strVal val="#ppt_y"/>
                          </p:val>
                        </p:tav>
                        <p:tav tm="100000">
                          <p:val>
                            <p:strVal val="#ppt_y"/>
                          </p:val>
                        </p:tav>
                      </p:tavLst>
                    </p:anim>
                  </p:childTnLst>
                </p:cTn>
              </p:par>
            </p:tnLst>
          </p:tmpl>
        </p:tmplLst>
      </p:bldP>
      <p:bldP spid="1049929" grpId="0" build="p">
        <p:tmplLst>
          <p:tmpl lvl="1">
            <p:tnLst>
              <p:par>
                <p:cTn decel="100000" fill="hold" nodeType="withEffect" presetClass="entr" presetID="2" presetSubtype="2">
                  <p:stCondLst>
                    <p:cond delay="250"/>
                  </p:stCondLst>
                  <p:childTnLst>
                    <p:set>
                      <p:cBhvr>
                        <p:cTn dur="1" fill="hold">
                          <p:stCondLst>
                            <p:cond delay="0"/>
                          </p:stCondLst>
                        </p:cTn>
                        <p:tgtEl>
                          <p:spTgt spid="1049929"/>
                        </p:tgtEl>
                        <p:attrNameLst>
                          <p:attrName>style.visibility</p:attrName>
                        </p:attrNameLst>
                      </p:cBhvr>
                      <p:to>
                        <p:strVal val="visible"/>
                      </p:to>
                    </p:set>
                    <p:anim calcmode="lin" valueType="num">
                      <p:cBhvr additive="base">
                        <p:cTn dur="500" fill="hold"/>
                        <p:tgtEl>
                          <p:spTgt spid="1049929"/>
                        </p:tgtEl>
                        <p:attrNameLst>
                          <p:attrName>ppt_x</p:attrName>
                        </p:attrNameLst>
                      </p:cBhvr>
                      <p:tavLst>
                        <p:tav tm="0">
                          <p:val>
                            <p:strVal val="1+#ppt_w/2"/>
                          </p:val>
                        </p:tav>
                        <p:tav tm="100000">
                          <p:val>
                            <p:strVal val="#ppt_x"/>
                          </p:val>
                        </p:tav>
                      </p:tavLst>
                    </p:anim>
                    <p:anim calcmode="lin" valueType="num">
                      <p:cBhvr additive="base">
                        <p:cTn dur="500" fill="hold"/>
                        <p:tgtEl>
                          <p:spTgt spid="1049929"/>
                        </p:tgtEl>
                        <p:attrNameLst>
                          <p:attrName>ppt_y</p:attrName>
                        </p:attrNameLst>
                      </p:cBhvr>
                      <p:tavLst>
                        <p:tav tm="0">
                          <p:val>
                            <p:strVal val="#ppt_y"/>
                          </p:val>
                        </p:tav>
                        <p:tav tm="100000">
                          <p:val>
                            <p:strVal val="#ppt_y"/>
                          </p:val>
                        </p:tav>
                      </p:tavLst>
                    </p:anim>
                  </p:childTnLst>
                </p:cTn>
              </p:par>
            </p:tnLst>
          </p:tmpl>
        </p:tmplLst>
      </p:bldP>
      <p:bldP spid="1049930" grpId="0" build="p">
        <p:tmplLst>
          <p:tmpl lvl="1">
            <p:tnLst>
              <p:par>
                <p:cTn decel="100000" fill="hold" nodeType="afterEffect" presetClass="entr" presetID="2" presetSubtype="2">
                  <p:stCondLst>
                    <p:cond delay="250"/>
                  </p:stCondLst>
                  <p:childTnLst>
                    <p:set>
                      <p:cBhvr>
                        <p:cTn dur="1" fill="hold">
                          <p:stCondLst>
                            <p:cond delay="0"/>
                          </p:stCondLst>
                        </p:cTn>
                        <p:tgtEl>
                          <p:spTgt spid="1049930"/>
                        </p:tgtEl>
                        <p:attrNameLst>
                          <p:attrName>style.visibility</p:attrName>
                        </p:attrNameLst>
                      </p:cBhvr>
                      <p:to>
                        <p:strVal val="visible"/>
                      </p:to>
                    </p:set>
                    <p:anim calcmode="lin" valueType="num">
                      <p:cBhvr additive="base">
                        <p:cTn dur="500" fill="hold"/>
                        <p:tgtEl>
                          <p:spTgt spid="1049930"/>
                        </p:tgtEl>
                        <p:attrNameLst>
                          <p:attrName>ppt_x</p:attrName>
                        </p:attrNameLst>
                      </p:cBhvr>
                      <p:tavLst>
                        <p:tav tm="0">
                          <p:val>
                            <p:strVal val="1+#ppt_w/2"/>
                          </p:val>
                        </p:tav>
                        <p:tav tm="100000">
                          <p:val>
                            <p:strVal val="#ppt_x"/>
                          </p:val>
                        </p:tav>
                      </p:tavLst>
                    </p:anim>
                    <p:anim calcmode="lin" valueType="num">
                      <p:cBhvr additive="base">
                        <p:cTn dur="500" fill="hold"/>
                        <p:tgtEl>
                          <p:spTgt spid="1049930"/>
                        </p:tgtEl>
                        <p:attrNameLst>
                          <p:attrName>ppt_y</p:attrName>
                        </p:attrNameLst>
                      </p:cBhvr>
                      <p:tavLst>
                        <p:tav tm="0">
                          <p:val>
                            <p:strVal val="#ppt_y"/>
                          </p:val>
                        </p:tav>
                        <p:tav tm="100000">
                          <p:val>
                            <p:strVal val="#ppt_y"/>
                          </p:val>
                        </p:tav>
                      </p:tavLst>
                    </p:anim>
                  </p:childTnLst>
                </p:cTn>
              </p:par>
            </p:tnLst>
          </p:tmpl>
        </p:tmplLst>
      </p:bldP>
      <p:bldP spid="1049931" grpId="0" build="p">
        <p:tmplLst>
          <p:tmpl lvl="1">
            <p:tnLst>
              <p:par>
                <p:cTn decel="100000" fill="hold" nodeType="withEffect" presetClass="entr" presetID="2" presetSubtype="2">
                  <p:stCondLst>
                    <p:cond delay="250"/>
                  </p:stCondLst>
                  <p:childTnLst>
                    <p:set>
                      <p:cBhvr>
                        <p:cTn dur="1" fill="hold">
                          <p:stCondLst>
                            <p:cond delay="0"/>
                          </p:stCondLst>
                        </p:cTn>
                        <p:tgtEl>
                          <p:spTgt spid="1049931"/>
                        </p:tgtEl>
                        <p:attrNameLst>
                          <p:attrName>style.visibility</p:attrName>
                        </p:attrNameLst>
                      </p:cBhvr>
                      <p:to>
                        <p:strVal val="visible"/>
                      </p:to>
                    </p:set>
                    <p:anim calcmode="lin" valueType="num">
                      <p:cBhvr additive="base">
                        <p:cTn dur="500" fill="hold"/>
                        <p:tgtEl>
                          <p:spTgt spid="1049931"/>
                        </p:tgtEl>
                        <p:attrNameLst>
                          <p:attrName>ppt_x</p:attrName>
                        </p:attrNameLst>
                      </p:cBhvr>
                      <p:tavLst>
                        <p:tav tm="0">
                          <p:val>
                            <p:strVal val="1+#ppt_w/2"/>
                          </p:val>
                        </p:tav>
                        <p:tav tm="100000">
                          <p:val>
                            <p:strVal val="#ppt_x"/>
                          </p:val>
                        </p:tav>
                      </p:tavLst>
                    </p:anim>
                    <p:anim calcmode="lin" valueType="num">
                      <p:cBhvr additive="base">
                        <p:cTn dur="500" fill="hold"/>
                        <p:tgtEl>
                          <p:spTgt spid="1049931"/>
                        </p:tgtEl>
                        <p:attrNameLst>
                          <p:attrName>ppt_y</p:attrName>
                        </p:attrNameLst>
                      </p:cBhvr>
                      <p:tavLst>
                        <p:tav tm="0">
                          <p:val>
                            <p:strVal val="#ppt_y"/>
                          </p:val>
                        </p:tav>
                        <p:tav tm="100000">
                          <p:val>
                            <p:strVal val="#ppt_y"/>
                          </p:val>
                        </p:tav>
                      </p:tavLst>
                    </p:anim>
                  </p:childTnLst>
                </p:cTn>
              </p:par>
            </p:tnLst>
          </p:tmpl>
        </p:tmplLst>
      </p:bldP>
      <p:bldP spid="1049932" grpId="0" build="p">
        <p:tmplLst>
          <p:tmpl lvl="1">
            <p:tnLst>
              <p:par>
                <p:cTn decel="100000" fill="hold" nodeType="afterEffect" presetClass="entr" presetID="2" presetSubtype="8">
                  <p:stCondLst>
                    <p:cond delay="250"/>
                  </p:stCondLst>
                  <p:childTnLst>
                    <p:set>
                      <p:cBhvr>
                        <p:cTn dur="1" fill="hold">
                          <p:stCondLst>
                            <p:cond delay="0"/>
                          </p:stCondLst>
                        </p:cTn>
                        <p:tgtEl>
                          <p:spTgt spid="1049932"/>
                        </p:tgtEl>
                        <p:attrNameLst>
                          <p:attrName>style.visibility</p:attrName>
                        </p:attrNameLst>
                      </p:cBhvr>
                      <p:to>
                        <p:strVal val="visible"/>
                      </p:to>
                    </p:set>
                    <p:anim calcmode="lin" valueType="num">
                      <p:cBhvr additive="base">
                        <p:cTn dur="500" fill="hold"/>
                        <p:tgtEl>
                          <p:spTgt spid="1049932"/>
                        </p:tgtEl>
                        <p:attrNameLst>
                          <p:attrName>ppt_x</p:attrName>
                        </p:attrNameLst>
                      </p:cBhvr>
                      <p:tavLst>
                        <p:tav tm="0">
                          <p:val>
                            <p:strVal val="0-#ppt_w/2"/>
                          </p:val>
                        </p:tav>
                        <p:tav tm="100000">
                          <p:val>
                            <p:strVal val="#ppt_x"/>
                          </p:val>
                        </p:tav>
                      </p:tavLst>
                    </p:anim>
                    <p:anim calcmode="lin" valueType="num">
                      <p:cBhvr additive="base">
                        <p:cTn dur="500" fill="hold"/>
                        <p:tgtEl>
                          <p:spTgt spid="1049932"/>
                        </p:tgtEl>
                        <p:attrNameLst>
                          <p:attrName>ppt_y</p:attrName>
                        </p:attrNameLst>
                      </p:cBhvr>
                      <p:tavLst>
                        <p:tav tm="0">
                          <p:val>
                            <p:strVal val="#ppt_y"/>
                          </p:val>
                        </p:tav>
                        <p:tav tm="100000">
                          <p:val>
                            <p:strVal val="#ppt_y"/>
                          </p:val>
                        </p:tav>
                      </p:tavLst>
                    </p:anim>
                  </p:childTnLst>
                </p:cTn>
              </p:par>
            </p:tnLst>
          </p:tmpl>
        </p:tmplLst>
      </p:bldP>
      <p:bldP spid="1049933" grpId="0" build="p">
        <p:tmplLst>
          <p:tmpl lvl="1">
            <p:tnLst>
              <p:par>
                <p:cTn decel="100000" fill="hold" nodeType="withEffect" presetClass="entr" presetID="2" presetSubtype="8">
                  <p:stCondLst>
                    <p:cond delay="250"/>
                  </p:stCondLst>
                  <p:childTnLst>
                    <p:set>
                      <p:cBhvr>
                        <p:cTn dur="1" fill="hold">
                          <p:stCondLst>
                            <p:cond delay="0"/>
                          </p:stCondLst>
                        </p:cTn>
                        <p:tgtEl>
                          <p:spTgt spid="1049933"/>
                        </p:tgtEl>
                        <p:attrNameLst>
                          <p:attrName>style.visibility</p:attrName>
                        </p:attrNameLst>
                      </p:cBhvr>
                      <p:to>
                        <p:strVal val="visible"/>
                      </p:to>
                    </p:set>
                    <p:anim calcmode="lin" valueType="num">
                      <p:cBhvr additive="base">
                        <p:cTn dur="500" fill="hold"/>
                        <p:tgtEl>
                          <p:spTgt spid="1049933"/>
                        </p:tgtEl>
                        <p:attrNameLst>
                          <p:attrName>ppt_x</p:attrName>
                        </p:attrNameLst>
                      </p:cBhvr>
                      <p:tavLst>
                        <p:tav tm="0">
                          <p:val>
                            <p:strVal val="0-#ppt_w/2"/>
                          </p:val>
                        </p:tav>
                        <p:tav tm="100000">
                          <p:val>
                            <p:strVal val="#ppt_x"/>
                          </p:val>
                        </p:tav>
                      </p:tavLst>
                    </p:anim>
                    <p:anim calcmode="lin" valueType="num">
                      <p:cBhvr additive="base">
                        <p:cTn dur="500" fill="hold"/>
                        <p:tgtEl>
                          <p:spTgt spid="1049933"/>
                        </p:tgtEl>
                        <p:attrNameLst>
                          <p:attrName>ppt_y</p:attrName>
                        </p:attrNameLst>
                      </p:cBhvr>
                      <p:tavLst>
                        <p:tav tm="0">
                          <p:val>
                            <p:strVal val="#ppt_y"/>
                          </p:val>
                        </p:tav>
                        <p:tav tm="100000">
                          <p:val>
                            <p:strVal val="#ppt_y"/>
                          </p:val>
                        </p:tav>
                      </p:tavLst>
                    </p:anim>
                  </p:childTnLst>
                </p:cTn>
              </p:par>
            </p:tnLst>
          </p:tmpl>
        </p:tmplLst>
      </p:bldP>
      <p:bldP spid="1049934" grpId="0" build="p">
        <p:tmplLst>
          <p:tmpl lvl="1">
            <p:tnLst>
              <p:par>
                <p:cTn decel="100000" fill="hold" nodeType="afterEffect" presetClass="entr" presetID="2" presetSubtype="8">
                  <p:stCondLst>
                    <p:cond delay="250"/>
                  </p:stCondLst>
                  <p:childTnLst>
                    <p:set>
                      <p:cBhvr>
                        <p:cTn dur="1" fill="hold">
                          <p:stCondLst>
                            <p:cond delay="0"/>
                          </p:stCondLst>
                        </p:cTn>
                        <p:tgtEl>
                          <p:spTgt spid="1049934"/>
                        </p:tgtEl>
                        <p:attrNameLst>
                          <p:attrName>style.visibility</p:attrName>
                        </p:attrNameLst>
                      </p:cBhvr>
                      <p:to>
                        <p:strVal val="visible"/>
                      </p:to>
                    </p:set>
                    <p:anim calcmode="lin" valueType="num">
                      <p:cBhvr additive="base">
                        <p:cTn dur="500" fill="hold"/>
                        <p:tgtEl>
                          <p:spTgt spid="1049934"/>
                        </p:tgtEl>
                        <p:attrNameLst>
                          <p:attrName>ppt_x</p:attrName>
                        </p:attrNameLst>
                      </p:cBhvr>
                      <p:tavLst>
                        <p:tav tm="0">
                          <p:val>
                            <p:strVal val="0-#ppt_w/2"/>
                          </p:val>
                        </p:tav>
                        <p:tav tm="100000">
                          <p:val>
                            <p:strVal val="#ppt_x"/>
                          </p:val>
                        </p:tav>
                      </p:tavLst>
                    </p:anim>
                    <p:anim calcmode="lin" valueType="num">
                      <p:cBhvr additive="base">
                        <p:cTn dur="500" fill="hold"/>
                        <p:tgtEl>
                          <p:spTgt spid="1049934"/>
                        </p:tgtEl>
                        <p:attrNameLst>
                          <p:attrName>ppt_y</p:attrName>
                        </p:attrNameLst>
                      </p:cBhvr>
                      <p:tavLst>
                        <p:tav tm="0">
                          <p:val>
                            <p:strVal val="#ppt_y"/>
                          </p:val>
                        </p:tav>
                        <p:tav tm="100000">
                          <p:val>
                            <p:strVal val="#ppt_y"/>
                          </p:val>
                        </p:tav>
                      </p:tavLst>
                    </p:anim>
                  </p:childTnLst>
                </p:cTn>
              </p:par>
            </p:tnLst>
          </p:tmpl>
        </p:tmplLst>
      </p:bldP>
      <p:bldP spid="1049935" grpId="0" build="p">
        <p:tmplLst>
          <p:tmpl lvl="1">
            <p:tnLst>
              <p:par>
                <p:cTn decel="100000" fill="hold" nodeType="withEffect" presetClass="entr" presetID="2" presetSubtype="8">
                  <p:stCondLst>
                    <p:cond delay="250"/>
                  </p:stCondLst>
                  <p:childTnLst>
                    <p:set>
                      <p:cBhvr>
                        <p:cTn dur="1" fill="hold">
                          <p:stCondLst>
                            <p:cond delay="0"/>
                          </p:stCondLst>
                        </p:cTn>
                        <p:tgtEl>
                          <p:spTgt spid="1049935"/>
                        </p:tgtEl>
                        <p:attrNameLst>
                          <p:attrName>style.visibility</p:attrName>
                        </p:attrNameLst>
                      </p:cBhvr>
                      <p:to>
                        <p:strVal val="visible"/>
                      </p:to>
                    </p:set>
                    <p:anim calcmode="lin" valueType="num">
                      <p:cBhvr additive="base">
                        <p:cTn dur="500" fill="hold"/>
                        <p:tgtEl>
                          <p:spTgt spid="1049935"/>
                        </p:tgtEl>
                        <p:attrNameLst>
                          <p:attrName>ppt_x</p:attrName>
                        </p:attrNameLst>
                      </p:cBhvr>
                      <p:tavLst>
                        <p:tav tm="0">
                          <p:val>
                            <p:strVal val="0-#ppt_w/2"/>
                          </p:val>
                        </p:tav>
                        <p:tav tm="100000">
                          <p:val>
                            <p:strVal val="#ppt_x"/>
                          </p:val>
                        </p:tav>
                      </p:tavLst>
                    </p:anim>
                    <p:anim calcmode="lin" valueType="num">
                      <p:cBhvr additive="base">
                        <p:cTn dur="500" fill="hold"/>
                        <p:tgtEl>
                          <p:spTgt spid="1049935"/>
                        </p:tgtEl>
                        <p:attrNameLst>
                          <p:attrName>ppt_y</p:attrName>
                        </p:attrNameLst>
                      </p:cBhvr>
                      <p:tavLst>
                        <p:tav tm="0">
                          <p:val>
                            <p:strVal val="#ppt_y"/>
                          </p:val>
                        </p:tav>
                        <p:tav tm="100000">
                          <p:val>
                            <p:strVal val="#ppt_y"/>
                          </p:val>
                        </p:tav>
                      </p:tavLst>
                    </p:anim>
                  </p:childTnLst>
                </p:cTn>
              </p:par>
            </p:tnLst>
          </p:tmpl>
        </p:tmplLst>
      </p:bldP>
      <p:bldP spid="1049936" grpId="0" build="p">
        <p:tmplLst>
          <p:tmpl lvl="1">
            <p:tnLst>
              <p:par>
                <p:cTn decel="100000" fill="hold" nodeType="afterEffect" presetClass="entr" presetID="2" presetSubtype="8">
                  <p:stCondLst>
                    <p:cond delay="250"/>
                  </p:stCondLst>
                  <p:childTnLst>
                    <p:set>
                      <p:cBhvr>
                        <p:cTn dur="1" fill="hold">
                          <p:stCondLst>
                            <p:cond delay="0"/>
                          </p:stCondLst>
                        </p:cTn>
                        <p:tgtEl>
                          <p:spTgt spid="1049936"/>
                        </p:tgtEl>
                        <p:attrNameLst>
                          <p:attrName>style.visibility</p:attrName>
                        </p:attrNameLst>
                      </p:cBhvr>
                      <p:to>
                        <p:strVal val="visible"/>
                      </p:to>
                    </p:set>
                    <p:anim calcmode="lin" valueType="num">
                      <p:cBhvr additive="base">
                        <p:cTn dur="500" fill="hold"/>
                        <p:tgtEl>
                          <p:spTgt spid="1049936"/>
                        </p:tgtEl>
                        <p:attrNameLst>
                          <p:attrName>ppt_x</p:attrName>
                        </p:attrNameLst>
                      </p:cBhvr>
                      <p:tavLst>
                        <p:tav tm="0">
                          <p:val>
                            <p:strVal val="0-#ppt_w/2"/>
                          </p:val>
                        </p:tav>
                        <p:tav tm="100000">
                          <p:val>
                            <p:strVal val="#ppt_x"/>
                          </p:val>
                        </p:tav>
                      </p:tavLst>
                    </p:anim>
                    <p:anim calcmode="lin" valueType="num">
                      <p:cBhvr additive="base">
                        <p:cTn dur="500" fill="hold"/>
                        <p:tgtEl>
                          <p:spTgt spid="1049936"/>
                        </p:tgtEl>
                        <p:attrNameLst>
                          <p:attrName>ppt_y</p:attrName>
                        </p:attrNameLst>
                      </p:cBhvr>
                      <p:tavLst>
                        <p:tav tm="0">
                          <p:val>
                            <p:strVal val="#ppt_y"/>
                          </p:val>
                        </p:tav>
                        <p:tav tm="100000">
                          <p:val>
                            <p:strVal val="#ppt_y"/>
                          </p:val>
                        </p:tav>
                      </p:tavLst>
                    </p:anim>
                  </p:childTnLst>
                </p:cTn>
              </p:par>
            </p:tnLst>
          </p:tmpl>
        </p:tmplLst>
      </p:bldP>
      <p:bldP spid="1049937" grpId="0" build="p">
        <p:tmplLst>
          <p:tmpl lvl="1">
            <p:tnLst>
              <p:par>
                <p:cTn decel="100000" fill="hold" nodeType="withEffect" presetClass="entr" presetID="2" presetSubtype="8">
                  <p:stCondLst>
                    <p:cond delay="250"/>
                  </p:stCondLst>
                  <p:childTnLst>
                    <p:set>
                      <p:cBhvr>
                        <p:cTn dur="1" fill="hold">
                          <p:stCondLst>
                            <p:cond delay="0"/>
                          </p:stCondLst>
                        </p:cTn>
                        <p:tgtEl>
                          <p:spTgt spid="1049937"/>
                        </p:tgtEl>
                        <p:attrNameLst>
                          <p:attrName>style.visibility</p:attrName>
                        </p:attrNameLst>
                      </p:cBhvr>
                      <p:to>
                        <p:strVal val="visible"/>
                      </p:to>
                    </p:set>
                    <p:anim calcmode="lin" valueType="num">
                      <p:cBhvr additive="base">
                        <p:cTn dur="500" fill="hold"/>
                        <p:tgtEl>
                          <p:spTgt spid="1049937"/>
                        </p:tgtEl>
                        <p:attrNameLst>
                          <p:attrName>ppt_x</p:attrName>
                        </p:attrNameLst>
                      </p:cBhvr>
                      <p:tavLst>
                        <p:tav tm="0">
                          <p:val>
                            <p:strVal val="0-#ppt_w/2"/>
                          </p:val>
                        </p:tav>
                        <p:tav tm="100000">
                          <p:val>
                            <p:strVal val="#ppt_x"/>
                          </p:val>
                        </p:tav>
                      </p:tavLst>
                    </p:anim>
                    <p:anim calcmode="lin" valueType="num">
                      <p:cBhvr additive="base">
                        <p:cTn dur="500" fill="hold"/>
                        <p:tgtEl>
                          <p:spTgt spid="10499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 Points 2">
    <p:spTree>
      <p:nvGrpSpPr>
        <p:cNvPr id="225" name=""/>
        <p:cNvGrpSpPr/>
        <p:nvPr/>
      </p:nvGrpSpPr>
      <p:grpSpPr>
        <a:xfrm>
          <a:off x="0" y="0"/>
          <a:ext cx="0" cy="0"/>
          <a:chOff x="0" y="0"/>
          <a:chExt cx="0" cy="0"/>
        </a:xfrm>
      </p:grpSpPr>
      <p:sp>
        <p:nvSpPr>
          <p:cNvPr id="1049729" name="タイトル 1"/>
          <p:cNvSpPr>
            <a:spLocks noGrp="1"/>
          </p:cNvSpPr>
          <p:nvPr>
            <p:ph type="title" hasCustomPrompt="1"/>
          </p:nvPr>
        </p:nvSpPr>
        <p:spPr/>
        <p:txBody>
          <a:bodyPr/>
          <a:p>
            <a:r>
              <a:rPr altLang="ja-JP" dirty="0" kumimoji="1" lang="en-US"/>
              <a:t>Slide Title Goes Here</a:t>
            </a:r>
            <a:endParaRPr altLang="en-US" dirty="0" kumimoji="1" lang="ja-JP"/>
          </a:p>
        </p:txBody>
      </p:sp>
      <p:sp>
        <p:nvSpPr>
          <p:cNvPr id="1049730" name="フッター プレースホルダー 2"/>
          <p:cNvSpPr>
            <a:spLocks noGrp="1"/>
          </p:cNvSpPr>
          <p:nvPr>
            <p:ph type="ftr" sz="quarter" idx="10"/>
          </p:nvPr>
        </p:nvSpPr>
        <p:spPr/>
        <p:txBody>
          <a:bodyPr/>
          <a:p>
            <a:r>
              <a:rPr altLang="ja-JP" lang="en-US"/>
              <a:t>The Power of PowerPoint | thepopp.com</a:t>
            </a:r>
            <a:endParaRPr altLang="en-US" dirty="0" lang="ja-JP"/>
          </a:p>
        </p:txBody>
      </p:sp>
      <p:sp>
        <p:nvSpPr>
          <p:cNvPr id="1049731" name="スライド番号プレースホルダー 3"/>
          <p:cNvSpPr>
            <a:spLocks noGrp="1"/>
          </p:cNvSpPr>
          <p:nvPr>
            <p:ph type="sldNum" sz="quarter" idx="11"/>
          </p:nvPr>
        </p:nvSpPr>
        <p:spPr/>
        <p:txBody>
          <a:bodyPr/>
          <a:p>
            <a:fld id="{E6459DFB-86F3-43FA-8567-2EA6E426AE90}" type="slidenum">
              <a:rPr altLang="en-US" lang="ja-JP" smtClean="0"/>
              <a:t>‹#›</a:t>
            </a:fld>
            <a:endParaRPr altLang="en-US" lang="ja-JP"/>
          </a:p>
        </p:txBody>
      </p:sp>
      <p:sp>
        <p:nvSpPr>
          <p:cNvPr id="1049732" name="テキスト プレースホルダー 6"/>
          <p:cNvSpPr>
            <a:spLocks noGrp="1"/>
          </p:cNvSpPr>
          <p:nvPr>
            <p:ph type="body" sz="quarter" idx="13" hasCustomPrompt="1"/>
          </p:nvPr>
        </p:nvSpPr>
        <p:spPr>
          <a:xfrm>
            <a:off x="3166542" y="1543100"/>
            <a:ext cx="14329592" cy="504056"/>
          </a:xfrm>
        </p:spPr>
        <p:txBody>
          <a:bodyPr/>
          <a:lstStyle>
            <a:lvl1pPr>
              <a:defRPr baseline="0" i="1">
                <a:solidFill>
                  <a:schemeClr val="tx1">
                    <a:lumMod val="50000"/>
                    <a:lumOff val="50000"/>
                  </a:schemeClr>
                </a:solidFill>
                <a:latin typeface="+mn-lt"/>
                <a:cs typeface="Open Sans Light" panose="020B0306030504020204" pitchFamily="34" charset="0"/>
              </a:defRPr>
            </a:lvl1pPr>
          </a:lstStyle>
          <a:p>
            <a:pPr lvl="0"/>
            <a:r>
              <a:rPr altLang="ja-JP" dirty="0" kumimoji="1" lang="en-US"/>
              <a:t>Short description goes here</a:t>
            </a:r>
            <a:endParaRPr altLang="en-US" dirty="0" kumimoji="1" lang="ja-JP"/>
          </a:p>
        </p:txBody>
      </p:sp>
      <p:sp>
        <p:nvSpPr>
          <p:cNvPr id="1049733" name="正方形/長方形 7"/>
          <p:cNvSpPr/>
          <p:nvPr userDrawn="1"/>
        </p:nvSpPr>
        <p:spPr>
          <a:xfrm>
            <a:off x="3238550" y="1399084"/>
            <a:ext cx="3240360" cy="7200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734" name="円/楕円 11"/>
          <p:cNvSpPr/>
          <p:nvPr userDrawn="1"/>
        </p:nvSpPr>
        <p:spPr>
          <a:xfrm>
            <a:off x="6250770" y="6029234"/>
            <a:ext cx="1669777" cy="1669777"/>
          </a:xfrm>
          <a:prstGeom prst="ellipse"/>
          <a:solidFill>
            <a:schemeClr val="accent5"/>
          </a:solidFill>
          <a:ln w="152400">
            <a:noFill/>
          </a:ln>
          <a:effectLst>
            <a:outerShdw algn="tl" dir="2700000" dist="101600"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735" name="円/楕円 12"/>
          <p:cNvSpPr/>
          <p:nvPr userDrawn="1"/>
        </p:nvSpPr>
        <p:spPr>
          <a:xfrm>
            <a:off x="10365866" y="3696516"/>
            <a:ext cx="1669777" cy="1669777"/>
          </a:xfrm>
          <a:prstGeom prst="ellipse"/>
          <a:solidFill>
            <a:schemeClr val="accent3"/>
          </a:solidFill>
          <a:ln w="152400">
            <a:noFill/>
          </a:ln>
          <a:effectLst>
            <a:outerShdw algn="tl" dir="2700000" dist="101600"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736" name="円/楕円 13"/>
          <p:cNvSpPr/>
          <p:nvPr userDrawn="1"/>
        </p:nvSpPr>
        <p:spPr>
          <a:xfrm>
            <a:off x="10365866" y="6029234"/>
            <a:ext cx="1669777" cy="1669777"/>
          </a:xfrm>
          <a:prstGeom prst="ellipse"/>
          <a:solidFill>
            <a:schemeClr val="accent2"/>
          </a:solidFill>
          <a:ln w="152400">
            <a:noFill/>
          </a:ln>
          <a:effectLst>
            <a:outerShdw algn="tl" dir="2700000" dist="101600"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737" name="円/楕円 10"/>
          <p:cNvSpPr/>
          <p:nvPr userDrawn="1"/>
        </p:nvSpPr>
        <p:spPr>
          <a:xfrm>
            <a:off x="6250770" y="3696516"/>
            <a:ext cx="1669777" cy="1669777"/>
          </a:xfrm>
          <a:prstGeom prst="ellipse"/>
          <a:solidFill>
            <a:schemeClr val="accent6"/>
          </a:solidFill>
          <a:ln w="152400">
            <a:noFill/>
          </a:ln>
          <a:effectLst>
            <a:outerShdw algn="tl" dir="2700000" dist="101600" rotWithShape="0">
              <a:schemeClr val="accent6">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738" name="円/楕円 9"/>
          <p:cNvSpPr/>
          <p:nvPr userDrawn="1"/>
        </p:nvSpPr>
        <p:spPr>
          <a:xfrm>
            <a:off x="8308318" y="7275425"/>
            <a:ext cx="1669777" cy="1669777"/>
          </a:xfrm>
          <a:prstGeom prst="ellipse"/>
          <a:solidFill>
            <a:schemeClr val="accent4"/>
          </a:solidFill>
          <a:ln w="152400">
            <a:noFill/>
          </a:ln>
          <a:effectLst>
            <a:outerShdw algn="tl" dir="2700000" dist="101600" rotWithShape="0">
              <a:schemeClr val="accent4">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739" name="円/楕円 8"/>
          <p:cNvSpPr/>
          <p:nvPr userDrawn="1"/>
        </p:nvSpPr>
        <p:spPr>
          <a:xfrm>
            <a:off x="8308318" y="2478453"/>
            <a:ext cx="1669777" cy="1669777"/>
          </a:xfrm>
          <a:prstGeom prst="ellipse"/>
          <a:solidFill>
            <a:schemeClr val="accent1"/>
          </a:solidFill>
          <a:ln w="152400">
            <a:noFill/>
          </a:ln>
          <a:effectLst>
            <a:outerShdw algn="tl" dir="2700000" dist="101600"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740" name="円/楕円 4"/>
          <p:cNvSpPr/>
          <p:nvPr userDrawn="1"/>
        </p:nvSpPr>
        <p:spPr>
          <a:xfrm>
            <a:off x="7390210" y="3959056"/>
            <a:ext cx="3505993" cy="3505993"/>
          </a:xfrm>
          <a:prstGeom prst="ellipse"/>
          <a:solidFill>
            <a:schemeClr val="tx2"/>
          </a:solidFill>
          <a:ln w="76200">
            <a:noFill/>
          </a:ln>
          <a:effectLst>
            <a:outerShdw algn="tl" dir="2700000" dist="114300" rotWithShape="0">
              <a:schemeClr val="tx2">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741" name="テキスト プレースホルダー 6"/>
          <p:cNvSpPr>
            <a:spLocks noGrp="1"/>
          </p:cNvSpPr>
          <p:nvPr userDrawn="1">
            <p:ph type="body" sz="quarter" idx="21" hasCustomPrompt="1"/>
          </p:nvPr>
        </p:nvSpPr>
        <p:spPr>
          <a:xfrm>
            <a:off x="13106455" y="2570241"/>
            <a:ext cx="4782428" cy="720080"/>
          </a:xfrm>
        </p:spPr>
        <p:txBody>
          <a:bodyPr anchor="b">
            <a:noAutofit/>
          </a:bodyPr>
          <a:lstStyle>
            <a:lvl1pPr algn="l">
              <a:defRPr baseline="0" sz="2800" i="0">
                <a:solidFill>
                  <a:schemeClr val="accent1"/>
                </a:solidFill>
                <a:latin typeface="Route 159 SemiBold" pitchFamily="50" charset="0"/>
              </a:defRPr>
            </a:lvl1pPr>
          </a:lstStyle>
          <a:p>
            <a:pPr lvl="0"/>
            <a:r>
              <a:rPr altLang="ja-JP" dirty="0" kumimoji="1" lang="en-US"/>
              <a:t>Text goes here</a:t>
            </a:r>
            <a:endParaRPr altLang="en-US" dirty="0" kumimoji="1" lang="ja-JP"/>
          </a:p>
        </p:txBody>
      </p:sp>
      <p:sp>
        <p:nvSpPr>
          <p:cNvPr id="1049742" name="テキスト プレースホルダー 6"/>
          <p:cNvSpPr>
            <a:spLocks noGrp="1"/>
          </p:cNvSpPr>
          <p:nvPr userDrawn="1">
            <p:ph type="body" sz="quarter" idx="24" hasCustomPrompt="1"/>
          </p:nvPr>
        </p:nvSpPr>
        <p:spPr>
          <a:xfrm>
            <a:off x="13106455" y="3325885"/>
            <a:ext cx="4802931" cy="1223322"/>
          </a:xfrm>
        </p:spPr>
        <p:txBody>
          <a:bodyPr anchor="t">
            <a:noAutofit/>
          </a:bodyPr>
          <a:lstStyle>
            <a:lvl1pPr algn="l">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9743" name="正方形/長方形 17"/>
          <p:cNvSpPr/>
          <p:nvPr userDrawn="1"/>
        </p:nvSpPr>
        <p:spPr>
          <a:xfrm>
            <a:off x="13251595" y="3228477"/>
            <a:ext cx="3240360" cy="7200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l"/>
            <a:endParaRPr altLang="en-US" kumimoji="1" lang="ja-JP"/>
          </a:p>
        </p:txBody>
      </p:sp>
      <p:sp>
        <p:nvSpPr>
          <p:cNvPr id="1049744" name="テキスト プレースホルダー 6"/>
          <p:cNvSpPr>
            <a:spLocks noGrp="1"/>
          </p:cNvSpPr>
          <p:nvPr userDrawn="1">
            <p:ph type="body" sz="quarter" idx="25" hasCustomPrompt="1"/>
          </p:nvPr>
        </p:nvSpPr>
        <p:spPr>
          <a:xfrm>
            <a:off x="13106455" y="4845306"/>
            <a:ext cx="4782428" cy="720080"/>
          </a:xfrm>
        </p:spPr>
        <p:txBody>
          <a:bodyPr anchor="b">
            <a:noAutofit/>
          </a:bodyPr>
          <a:lstStyle>
            <a:lvl1pPr algn="l">
              <a:defRPr baseline="0" sz="2800" i="0">
                <a:solidFill>
                  <a:schemeClr val="accent3"/>
                </a:solidFill>
                <a:latin typeface="Route 159 SemiBold" pitchFamily="50" charset="0"/>
              </a:defRPr>
            </a:lvl1pPr>
          </a:lstStyle>
          <a:p>
            <a:pPr lvl="0"/>
            <a:r>
              <a:rPr altLang="ja-JP" dirty="0" kumimoji="1" lang="en-US"/>
              <a:t>Text goes here</a:t>
            </a:r>
            <a:endParaRPr altLang="en-US" dirty="0" kumimoji="1" lang="ja-JP"/>
          </a:p>
        </p:txBody>
      </p:sp>
      <p:sp>
        <p:nvSpPr>
          <p:cNvPr id="1049745" name="テキスト プレースホルダー 6"/>
          <p:cNvSpPr>
            <a:spLocks noGrp="1"/>
          </p:cNvSpPr>
          <p:nvPr userDrawn="1">
            <p:ph type="body" sz="quarter" idx="26" hasCustomPrompt="1"/>
          </p:nvPr>
        </p:nvSpPr>
        <p:spPr>
          <a:xfrm>
            <a:off x="13106455" y="5600950"/>
            <a:ext cx="4802931" cy="1223322"/>
          </a:xfrm>
        </p:spPr>
        <p:txBody>
          <a:bodyPr anchor="t">
            <a:noAutofit/>
          </a:bodyPr>
          <a:lstStyle>
            <a:lvl1pPr algn="l">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9746" name="正方形/長方形 23"/>
          <p:cNvSpPr/>
          <p:nvPr userDrawn="1"/>
        </p:nvSpPr>
        <p:spPr>
          <a:xfrm>
            <a:off x="13251595" y="5503542"/>
            <a:ext cx="3240360" cy="72008"/>
          </a:xfrm>
          <a:prstGeom prst="rect"/>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l"/>
            <a:endParaRPr altLang="en-US" kumimoji="1" lang="ja-JP"/>
          </a:p>
        </p:txBody>
      </p:sp>
      <p:sp>
        <p:nvSpPr>
          <p:cNvPr id="1049747" name="テキスト プレースホルダー 6"/>
          <p:cNvSpPr>
            <a:spLocks noGrp="1"/>
          </p:cNvSpPr>
          <p:nvPr userDrawn="1">
            <p:ph type="body" sz="quarter" idx="27" hasCustomPrompt="1"/>
          </p:nvPr>
        </p:nvSpPr>
        <p:spPr>
          <a:xfrm>
            <a:off x="13106455" y="7120372"/>
            <a:ext cx="4782428" cy="720080"/>
          </a:xfrm>
        </p:spPr>
        <p:txBody>
          <a:bodyPr anchor="b">
            <a:noAutofit/>
          </a:bodyPr>
          <a:lstStyle>
            <a:lvl1pPr algn="l">
              <a:defRPr baseline="0" sz="2800" i="0">
                <a:solidFill>
                  <a:schemeClr val="accent2"/>
                </a:solidFill>
                <a:latin typeface="Route 159 SemiBold" pitchFamily="50" charset="0"/>
              </a:defRPr>
            </a:lvl1pPr>
          </a:lstStyle>
          <a:p>
            <a:pPr lvl="0"/>
            <a:r>
              <a:rPr altLang="ja-JP" dirty="0" kumimoji="1" lang="en-US"/>
              <a:t>Text goes here</a:t>
            </a:r>
            <a:endParaRPr altLang="en-US" dirty="0" kumimoji="1" lang="ja-JP"/>
          </a:p>
        </p:txBody>
      </p:sp>
      <p:sp>
        <p:nvSpPr>
          <p:cNvPr id="1049748" name="テキスト プレースホルダー 6"/>
          <p:cNvSpPr>
            <a:spLocks noGrp="1"/>
          </p:cNvSpPr>
          <p:nvPr userDrawn="1">
            <p:ph type="body" sz="quarter" idx="28" hasCustomPrompt="1"/>
          </p:nvPr>
        </p:nvSpPr>
        <p:spPr>
          <a:xfrm>
            <a:off x="13106455" y="7876016"/>
            <a:ext cx="4802931" cy="1223322"/>
          </a:xfrm>
        </p:spPr>
        <p:txBody>
          <a:bodyPr anchor="t">
            <a:noAutofit/>
          </a:bodyPr>
          <a:lstStyle>
            <a:lvl1pPr algn="l">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9749" name="正方形/長方形 26"/>
          <p:cNvSpPr/>
          <p:nvPr userDrawn="1"/>
        </p:nvSpPr>
        <p:spPr>
          <a:xfrm>
            <a:off x="13251595" y="7778608"/>
            <a:ext cx="3240360" cy="72008"/>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l"/>
            <a:endParaRPr altLang="en-US" kumimoji="1" lang="ja-JP"/>
          </a:p>
        </p:txBody>
      </p:sp>
      <p:sp>
        <p:nvSpPr>
          <p:cNvPr id="1049750" name="テキスト プレースホルダー 6"/>
          <p:cNvSpPr>
            <a:spLocks noGrp="1"/>
          </p:cNvSpPr>
          <p:nvPr userDrawn="1">
            <p:ph type="body" sz="quarter" idx="29" hasCustomPrompt="1"/>
          </p:nvPr>
        </p:nvSpPr>
        <p:spPr>
          <a:xfrm>
            <a:off x="737849" y="2573429"/>
            <a:ext cx="4782428" cy="720080"/>
          </a:xfrm>
        </p:spPr>
        <p:txBody>
          <a:bodyPr anchor="b">
            <a:noAutofit/>
          </a:bodyPr>
          <a:lstStyle>
            <a:lvl1pPr algn="r">
              <a:defRPr baseline="0" sz="2800" i="0">
                <a:solidFill>
                  <a:schemeClr val="accent6"/>
                </a:solidFill>
                <a:latin typeface="Route 159 SemiBold" pitchFamily="50" charset="0"/>
              </a:defRPr>
            </a:lvl1pPr>
          </a:lstStyle>
          <a:p>
            <a:pPr lvl="0"/>
            <a:r>
              <a:rPr altLang="ja-JP" dirty="0" kumimoji="1" lang="en-US"/>
              <a:t>Text goes here</a:t>
            </a:r>
            <a:endParaRPr altLang="en-US" dirty="0" kumimoji="1" lang="ja-JP"/>
          </a:p>
        </p:txBody>
      </p:sp>
      <p:sp>
        <p:nvSpPr>
          <p:cNvPr id="1049751" name="テキスト プレースホルダー 6"/>
          <p:cNvSpPr>
            <a:spLocks noGrp="1"/>
          </p:cNvSpPr>
          <p:nvPr userDrawn="1">
            <p:ph type="body" sz="quarter" idx="30" hasCustomPrompt="1"/>
          </p:nvPr>
        </p:nvSpPr>
        <p:spPr>
          <a:xfrm>
            <a:off x="717346" y="3329073"/>
            <a:ext cx="4802931" cy="1223322"/>
          </a:xfrm>
        </p:spPr>
        <p:txBody>
          <a:bodyPr anchor="t">
            <a:noAutofit/>
          </a:bodyPr>
          <a:lstStyle>
            <a:lvl1pPr algn="r">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9752" name="正方形/長方形 29"/>
          <p:cNvSpPr/>
          <p:nvPr userDrawn="1"/>
        </p:nvSpPr>
        <p:spPr>
          <a:xfrm>
            <a:off x="2149291" y="3231665"/>
            <a:ext cx="3240360" cy="72008"/>
          </a:xfrm>
          <a:prstGeom prst="rect"/>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r"/>
            <a:endParaRPr altLang="en-US" kumimoji="1" lang="ja-JP"/>
          </a:p>
        </p:txBody>
      </p:sp>
      <p:sp>
        <p:nvSpPr>
          <p:cNvPr id="1049753" name="テキスト プレースホルダー 6"/>
          <p:cNvSpPr>
            <a:spLocks noGrp="1"/>
          </p:cNvSpPr>
          <p:nvPr userDrawn="1">
            <p:ph type="body" sz="quarter" idx="31" hasCustomPrompt="1"/>
          </p:nvPr>
        </p:nvSpPr>
        <p:spPr>
          <a:xfrm>
            <a:off x="737849" y="4848494"/>
            <a:ext cx="4782428" cy="720080"/>
          </a:xfrm>
        </p:spPr>
        <p:txBody>
          <a:bodyPr anchor="b">
            <a:noAutofit/>
          </a:bodyPr>
          <a:lstStyle>
            <a:lvl1pPr algn="r">
              <a:defRPr baseline="0" sz="2800" i="0">
                <a:solidFill>
                  <a:schemeClr val="accent5"/>
                </a:solidFill>
                <a:latin typeface="Route 159 SemiBold" pitchFamily="50" charset="0"/>
              </a:defRPr>
            </a:lvl1pPr>
          </a:lstStyle>
          <a:p>
            <a:pPr lvl="0"/>
            <a:r>
              <a:rPr altLang="ja-JP" dirty="0" kumimoji="1" lang="en-US"/>
              <a:t>Text goes here</a:t>
            </a:r>
            <a:endParaRPr altLang="en-US" dirty="0" kumimoji="1" lang="ja-JP"/>
          </a:p>
        </p:txBody>
      </p:sp>
      <p:sp>
        <p:nvSpPr>
          <p:cNvPr id="1049754" name="テキスト プレースホルダー 6"/>
          <p:cNvSpPr>
            <a:spLocks noGrp="1"/>
          </p:cNvSpPr>
          <p:nvPr userDrawn="1">
            <p:ph type="body" sz="quarter" idx="32" hasCustomPrompt="1"/>
          </p:nvPr>
        </p:nvSpPr>
        <p:spPr>
          <a:xfrm>
            <a:off x="717346" y="5604138"/>
            <a:ext cx="4802931" cy="1223322"/>
          </a:xfrm>
        </p:spPr>
        <p:txBody>
          <a:bodyPr anchor="t">
            <a:noAutofit/>
          </a:bodyPr>
          <a:lstStyle>
            <a:lvl1pPr algn="r">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9755" name="正方形/長方形 32"/>
          <p:cNvSpPr/>
          <p:nvPr userDrawn="1"/>
        </p:nvSpPr>
        <p:spPr>
          <a:xfrm>
            <a:off x="2149291" y="5506730"/>
            <a:ext cx="3240360" cy="72008"/>
          </a:xfrm>
          <a:prstGeom prst="rect"/>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r"/>
            <a:endParaRPr altLang="en-US" kumimoji="1" lang="ja-JP"/>
          </a:p>
        </p:txBody>
      </p:sp>
      <p:sp>
        <p:nvSpPr>
          <p:cNvPr id="1049756" name="テキスト プレースホルダー 6"/>
          <p:cNvSpPr>
            <a:spLocks noGrp="1"/>
          </p:cNvSpPr>
          <p:nvPr userDrawn="1">
            <p:ph type="body" sz="quarter" idx="33" hasCustomPrompt="1"/>
          </p:nvPr>
        </p:nvSpPr>
        <p:spPr>
          <a:xfrm>
            <a:off x="737849" y="7123560"/>
            <a:ext cx="4782428" cy="720080"/>
          </a:xfrm>
        </p:spPr>
        <p:txBody>
          <a:bodyPr anchor="b">
            <a:noAutofit/>
          </a:bodyPr>
          <a:lstStyle>
            <a:lvl1pPr algn="r">
              <a:defRPr baseline="0" sz="2800" i="0">
                <a:solidFill>
                  <a:schemeClr val="accent4"/>
                </a:solidFill>
                <a:latin typeface="Route 159 SemiBold" pitchFamily="50" charset="0"/>
              </a:defRPr>
            </a:lvl1pPr>
          </a:lstStyle>
          <a:p>
            <a:pPr lvl="0"/>
            <a:r>
              <a:rPr altLang="ja-JP" dirty="0" kumimoji="1" lang="en-US"/>
              <a:t>Text goes here</a:t>
            </a:r>
            <a:endParaRPr altLang="en-US" dirty="0" kumimoji="1" lang="ja-JP"/>
          </a:p>
        </p:txBody>
      </p:sp>
      <p:sp>
        <p:nvSpPr>
          <p:cNvPr id="1049757" name="テキスト プレースホルダー 6"/>
          <p:cNvSpPr>
            <a:spLocks noGrp="1"/>
          </p:cNvSpPr>
          <p:nvPr userDrawn="1">
            <p:ph type="body" sz="quarter" idx="34" hasCustomPrompt="1"/>
          </p:nvPr>
        </p:nvSpPr>
        <p:spPr>
          <a:xfrm>
            <a:off x="717346" y="7879204"/>
            <a:ext cx="4802931" cy="1223322"/>
          </a:xfrm>
        </p:spPr>
        <p:txBody>
          <a:bodyPr anchor="t">
            <a:noAutofit/>
          </a:bodyPr>
          <a:lstStyle>
            <a:lvl1pPr algn="r">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9758" name="正方形/長方形 35"/>
          <p:cNvSpPr/>
          <p:nvPr userDrawn="1"/>
        </p:nvSpPr>
        <p:spPr>
          <a:xfrm>
            <a:off x="2149291" y="7781796"/>
            <a:ext cx="3240360" cy="72008"/>
          </a:xfrm>
          <a:prstGeom prst="rect"/>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r"/>
            <a:endParaRPr altLang="en-US" kumimoji="1" lang="ja-JP"/>
          </a:p>
        </p:txBody>
      </p:sp>
      <p:sp>
        <p:nvSpPr>
          <p:cNvPr id="1049759" name="フリーフォーム 38"/>
          <p:cNvSpPr/>
          <p:nvPr userDrawn="1"/>
        </p:nvSpPr>
        <p:spPr>
          <a:xfrm>
            <a:off x="10116457" y="2590193"/>
            <a:ext cx="2832008" cy="588436"/>
          </a:xfrm>
          <a:custGeom>
            <a:avLst/>
            <a:gdLst>
              <a:gd name="connsiteX0" fmla="*/ 2656114 w 2656114"/>
              <a:gd name="connsiteY0" fmla="*/ 588436 h 588436"/>
              <a:gd name="connsiteX1" fmla="*/ 1436914 w 2656114"/>
              <a:gd name="connsiteY1" fmla="*/ 22378 h 588436"/>
              <a:gd name="connsiteX2" fmla="*/ 0 w 2656114"/>
              <a:gd name="connsiteY2" fmla="*/ 167521 h 588436"/>
            </a:gdLst>
            <a:ahLst/>
            <a:cxnLst>
              <a:cxn ang="0">
                <a:pos x="connsiteX0" y="connsiteY0"/>
              </a:cxn>
              <a:cxn ang="0">
                <a:pos x="connsiteX1" y="connsiteY1"/>
              </a:cxn>
              <a:cxn ang="0">
                <a:pos x="connsiteX2" y="connsiteY2"/>
              </a:cxn>
            </a:cxnLst>
            <a:rect l="l" t="t" r="r" b="b"/>
            <a:pathLst>
              <a:path w="2656114" h="588436">
                <a:moveTo>
                  <a:pt x="2656114" y="588436"/>
                </a:moveTo>
                <a:cubicBezTo>
                  <a:pt x="2267857" y="340483"/>
                  <a:pt x="1879600" y="92530"/>
                  <a:pt x="1436914" y="22378"/>
                </a:cubicBezTo>
                <a:cubicBezTo>
                  <a:pt x="994228" y="-47774"/>
                  <a:pt x="497114" y="59873"/>
                  <a:pt x="0" y="167521"/>
                </a:cubicBezTo>
              </a:path>
            </a:pathLst>
          </a:custGeom>
          <a:noFill/>
          <a:ln>
            <a:solidFill>
              <a:schemeClr val="accent1"/>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760" name="フリーフォーム 40"/>
          <p:cNvSpPr/>
          <p:nvPr userDrawn="1"/>
        </p:nvSpPr>
        <p:spPr>
          <a:xfrm rot="9807941">
            <a:off x="12317423" y="5048183"/>
            <a:ext cx="638443" cy="584694"/>
          </a:xfrm>
          <a:custGeom>
            <a:avLst/>
            <a:gdLst>
              <a:gd name="connsiteX0" fmla="*/ 609600 w 609600"/>
              <a:gd name="connsiteY0" fmla="*/ 972458 h 972458"/>
              <a:gd name="connsiteX1" fmla="*/ 435428 w 609600"/>
              <a:gd name="connsiteY1" fmla="*/ 478972 h 972458"/>
              <a:gd name="connsiteX2" fmla="*/ 0 w 609600"/>
              <a:gd name="connsiteY2" fmla="*/ 0 h 972458"/>
            </a:gdLst>
            <a:ahLst/>
            <a:cxnLst>
              <a:cxn ang="0">
                <a:pos x="connsiteX0" y="connsiteY0"/>
              </a:cxn>
              <a:cxn ang="0">
                <a:pos x="connsiteX1" y="connsiteY1"/>
              </a:cxn>
              <a:cxn ang="0">
                <a:pos x="connsiteX2" y="connsiteY2"/>
              </a:cxn>
            </a:cxnLst>
            <a:rect l="l" t="t" r="r" b="b"/>
            <a:pathLst>
              <a:path w="609600" h="972458">
                <a:moveTo>
                  <a:pt x="609600" y="972458"/>
                </a:moveTo>
                <a:cubicBezTo>
                  <a:pt x="573314" y="806753"/>
                  <a:pt x="537028" y="641048"/>
                  <a:pt x="435428" y="478972"/>
                </a:cubicBezTo>
                <a:cubicBezTo>
                  <a:pt x="333828" y="316896"/>
                  <a:pt x="166914" y="158448"/>
                  <a:pt x="0" y="0"/>
                </a:cubicBezTo>
              </a:path>
            </a:pathLst>
          </a:custGeom>
          <a:noFill/>
          <a:ln>
            <a:solidFill>
              <a:schemeClr val="accent3"/>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761" name="フリーフォーム 42"/>
          <p:cNvSpPr/>
          <p:nvPr userDrawn="1"/>
        </p:nvSpPr>
        <p:spPr>
          <a:xfrm>
            <a:off x="5646057" y="7823200"/>
            <a:ext cx="2670629" cy="905959"/>
          </a:xfrm>
          <a:custGeom>
            <a:avLst/>
            <a:gdLst>
              <a:gd name="connsiteX0" fmla="*/ 0 w 2670629"/>
              <a:gd name="connsiteY0" fmla="*/ 0 h 905959"/>
              <a:gd name="connsiteX1" fmla="*/ 1146629 w 2670629"/>
              <a:gd name="connsiteY1" fmla="*/ 841829 h 905959"/>
              <a:gd name="connsiteX2" fmla="*/ 2670629 w 2670629"/>
              <a:gd name="connsiteY2" fmla="*/ 783771 h 905959"/>
            </a:gdLst>
            <a:ahLst/>
            <a:cxnLst>
              <a:cxn ang="0">
                <a:pos x="connsiteX0" y="connsiteY0"/>
              </a:cxn>
              <a:cxn ang="0">
                <a:pos x="connsiteX1" y="connsiteY1"/>
              </a:cxn>
              <a:cxn ang="0">
                <a:pos x="connsiteX2" y="connsiteY2"/>
              </a:cxn>
            </a:cxnLst>
            <a:rect l="l" t="t" r="r" b="b"/>
            <a:pathLst>
              <a:path w="2670629" h="905959">
                <a:moveTo>
                  <a:pt x="0" y="0"/>
                </a:moveTo>
                <a:cubicBezTo>
                  <a:pt x="350762" y="355600"/>
                  <a:pt x="701524" y="711201"/>
                  <a:pt x="1146629" y="841829"/>
                </a:cubicBezTo>
                <a:cubicBezTo>
                  <a:pt x="1591734" y="972457"/>
                  <a:pt x="2131181" y="878114"/>
                  <a:pt x="2670629" y="783771"/>
                </a:cubicBezTo>
              </a:path>
            </a:pathLst>
          </a:custGeom>
          <a:noFill/>
          <a:ln>
            <a:solidFill>
              <a:schemeClr val="accent4"/>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762" name="フリーフォーム 43"/>
          <p:cNvSpPr/>
          <p:nvPr userDrawn="1"/>
        </p:nvSpPr>
        <p:spPr>
          <a:xfrm>
            <a:off x="5544457" y="5529943"/>
            <a:ext cx="1103086" cy="435428"/>
          </a:xfrm>
          <a:custGeom>
            <a:avLst/>
            <a:gdLst>
              <a:gd name="connsiteX0" fmla="*/ 0 w 1103086"/>
              <a:gd name="connsiteY0" fmla="*/ 0 h 435428"/>
              <a:gd name="connsiteX1" fmla="*/ 551543 w 1103086"/>
              <a:gd name="connsiteY1" fmla="*/ 87086 h 435428"/>
              <a:gd name="connsiteX2" fmla="*/ 1103086 w 1103086"/>
              <a:gd name="connsiteY2" fmla="*/ 435428 h 435428"/>
            </a:gdLst>
            <a:ahLst/>
            <a:cxnLst>
              <a:cxn ang="0">
                <a:pos x="connsiteX0" y="connsiteY0"/>
              </a:cxn>
              <a:cxn ang="0">
                <a:pos x="connsiteX1" y="connsiteY1"/>
              </a:cxn>
              <a:cxn ang="0">
                <a:pos x="connsiteX2" y="connsiteY2"/>
              </a:cxn>
            </a:cxnLst>
            <a:rect l="l" t="t" r="r" b="b"/>
            <a:pathLst>
              <a:path w="1103086" h="435428">
                <a:moveTo>
                  <a:pt x="0" y="0"/>
                </a:moveTo>
                <a:cubicBezTo>
                  <a:pt x="183847" y="7257"/>
                  <a:pt x="367695" y="14515"/>
                  <a:pt x="551543" y="87086"/>
                </a:cubicBezTo>
                <a:cubicBezTo>
                  <a:pt x="735391" y="159657"/>
                  <a:pt x="919238" y="297542"/>
                  <a:pt x="1103086" y="435428"/>
                </a:cubicBezTo>
              </a:path>
            </a:pathLst>
          </a:custGeom>
          <a:noFill/>
          <a:ln>
            <a:solidFill>
              <a:schemeClr val="accent5"/>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763" name="フリーフォーム 44"/>
          <p:cNvSpPr/>
          <p:nvPr userDrawn="1"/>
        </p:nvSpPr>
        <p:spPr>
          <a:xfrm>
            <a:off x="5580743" y="3211286"/>
            <a:ext cx="1161143" cy="420914"/>
          </a:xfrm>
          <a:custGeom>
            <a:avLst/>
            <a:gdLst>
              <a:gd name="connsiteX0" fmla="*/ 0 w 1161143"/>
              <a:gd name="connsiteY0" fmla="*/ 0 h 420914"/>
              <a:gd name="connsiteX1" fmla="*/ 653143 w 1161143"/>
              <a:gd name="connsiteY1" fmla="*/ 101600 h 420914"/>
              <a:gd name="connsiteX2" fmla="*/ 1161143 w 1161143"/>
              <a:gd name="connsiteY2" fmla="*/ 420914 h 420914"/>
            </a:gdLst>
            <a:ahLst/>
            <a:cxnLst>
              <a:cxn ang="0">
                <a:pos x="connsiteX0" y="connsiteY0"/>
              </a:cxn>
              <a:cxn ang="0">
                <a:pos x="connsiteX1" y="connsiteY1"/>
              </a:cxn>
              <a:cxn ang="0">
                <a:pos x="connsiteX2" y="connsiteY2"/>
              </a:cxn>
            </a:cxnLst>
            <a:rect l="l" t="t" r="r" b="b"/>
            <a:pathLst>
              <a:path w="1161143" h="420914">
                <a:moveTo>
                  <a:pt x="0" y="0"/>
                </a:moveTo>
                <a:cubicBezTo>
                  <a:pt x="229809" y="15724"/>
                  <a:pt x="459619" y="31448"/>
                  <a:pt x="653143" y="101600"/>
                </a:cubicBezTo>
                <a:cubicBezTo>
                  <a:pt x="846667" y="171752"/>
                  <a:pt x="1003905" y="296333"/>
                  <a:pt x="1161143" y="420914"/>
                </a:cubicBezTo>
              </a:path>
            </a:pathLst>
          </a:custGeom>
          <a:noFill/>
          <a:ln>
            <a:solidFill>
              <a:schemeClr val="accent6"/>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764" name="フリーフォーム 45"/>
          <p:cNvSpPr/>
          <p:nvPr userDrawn="1"/>
        </p:nvSpPr>
        <p:spPr>
          <a:xfrm>
            <a:off x="11990522" y="7765143"/>
            <a:ext cx="957943" cy="190941"/>
          </a:xfrm>
          <a:custGeom>
            <a:avLst/>
            <a:gdLst>
              <a:gd name="connsiteX0" fmla="*/ 957943 w 957943"/>
              <a:gd name="connsiteY0" fmla="*/ 87086 h 190941"/>
              <a:gd name="connsiteX1" fmla="*/ 478972 w 957943"/>
              <a:gd name="connsiteY1" fmla="*/ 188686 h 190941"/>
              <a:gd name="connsiteX2" fmla="*/ 0 w 957943"/>
              <a:gd name="connsiteY2" fmla="*/ 0 h 190941"/>
            </a:gdLst>
            <a:ahLst/>
            <a:cxnLst>
              <a:cxn ang="0">
                <a:pos x="connsiteX0" y="connsiteY0"/>
              </a:cxn>
              <a:cxn ang="0">
                <a:pos x="connsiteX1" y="connsiteY1"/>
              </a:cxn>
              <a:cxn ang="0">
                <a:pos x="connsiteX2" y="connsiteY2"/>
              </a:cxn>
            </a:cxnLst>
            <a:rect l="l" t="t" r="r" b="b"/>
            <a:pathLst>
              <a:path w="957943" h="190941">
                <a:moveTo>
                  <a:pt x="957943" y="87086"/>
                </a:moveTo>
                <a:cubicBezTo>
                  <a:pt x="798286" y="145143"/>
                  <a:pt x="638629" y="203200"/>
                  <a:pt x="478972" y="188686"/>
                </a:cubicBezTo>
                <a:cubicBezTo>
                  <a:pt x="319315" y="174172"/>
                  <a:pt x="159657" y="87086"/>
                  <a:pt x="0" y="0"/>
                </a:cubicBezTo>
              </a:path>
            </a:pathLst>
          </a:custGeom>
          <a:noFill/>
          <a:ln>
            <a:solidFill>
              <a:schemeClr val="accent2"/>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765" name="図プレースホルダー 7"/>
          <p:cNvSpPr>
            <a:spLocks noGrp="1"/>
          </p:cNvSpPr>
          <p:nvPr userDrawn="1">
            <p:ph type="pic" sz="quarter" idx="17" hasCustomPrompt="1"/>
          </p:nvPr>
        </p:nvSpPr>
        <p:spPr>
          <a:xfrm>
            <a:off x="8823370" y="2961522"/>
            <a:ext cx="667049" cy="667049"/>
          </a:xfrm>
        </p:spPr>
        <p:txBody>
          <a:bodyPr>
            <a:normAutofit/>
          </a:bodyPr>
          <a:lstStyle>
            <a:lvl1pPr>
              <a:defRPr sz="1100"/>
            </a:lvl1pPr>
          </a:lstStyle>
          <a:p>
            <a:r>
              <a:rPr altLang="ja-JP" dirty="0" kumimoji="1" lang="en-US"/>
              <a:t>ICON</a:t>
            </a:r>
            <a:endParaRPr altLang="en-US" dirty="0" kumimoji="1" lang="ja-JP"/>
          </a:p>
        </p:txBody>
      </p:sp>
      <p:sp>
        <p:nvSpPr>
          <p:cNvPr id="1049766" name="図プレースホルダー 7"/>
          <p:cNvSpPr>
            <a:spLocks noGrp="1"/>
          </p:cNvSpPr>
          <p:nvPr userDrawn="1">
            <p:ph type="pic" sz="quarter" idx="35" hasCustomPrompt="1"/>
          </p:nvPr>
        </p:nvSpPr>
        <p:spPr>
          <a:xfrm>
            <a:off x="10896203" y="4197879"/>
            <a:ext cx="667049" cy="667049"/>
          </a:xfrm>
        </p:spPr>
        <p:txBody>
          <a:bodyPr>
            <a:normAutofit/>
          </a:bodyPr>
          <a:lstStyle>
            <a:lvl1pPr>
              <a:defRPr sz="1100"/>
            </a:lvl1pPr>
          </a:lstStyle>
          <a:p>
            <a:r>
              <a:rPr altLang="ja-JP" dirty="0" kumimoji="1" lang="en-US"/>
              <a:t>ICON</a:t>
            </a:r>
            <a:endParaRPr altLang="en-US" dirty="0" kumimoji="1" lang="ja-JP"/>
          </a:p>
        </p:txBody>
      </p:sp>
      <p:sp>
        <p:nvSpPr>
          <p:cNvPr id="1049767" name="図プレースホルダー 7"/>
          <p:cNvSpPr>
            <a:spLocks noGrp="1"/>
          </p:cNvSpPr>
          <p:nvPr userDrawn="1">
            <p:ph type="pic" sz="quarter" idx="36" hasCustomPrompt="1"/>
          </p:nvPr>
        </p:nvSpPr>
        <p:spPr>
          <a:xfrm>
            <a:off x="10896203" y="6530597"/>
            <a:ext cx="667049" cy="667049"/>
          </a:xfrm>
        </p:spPr>
        <p:txBody>
          <a:bodyPr>
            <a:normAutofit/>
          </a:bodyPr>
          <a:lstStyle>
            <a:lvl1pPr>
              <a:defRPr sz="1100"/>
            </a:lvl1pPr>
          </a:lstStyle>
          <a:p>
            <a:r>
              <a:rPr altLang="ja-JP" dirty="0" kumimoji="1" lang="en-US"/>
              <a:t>ICON</a:t>
            </a:r>
            <a:endParaRPr altLang="en-US" dirty="0" kumimoji="1" lang="ja-JP"/>
          </a:p>
        </p:txBody>
      </p:sp>
      <p:sp>
        <p:nvSpPr>
          <p:cNvPr id="1049768" name="図プレースホルダー 7"/>
          <p:cNvSpPr>
            <a:spLocks noGrp="1"/>
          </p:cNvSpPr>
          <p:nvPr userDrawn="1">
            <p:ph type="pic" sz="quarter" idx="37" hasCustomPrompt="1"/>
          </p:nvPr>
        </p:nvSpPr>
        <p:spPr>
          <a:xfrm>
            <a:off x="8823370" y="7787538"/>
            <a:ext cx="667049" cy="667049"/>
          </a:xfrm>
        </p:spPr>
        <p:txBody>
          <a:bodyPr>
            <a:normAutofit/>
          </a:bodyPr>
          <a:lstStyle>
            <a:lvl1pPr>
              <a:defRPr sz="1100"/>
            </a:lvl1pPr>
          </a:lstStyle>
          <a:p>
            <a:r>
              <a:rPr altLang="ja-JP" dirty="0" kumimoji="1" lang="en-US"/>
              <a:t>ICON</a:t>
            </a:r>
            <a:endParaRPr altLang="en-US" dirty="0" kumimoji="1" lang="ja-JP"/>
          </a:p>
        </p:txBody>
      </p:sp>
      <p:sp>
        <p:nvSpPr>
          <p:cNvPr id="1049769" name="図プレースホルダー 7"/>
          <p:cNvSpPr>
            <a:spLocks noGrp="1"/>
          </p:cNvSpPr>
          <p:nvPr userDrawn="1">
            <p:ph type="pic" sz="quarter" idx="38" hasCustomPrompt="1"/>
          </p:nvPr>
        </p:nvSpPr>
        <p:spPr>
          <a:xfrm>
            <a:off x="6772410" y="6530597"/>
            <a:ext cx="667049" cy="667049"/>
          </a:xfrm>
        </p:spPr>
        <p:txBody>
          <a:bodyPr>
            <a:normAutofit/>
          </a:bodyPr>
          <a:lstStyle>
            <a:lvl1pPr>
              <a:defRPr sz="1100"/>
            </a:lvl1pPr>
          </a:lstStyle>
          <a:p>
            <a:r>
              <a:rPr altLang="ja-JP" dirty="0" kumimoji="1" lang="en-US"/>
              <a:t>ICON</a:t>
            </a:r>
            <a:endParaRPr altLang="en-US" dirty="0" kumimoji="1" lang="ja-JP"/>
          </a:p>
        </p:txBody>
      </p:sp>
      <p:sp>
        <p:nvSpPr>
          <p:cNvPr id="1049770" name="図プレースホルダー 7"/>
          <p:cNvSpPr>
            <a:spLocks noGrp="1"/>
          </p:cNvSpPr>
          <p:nvPr userDrawn="1">
            <p:ph type="pic" sz="quarter" idx="39" hasCustomPrompt="1"/>
          </p:nvPr>
        </p:nvSpPr>
        <p:spPr>
          <a:xfrm>
            <a:off x="6772410" y="4197879"/>
            <a:ext cx="667049" cy="667049"/>
          </a:xfrm>
        </p:spPr>
        <p:txBody>
          <a:bodyPr>
            <a:normAutofit/>
          </a:bodyPr>
          <a:lstStyle>
            <a:lvl1pPr>
              <a:defRPr sz="1100"/>
            </a:lvl1pPr>
          </a:lstStyle>
          <a:p>
            <a:r>
              <a:rPr altLang="ja-JP" dirty="0" kumimoji="1" lang="en-US"/>
              <a:t>ICON</a:t>
            </a:r>
            <a:endParaRPr altLang="en-US" dirty="0" kumimoji="1" lang="ja-JP"/>
          </a:p>
        </p:txBody>
      </p:sp>
      <p:sp>
        <p:nvSpPr>
          <p:cNvPr id="1049771" name="テキスト プレースホルダー 6"/>
          <p:cNvSpPr>
            <a:spLocks noGrp="1"/>
          </p:cNvSpPr>
          <p:nvPr userDrawn="1">
            <p:ph type="body" sz="quarter" idx="40" hasCustomPrompt="1"/>
          </p:nvPr>
        </p:nvSpPr>
        <p:spPr>
          <a:xfrm>
            <a:off x="7714991" y="4659086"/>
            <a:ext cx="2851409" cy="2162627"/>
          </a:xfrm>
        </p:spPr>
        <p:txBody>
          <a:bodyPr anchor="ctr">
            <a:noAutofit/>
          </a:bodyPr>
          <a:lstStyle>
            <a:lvl1pPr algn="ctr">
              <a:defRPr baseline="0" sz="3600" i="0">
                <a:solidFill>
                  <a:schemeClr val="bg1"/>
                </a:solidFill>
                <a:latin typeface="Route 159 Light" pitchFamily="50" charset="0"/>
              </a:defRPr>
            </a:lvl1pPr>
          </a:lstStyle>
          <a:p>
            <a:pPr lvl="0"/>
            <a:r>
              <a:rPr altLang="ja-JP" dirty="0" kumimoji="1" lang="en-US"/>
              <a:t>Word</a:t>
            </a:r>
            <a:endParaRPr altLang="en-US" dirty="0"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afterEffect" presetClass="entr" presetID="2" presetSubtype="2">
                                  <p:stCondLst>
                                    <p:cond delay="0"/>
                                  </p:stCondLst>
                                  <p:childTnLst>
                                    <p:set>
                                      <p:cBhvr>
                                        <p:cTn dur="1" fill="hold" id="6">
                                          <p:stCondLst>
                                            <p:cond delay="0"/>
                                          </p:stCondLst>
                                        </p:cTn>
                                        <p:tgtEl>
                                          <p:spTgt spid="1049733"/>
                                        </p:tgtEl>
                                        <p:attrNameLst>
                                          <p:attrName>style.visibility</p:attrName>
                                        </p:attrNameLst>
                                      </p:cBhvr>
                                      <p:to>
                                        <p:strVal val="visible"/>
                                      </p:to>
                                    </p:set>
                                    <p:anim calcmode="lin" valueType="num">
                                      <p:cBhvr additive="base">
                                        <p:cTn dur="500" fill="hold" id="7"/>
                                        <p:tgtEl>
                                          <p:spTgt spid="1049733"/>
                                        </p:tgtEl>
                                        <p:attrNameLst>
                                          <p:attrName>ppt_x</p:attrName>
                                        </p:attrNameLst>
                                      </p:cBhvr>
                                      <p:tavLst>
                                        <p:tav tm="0">
                                          <p:val>
                                            <p:strVal val="1+#ppt_w/2"/>
                                          </p:val>
                                        </p:tav>
                                        <p:tav tm="100000">
                                          <p:val>
                                            <p:strVal val="#ppt_x"/>
                                          </p:val>
                                        </p:tav>
                                      </p:tavLst>
                                    </p:anim>
                                    <p:anim calcmode="lin" valueType="num">
                                      <p:cBhvr additive="base">
                                        <p:cTn dur="500" fill="hold" id="8"/>
                                        <p:tgtEl>
                                          <p:spTgt spid="1049733"/>
                                        </p:tgtEl>
                                        <p:attrNameLst>
                                          <p:attrName>ppt_y</p:attrName>
                                        </p:attrNameLst>
                                      </p:cBhvr>
                                      <p:tavLst>
                                        <p:tav tm="0">
                                          <p:val>
                                            <p:strVal val="#ppt_y"/>
                                          </p:val>
                                        </p:tav>
                                        <p:tav tm="100000">
                                          <p:val>
                                            <p:strVal val="#ppt_y"/>
                                          </p:val>
                                        </p:tav>
                                      </p:tavLst>
                                    </p:anim>
                                  </p:childTnLst>
                                </p:cTn>
                              </p:par>
                              <p:par>
                                <p:cTn fill="hold" grpId="0" id="9" nodeType="withEffect" presetClass="entr" presetID="22" presetSubtype="8">
                                  <p:stCondLst>
                                    <p:cond delay="0"/>
                                  </p:stCondLst>
                                  <p:childTnLst>
                                    <p:set>
                                      <p:cBhvr>
                                        <p:cTn dur="1" fill="hold" id="10">
                                          <p:stCondLst>
                                            <p:cond delay="0"/>
                                          </p:stCondLst>
                                        </p:cTn>
                                        <p:tgtEl>
                                          <p:spTgt spid="1049732">
                                            <p:txEl>
                                              <p:pRg st="0" end="0"/>
                                            </p:txEl>
                                          </p:spTgt>
                                        </p:tgtEl>
                                        <p:attrNameLst>
                                          <p:attrName>style.visibility</p:attrName>
                                        </p:attrNameLst>
                                      </p:cBhvr>
                                      <p:to>
                                        <p:strVal val="visible"/>
                                      </p:to>
                                    </p:set>
                                    <p:animEffect transition="in" filter="wipe(left)">
                                      <p:cBhvr>
                                        <p:cTn dur="500" id="11"/>
                                        <p:tgtEl>
                                          <p:spTgt spid="1049732">
                                            <p:txEl>
                                              <p:pRg st="0" end="0"/>
                                            </p:txEl>
                                          </p:spTgt>
                                        </p:tgtEl>
                                      </p:cBhvr>
                                    </p:animEffect>
                                  </p:childTnLst>
                                </p:cTn>
                              </p:par>
                            </p:childTnLst>
                          </p:cTn>
                        </p:par>
                        <p:par>
                          <p:cTn fill="hold" id="12">
                            <p:stCondLst>
                              <p:cond delay="500"/>
                            </p:stCondLst>
                            <p:childTnLst>
                              <p:par>
                                <p:cTn fill="hold" grpId="0" id="13" nodeType="afterEffect" presetClass="entr" presetID="53" presetSubtype="16">
                                  <p:stCondLst>
                                    <p:cond delay="0"/>
                                  </p:stCondLst>
                                  <p:childTnLst>
                                    <p:set>
                                      <p:cBhvr>
                                        <p:cTn dur="1" fill="hold" id="14">
                                          <p:stCondLst>
                                            <p:cond delay="0"/>
                                          </p:stCondLst>
                                        </p:cTn>
                                        <p:tgtEl>
                                          <p:spTgt spid="1049740"/>
                                        </p:tgtEl>
                                        <p:attrNameLst>
                                          <p:attrName>style.visibility</p:attrName>
                                        </p:attrNameLst>
                                      </p:cBhvr>
                                      <p:to>
                                        <p:strVal val="visible"/>
                                      </p:to>
                                    </p:set>
                                    <p:anim calcmode="lin" valueType="num">
                                      <p:cBhvr>
                                        <p:cTn dur="500" fill="hold" id="15"/>
                                        <p:tgtEl>
                                          <p:spTgt spid="1049740"/>
                                        </p:tgtEl>
                                        <p:attrNameLst>
                                          <p:attrName>ppt_w</p:attrName>
                                        </p:attrNameLst>
                                      </p:cBhvr>
                                      <p:tavLst>
                                        <p:tav tm="0">
                                          <p:val>
                                            <p:fltVal val="0.0"/>
                                          </p:val>
                                        </p:tav>
                                        <p:tav tm="100000">
                                          <p:val>
                                            <p:strVal val="#ppt_w"/>
                                          </p:val>
                                        </p:tav>
                                      </p:tavLst>
                                    </p:anim>
                                    <p:anim calcmode="lin" valueType="num">
                                      <p:cBhvr>
                                        <p:cTn dur="500" fill="hold" id="16"/>
                                        <p:tgtEl>
                                          <p:spTgt spid="1049740"/>
                                        </p:tgtEl>
                                        <p:attrNameLst>
                                          <p:attrName>ppt_h</p:attrName>
                                        </p:attrNameLst>
                                      </p:cBhvr>
                                      <p:tavLst>
                                        <p:tav tm="0">
                                          <p:val>
                                            <p:fltVal val="0.0"/>
                                          </p:val>
                                        </p:tav>
                                        <p:tav tm="100000">
                                          <p:val>
                                            <p:strVal val="#ppt_h"/>
                                          </p:val>
                                        </p:tav>
                                      </p:tavLst>
                                    </p:anim>
                                    <p:animEffect transition="in" filter="fade">
                                      <p:cBhvr>
                                        <p:cTn dur="500" id="17"/>
                                        <p:tgtEl>
                                          <p:spTgt spid="1049740"/>
                                        </p:tgtEl>
                                      </p:cBhvr>
                                    </p:animEffect>
                                  </p:childTnLst>
                                </p:cTn>
                              </p:par>
                              <p:par>
                                <p:cTn fill="hold" grpId="0" id="18" nodeType="withEffect" presetClass="entr" presetID="53" presetSubtype="16">
                                  <p:stCondLst>
                                    <p:cond delay="250"/>
                                  </p:stCondLst>
                                  <p:iterate type="lt">
                                    <p:tmPct val="10000"/>
                                  </p:iterate>
                                  <p:childTnLst>
                                    <p:set>
                                      <p:cBhvr>
                                        <p:cTn dur="1" fill="hold" id="19">
                                          <p:stCondLst>
                                            <p:cond delay="0"/>
                                          </p:stCondLst>
                                        </p:cTn>
                                        <p:tgtEl>
                                          <p:spTgt spid="1049771">
                                            <p:txEl>
                                              <p:pRg st="0" end="0"/>
                                            </p:txEl>
                                          </p:spTgt>
                                        </p:tgtEl>
                                        <p:attrNameLst>
                                          <p:attrName>style.visibility</p:attrName>
                                        </p:attrNameLst>
                                      </p:cBhvr>
                                      <p:to>
                                        <p:strVal val="visible"/>
                                      </p:to>
                                    </p:set>
                                    <p:anim calcmode="lin" valueType="num">
                                      <p:cBhvr>
                                        <p:cTn dur="500" fill="hold" id="20"/>
                                        <p:tgtEl>
                                          <p:spTgt spid="1049771">
                                            <p:txEl>
                                              <p:pRg st="0" end="0"/>
                                            </p:txEl>
                                          </p:spTgt>
                                        </p:tgtEl>
                                        <p:attrNameLst>
                                          <p:attrName>ppt_w</p:attrName>
                                        </p:attrNameLst>
                                      </p:cBhvr>
                                      <p:tavLst>
                                        <p:tav tm="0">
                                          <p:val>
                                            <p:fltVal val="0.0"/>
                                          </p:val>
                                        </p:tav>
                                        <p:tav tm="100000">
                                          <p:val>
                                            <p:strVal val="#ppt_w"/>
                                          </p:val>
                                        </p:tav>
                                      </p:tavLst>
                                    </p:anim>
                                    <p:anim calcmode="lin" valueType="num">
                                      <p:cBhvr>
                                        <p:cTn dur="500" fill="hold" id="21"/>
                                        <p:tgtEl>
                                          <p:spTgt spid="1049771">
                                            <p:txEl>
                                              <p:pRg st="0" end="0"/>
                                            </p:txEl>
                                          </p:spTgt>
                                        </p:tgtEl>
                                        <p:attrNameLst>
                                          <p:attrName>ppt_h</p:attrName>
                                        </p:attrNameLst>
                                      </p:cBhvr>
                                      <p:tavLst>
                                        <p:tav tm="0">
                                          <p:val>
                                            <p:fltVal val="0.0"/>
                                          </p:val>
                                        </p:tav>
                                        <p:tav tm="100000">
                                          <p:val>
                                            <p:strVal val="#ppt_h"/>
                                          </p:val>
                                        </p:tav>
                                      </p:tavLst>
                                    </p:anim>
                                    <p:animEffect transition="in" filter="fade">
                                      <p:cBhvr>
                                        <p:cTn dur="500" id="22"/>
                                        <p:tgtEl>
                                          <p:spTgt spid="1049771">
                                            <p:txEl>
                                              <p:pRg st="0" end="0"/>
                                            </p:txEl>
                                          </p:spTgt>
                                        </p:tgtEl>
                                      </p:cBhvr>
                                    </p:animEffect>
                                  </p:childTnLst>
                                </p:cTn>
                              </p:par>
                            </p:childTnLst>
                          </p:cTn>
                        </p:par>
                        <p:par>
                          <p:cTn fill="hold" id="23">
                            <p:stCondLst>
                              <p:cond delay="1400"/>
                            </p:stCondLst>
                            <p:childTnLst>
                              <p:par>
                                <p:cTn decel="100000" fill="hold" grpId="0" id="24" nodeType="afterEffect" presetClass="entr" presetID="49" presetSubtype="0">
                                  <p:stCondLst>
                                    <p:cond delay="0"/>
                                  </p:stCondLst>
                                  <p:childTnLst>
                                    <p:set>
                                      <p:cBhvr>
                                        <p:cTn dur="1" fill="hold" id="25">
                                          <p:stCondLst>
                                            <p:cond delay="0"/>
                                          </p:stCondLst>
                                        </p:cTn>
                                        <p:tgtEl>
                                          <p:spTgt spid="1049765"/>
                                        </p:tgtEl>
                                        <p:attrNameLst>
                                          <p:attrName>style.visibility</p:attrName>
                                        </p:attrNameLst>
                                      </p:cBhvr>
                                      <p:to>
                                        <p:strVal val="visible"/>
                                      </p:to>
                                    </p:set>
                                    <p:anim calcmode="lin" valueType="num">
                                      <p:cBhvr>
                                        <p:cTn dur="500" fill="hold" id="26"/>
                                        <p:tgtEl>
                                          <p:spTgt spid="1049765"/>
                                        </p:tgtEl>
                                        <p:attrNameLst>
                                          <p:attrName>ppt_w</p:attrName>
                                        </p:attrNameLst>
                                      </p:cBhvr>
                                      <p:tavLst>
                                        <p:tav tm="0">
                                          <p:val>
                                            <p:fltVal val="0.0"/>
                                          </p:val>
                                        </p:tav>
                                        <p:tav tm="100000">
                                          <p:val>
                                            <p:strVal val="#ppt_w"/>
                                          </p:val>
                                        </p:tav>
                                      </p:tavLst>
                                    </p:anim>
                                    <p:anim calcmode="lin" valueType="num">
                                      <p:cBhvr>
                                        <p:cTn dur="500" fill="hold" id="27"/>
                                        <p:tgtEl>
                                          <p:spTgt spid="1049765"/>
                                        </p:tgtEl>
                                        <p:attrNameLst>
                                          <p:attrName>ppt_h</p:attrName>
                                        </p:attrNameLst>
                                      </p:cBhvr>
                                      <p:tavLst>
                                        <p:tav tm="0">
                                          <p:val>
                                            <p:fltVal val="0.0"/>
                                          </p:val>
                                        </p:tav>
                                        <p:tav tm="100000">
                                          <p:val>
                                            <p:strVal val="#ppt_h"/>
                                          </p:val>
                                        </p:tav>
                                      </p:tavLst>
                                    </p:anim>
                                    <p:anim calcmode="lin" valueType="num">
                                      <p:cBhvr>
                                        <p:cTn dur="500" fill="hold" id="28"/>
                                        <p:tgtEl>
                                          <p:spTgt spid="1049765"/>
                                        </p:tgtEl>
                                        <p:attrNameLst>
                                          <p:attrName>style.rotation</p:attrName>
                                        </p:attrNameLst>
                                      </p:cBhvr>
                                      <p:tavLst>
                                        <p:tav tm="0">
                                          <p:val>
                                            <p:fltVal val="360.0"/>
                                          </p:val>
                                        </p:tav>
                                        <p:tav tm="100000">
                                          <p:val>
                                            <p:fltVal val="0.0"/>
                                          </p:val>
                                        </p:tav>
                                      </p:tavLst>
                                    </p:anim>
                                    <p:animEffect transition="in" filter="fade">
                                      <p:cBhvr>
                                        <p:cTn dur="500" id="29"/>
                                        <p:tgtEl>
                                          <p:spTgt spid="1049765"/>
                                        </p:tgtEl>
                                      </p:cBhvr>
                                    </p:animEffect>
                                  </p:childTnLst>
                                </p:cTn>
                              </p:par>
                              <p:par>
                                <p:cTn decel="100000" fill="hold" grpId="0" id="30" nodeType="withEffect" presetClass="entr" presetID="49" presetSubtype="0">
                                  <p:stCondLst>
                                    <p:cond delay="0"/>
                                  </p:stCondLst>
                                  <p:childTnLst>
                                    <p:set>
                                      <p:cBhvr>
                                        <p:cTn dur="1" fill="hold" id="31">
                                          <p:stCondLst>
                                            <p:cond delay="0"/>
                                          </p:stCondLst>
                                        </p:cTn>
                                        <p:tgtEl>
                                          <p:spTgt spid="1049739"/>
                                        </p:tgtEl>
                                        <p:attrNameLst>
                                          <p:attrName>style.visibility</p:attrName>
                                        </p:attrNameLst>
                                      </p:cBhvr>
                                      <p:to>
                                        <p:strVal val="visible"/>
                                      </p:to>
                                    </p:set>
                                    <p:anim calcmode="lin" valueType="num">
                                      <p:cBhvr>
                                        <p:cTn dur="500" fill="hold" id="32"/>
                                        <p:tgtEl>
                                          <p:spTgt spid="1049739"/>
                                        </p:tgtEl>
                                        <p:attrNameLst>
                                          <p:attrName>ppt_w</p:attrName>
                                        </p:attrNameLst>
                                      </p:cBhvr>
                                      <p:tavLst>
                                        <p:tav tm="0">
                                          <p:val>
                                            <p:fltVal val="0.0"/>
                                          </p:val>
                                        </p:tav>
                                        <p:tav tm="100000">
                                          <p:val>
                                            <p:strVal val="#ppt_w"/>
                                          </p:val>
                                        </p:tav>
                                      </p:tavLst>
                                    </p:anim>
                                    <p:anim calcmode="lin" valueType="num">
                                      <p:cBhvr>
                                        <p:cTn dur="500" fill="hold" id="33"/>
                                        <p:tgtEl>
                                          <p:spTgt spid="1049739"/>
                                        </p:tgtEl>
                                        <p:attrNameLst>
                                          <p:attrName>ppt_h</p:attrName>
                                        </p:attrNameLst>
                                      </p:cBhvr>
                                      <p:tavLst>
                                        <p:tav tm="0">
                                          <p:val>
                                            <p:fltVal val="0.0"/>
                                          </p:val>
                                        </p:tav>
                                        <p:tav tm="100000">
                                          <p:val>
                                            <p:strVal val="#ppt_h"/>
                                          </p:val>
                                        </p:tav>
                                      </p:tavLst>
                                    </p:anim>
                                    <p:anim calcmode="lin" valueType="num">
                                      <p:cBhvr>
                                        <p:cTn dur="500" fill="hold" id="34"/>
                                        <p:tgtEl>
                                          <p:spTgt spid="1049739"/>
                                        </p:tgtEl>
                                        <p:attrNameLst>
                                          <p:attrName>style.rotation</p:attrName>
                                        </p:attrNameLst>
                                      </p:cBhvr>
                                      <p:tavLst>
                                        <p:tav tm="0">
                                          <p:val>
                                            <p:fltVal val="360.0"/>
                                          </p:val>
                                        </p:tav>
                                        <p:tav tm="100000">
                                          <p:val>
                                            <p:fltVal val="0.0"/>
                                          </p:val>
                                        </p:tav>
                                      </p:tavLst>
                                    </p:anim>
                                    <p:animEffect transition="in" filter="fade">
                                      <p:cBhvr>
                                        <p:cTn dur="500" id="35"/>
                                        <p:tgtEl>
                                          <p:spTgt spid="1049739"/>
                                        </p:tgtEl>
                                      </p:cBhvr>
                                    </p:animEffect>
                                  </p:childTnLst>
                                </p:cTn>
                              </p:par>
                            </p:childTnLst>
                          </p:cTn>
                        </p:par>
                        <p:par>
                          <p:cTn fill="hold" id="36">
                            <p:stCondLst>
                              <p:cond delay="1900"/>
                            </p:stCondLst>
                            <p:childTnLst>
                              <p:par>
                                <p:cTn decel="100000" fill="hold" grpId="0" id="37" nodeType="afterEffect" presetClass="entr" presetID="49" presetSubtype="0">
                                  <p:stCondLst>
                                    <p:cond delay="0"/>
                                  </p:stCondLst>
                                  <p:childTnLst>
                                    <p:set>
                                      <p:cBhvr>
                                        <p:cTn dur="1" fill="hold" id="38">
                                          <p:stCondLst>
                                            <p:cond delay="0"/>
                                          </p:stCondLst>
                                        </p:cTn>
                                        <p:tgtEl>
                                          <p:spTgt spid="1049766"/>
                                        </p:tgtEl>
                                        <p:attrNameLst>
                                          <p:attrName>style.visibility</p:attrName>
                                        </p:attrNameLst>
                                      </p:cBhvr>
                                      <p:to>
                                        <p:strVal val="visible"/>
                                      </p:to>
                                    </p:set>
                                    <p:anim calcmode="lin" valueType="num">
                                      <p:cBhvr>
                                        <p:cTn dur="500" fill="hold" id="39"/>
                                        <p:tgtEl>
                                          <p:spTgt spid="1049766"/>
                                        </p:tgtEl>
                                        <p:attrNameLst>
                                          <p:attrName>ppt_w</p:attrName>
                                        </p:attrNameLst>
                                      </p:cBhvr>
                                      <p:tavLst>
                                        <p:tav tm="0">
                                          <p:val>
                                            <p:fltVal val="0.0"/>
                                          </p:val>
                                        </p:tav>
                                        <p:tav tm="100000">
                                          <p:val>
                                            <p:strVal val="#ppt_w"/>
                                          </p:val>
                                        </p:tav>
                                      </p:tavLst>
                                    </p:anim>
                                    <p:anim calcmode="lin" valueType="num">
                                      <p:cBhvr>
                                        <p:cTn dur="500" fill="hold" id="40"/>
                                        <p:tgtEl>
                                          <p:spTgt spid="1049766"/>
                                        </p:tgtEl>
                                        <p:attrNameLst>
                                          <p:attrName>ppt_h</p:attrName>
                                        </p:attrNameLst>
                                      </p:cBhvr>
                                      <p:tavLst>
                                        <p:tav tm="0">
                                          <p:val>
                                            <p:fltVal val="0.0"/>
                                          </p:val>
                                        </p:tav>
                                        <p:tav tm="100000">
                                          <p:val>
                                            <p:strVal val="#ppt_h"/>
                                          </p:val>
                                        </p:tav>
                                      </p:tavLst>
                                    </p:anim>
                                    <p:anim calcmode="lin" valueType="num">
                                      <p:cBhvr>
                                        <p:cTn dur="500" fill="hold" id="41"/>
                                        <p:tgtEl>
                                          <p:spTgt spid="1049766"/>
                                        </p:tgtEl>
                                        <p:attrNameLst>
                                          <p:attrName>style.rotation</p:attrName>
                                        </p:attrNameLst>
                                      </p:cBhvr>
                                      <p:tavLst>
                                        <p:tav tm="0">
                                          <p:val>
                                            <p:fltVal val="360.0"/>
                                          </p:val>
                                        </p:tav>
                                        <p:tav tm="100000">
                                          <p:val>
                                            <p:fltVal val="0.0"/>
                                          </p:val>
                                        </p:tav>
                                      </p:tavLst>
                                    </p:anim>
                                    <p:animEffect transition="in" filter="fade">
                                      <p:cBhvr>
                                        <p:cTn dur="500" id="42"/>
                                        <p:tgtEl>
                                          <p:spTgt spid="1049766"/>
                                        </p:tgtEl>
                                      </p:cBhvr>
                                    </p:animEffect>
                                  </p:childTnLst>
                                </p:cTn>
                              </p:par>
                              <p:par>
                                <p:cTn decel="100000" fill="hold" grpId="0" id="43" nodeType="withEffect" presetClass="entr" presetID="49" presetSubtype="0">
                                  <p:stCondLst>
                                    <p:cond delay="0"/>
                                  </p:stCondLst>
                                  <p:childTnLst>
                                    <p:set>
                                      <p:cBhvr>
                                        <p:cTn dur="1" fill="hold" id="44">
                                          <p:stCondLst>
                                            <p:cond delay="0"/>
                                          </p:stCondLst>
                                        </p:cTn>
                                        <p:tgtEl>
                                          <p:spTgt spid="1049735"/>
                                        </p:tgtEl>
                                        <p:attrNameLst>
                                          <p:attrName>style.visibility</p:attrName>
                                        </p:attrNameLst>
                                      </p:cBhvr>
                                      <p:to>
                                        <p:strVal val="visible"/>
                                      </p:to>
                                    </p:set>
                                    <p:anim calcmode="lin" valueType="num">
                                      <p:cBhvr>
                                        <p:cTn dur="500" fill="hold" id="45"/>
                                        <p:tgtEl>
                                          <p:spTgt spid="1049735"/>
                                        </p:tgtEl>
                                        <p:attrNameLst>
                                          <p:attrName>ppt_w</p:attrName>
                                        </p:attrNameLst>
                                      </p:cBhvr>
                                      <p:tavLst>
                                        <p:tav tm="0">
                                          <p:val>
                                            <p:fltVal val="0.0"/>
                                          </p:val>
                                        </p:tav>
                                        <p:tav tm="100000">
                                          <p:val>
                                            <p:strVal val="#ppt_w"/>
                                          </p:val>
                                        </p:tav>
                                      </p:tavLst>
                                    </p:anim>
                                    <p:anim calcmode="lin" valueType="num">
                                      <p:cBhvr>
                                        <p:cTn dur="500" fill="hold" id="46"/>
                                        <p:tgtEl>
                                          <p:spTgt spid="1049735"/>
                                        </p:tgtEl>
                                        <p:attrNameLst>
                                          <p:attrName>ppt_h</p:attrName>
                                        </p:attrNameLst>
                                      </p:cBhvr>
                                      <p:tavLst>
                                        <p:tav tm="0">
                                          <p:val>
                                            <p:fltVal val="0.0"/>
                                          </p:val>
                                        </p:tav>
                                        <p:tav tm="100000">
                                          <p:val>
                                            <p:strVal val="#ppt_h"/>
                                          </p:val>
                                        </p:tav>
                                      </p:tavLst>
                                    </p:anim>
                                    <p:anim calcmode="lin" valueType="num">
                                      <p:cBhvr>
                                        <p:cTn dur="500" fill="hold" id="47"/>
                                        <p:tgtEl>
                                          <p:spTgt spid="1049735"/>
                                        </p:tgtEl>
                                        <p:attrNameLst>
                                          <p:attrName>style.rotation</p:attrName>
                                        </p:attrNameLst>
                                      </p:cBhvr>
                                      <p:tavLst>
                                        <p:tav tm="0">
                                          <p:val>
                                            <p:fltVal val="360.0"/>
                                          </p:val>
                                        </p:tav>
                                        <p:tav tm="100000">
                                          <p:val>
                                            <p:fltVal val="0.0"/>
                                          </p:val>
                                        </p:tav>
                                      </p:tavLst>
                                    </p:anim>
                                    <p:animEffect transition="in" filter="fade">
                                      <p:cBhvr>
                                        <p:cTn dur="500" id="48"/>
                                        <p:tgtEl>
                                          <p:spTgt spid="1049735"/>
                                        </p:tgtEl>
                                      </p:cBhvr>
                                    </p:animEffect>
                                  </p:childTnLst>
                                </p:cTn>
                              </p:par>
                            </p:childTnLst>
                          </p:cTn>
                        </p:par>
                        <p:par>
                          <p:cTn fill="hold" id="49">
                            <p:stCondLst>
                              <p:cond delay="2400"/>
                            </p:stCondLst>
                            <p:childTnLst>
                              <p:par>
                                <p:cTn decel="100000" fill="hold" grpId="0" id="50" nodeType="afterEffect" presetClass="entr" presetID="49" presetSubtype="0">
                                  <p:stCondLst>
                                    <p:cond delay="0"/>
                                  </p:stCondLst>
                                  <p:childTnLst>
                                    <p:set>
                                      <p:cBhvr>
                                        <p:cTn dur="1" fill="hold" id="51">
                                          <p:stCondLst>
                                            <p:cond delay="0"/>
                                          </p:stCondLst>
                                        </p:cTn>
                                        <p:tgtEl>
                                          <p:spTgt spid="1049767"/>
                                        </p:tgtEl>
                                        <p:attrNameLst>
                                          <p:attrName>style.visibility</p:attrName>
                                        </p:attrNameLst>
                                      </p:cBhvr>
                                      <p:to>
                                        <p:strVal val="visible"/>
                                      </p:to>
                                    </p:set>
                                    <p:anim calcmode="lin" valueType="num">
                                      <p:cBhvr>
                                        <p:cTn dur="500" fill="hold" id="52"/>
                                        <p:tgtEl>
                                          <p:spTgt spid="1049767"/>
                                        </p:tgtEl>
                                        <p:attrNameLst>
                                          <p:attrName>ppt_w</p:attrName>
                                        </p:attrNameLst>
                                      </p:cBhvr>
                                      <p:tavLst>
                                        <p:tav tm="0">
                                          <p:val>
                                            <p:fltVal val="0.0"/>
                                          </p:val>
                                        </p:tav>
                                        <p:tav tm="100000">
                                          <p:val>
                                            <p:strVal val="#ppt_w"/>
                                          </p:val>
                                        </p:tav>
                                      </p:tavLst>
                                    </p:anim>
                                    <p:anim calcmode="lin" valueType="num">
                                      <p:cBhvr>
                                        <p:cTn dur="500" fill="hold" id="53"/>
                                        <p:tgtEl>
                                          <p:spTgt spid="1049767"/>
                                        </p:tgtEl>
                                        <p:attrNameLst>
                                          <p:attrName>ppt_h</p:attrName>
                                        </p:attrNameLst>
                                      </p:cBhvr>
                                      <p:tavLst>
                                        <p:tav tm="0">
                                          <p:val>
                                            <p:fltVal val="0.0"/>
                                          </p:val>
                                        </p:tav>
                                        <p:tav tm="100000">
                                          <p:val>
                                            <p:strVal val="#ppt_h"/>
                                          </p:val>
                                        </p:tav>
                                      </p:tavLst>
                                    </p:anim>
                                    <p:anim calcmode="lin" valueType="num">
                                      <p:cBhvr>
                                        <p:cTn dur="500" fill="hold" id="54"/>
                                        <p:tgtEl>
                                          <p:spTgt spid="1049767"/>
                                        </p:tgtEl>
                                        <p:attrNameLst>
                                          <p:attrName>style.rotation</p:attrName>
                                        </p:attrNameLst>
                                      </p:cBhvr>
                                      <p:tavLst>
                                        <p:tav tm="0">
                                          <p:val>
                                            <p:fltVal val="360.0"/>
                                          </p:val>
                                        </p:tav>
                                        <p:tav tm="100000">
                                          <p:val>
                                            <p:fltVal val="0.0"/>
                                          </p:val>
                                        </p:tav>
                                      </p:tavLst>
                                    </p:anim>
                                    <p:animEffect transition="in" filter="fade">
                                      <p:cBhvr>
                                        <p:cTn dur="500" id="55"/>
                                        <p:tgtEl>
                                          <p:spTgt spid="1049767"/>
                                        </p:tgtEl>
                                      </p:cBhvr>
                                    </p:animEffect>
                                  </p:childTnLst>
                                </p:cTn>
                              </p:par>
                              <p:par>
                                <p:cTn decel="100000" fill="hold" grpId="0" id="56" nodeType="withEffect" presetClass="entr" presetID="49" presetSubtype="0">
                                  <p:stCondLst>
                                    <p:cond delay="0"/>
                                  </p:stCondLst>
                                  <p:childTnLst>
                                    <p:set>
                                      <p:cBhvr>
                                        <p:cTn dur="1" fill="hold" id="57">
                                          <p:stCondLst>
                                            <p:cond delay="0"/>
                                          </p:stCondLst>
                                        </p:cTn>
                                        <p:tgtEl>
                                          <p:spTgt spid="1049736"/>
                                        </p:tgtEl>
                                        <p:attrNameLst>
                                          <p:attrName>style.visibility</p:attrName>
                                        </p:attrNameLst>
                                      </p:cBhvr>
                                      <p:to>
                                        <p:strVal val="visible"/>
                                      </p:to>
                                    </p:set>
                                    <p:anim calcmode="lin" valueType="num">
                                      <p:cBhvr>
                                        <p:cTn dur="500" fill="hold" id="58"/>
                                        <p:tgtEl>
                                          <p:spTgt spid="1049736"/>
                                        </p:tgtEl>
                                        <p:attrNameLst>
                                          <p:attrName>ppt_w</p:attrName>
                                        </p:attrNameLst>
                                      </p:cBhvr>
                                      <p:tavLst>
                                        <p:tav tm="0">
                                          <p:val>
                                            <p:fltVal val="0.0"/>
                                          </p:val>
                                        </p:tav>
                                        <p:tav tm="100000">
                                          <p:val>
                                            <p:strVal val="#ppt_w"/>
                                          </p:val>
                                        </p:tav>
                                      </p:tavLst>
                                    </p:anim>
                                    <p:anim calcmode="lin" valueType="num">
                                      <p:cBhvr>
                                        <p:cTn dur="500" fill="hold" id="59"/>
                                        <p:tgtEl>
                                          <p:spTgt spid="1049736"/>
                                        </p:tgtEl>
                                        <p:attrNameLst>
                                          <p:attrName>ppt_h</p:attrName>
                                        </p:attrNameLst>
                                      </p:cBhvr>
                                      <p:tavLst>
                                        <p:tav tm="0">
                                          <p:val>
                                            <p:fltVal val="0.0"/>
                                          </p:val>
                                        </p:tav>
                                        <p:tav tm="100000">
                                          <p:val>
                                            <p:strVal val="#ppt_h"/>
                                          </p:val>
                                        </p:tav>
                                      </p:tavLst>
                                    </p:anim>
                                    <p:anim calcmode="lin" valueType="num">
                                      <p:cBhvr>
                                        <p:cTn dur="500" fill="hold" id="60"/>
                                        <p:tgtEl>
                                          <p:spTgt spid="1049736"/>
                                        </p:tgtEl>
                                        <p:attrNameLst>
                                          <p:attrName>style.rotation</p:attrName>
                                        </p:attrNameLst>
                                      </p:cBhvr>
                                      <p:tavLst>
                                        <p:tav tm="0">
                                          <p:val>
                                            <p:fltVal val="360.0"/>
                                          </p:val>
                                        </p:tav>
                                        <p:tav tm="100000">
                                          <p:val>
                                            <p:fltVal val="0.0"/>
                                          </p:val>
                                        </p:tav>
                                      </p:tavLst>
                                    </p:anim>
                                    <p:animEffect transition="in" filter="fade">
                                      <p:cBhvr>
                                        <p:cTn dur="500" id="61"/>
                                        <p:tgtEl>
                                          <p:spTgt spid="1049736"/>
                                        </p:tgtEl>
                                      </p:cBhvr>
                                    </p:animEffect>
                                  </p:childTnLst>
                                </p:cTn>
                              </p:par>
                            </p:childTnLst>
                          </p:cTn>
                        </p:par>
                        <p:par>
                          <p:cTn fill="hold" id="62">
                            <p:stCondLst>
                              <p:cond delay="2900"/>
                            </p:stCondLst>
                            <p:childTnLst>
                              <p:par>
                                <p:cTn decel="100000" fill="hold" grpId="0" id="63" nodeType="afterEffect" presetClass="entr" presetID="49" presetSubtype="0">
                                  <p:stCondLst>
                                    <p:cond delay="0"/>
                                  </p:stCondLst>
                                  <p:childTnLst>
                                    <p:set>
                                      <p:cBhvr>
                                        <p:cTn dur="1" fill="hold" id="64">
                                          <p:stCondLst>
                                            <p:cond delay="0"/>
                                          </p:stCondLst>
                                        </p:cTn>
                                        <p:tgtEl>
                                          <p:spTgt spid="1049768"/>
                                        </p:tgtEl>
                                        <p:attrNameLst>
                                          <p:attrName>style.visibility</p:attrName>
                                        </p:attrNameLst>
                                      </p:cBhvr>
                                      <p:to>
                                        <p:strVal val="visible"/>
                                      </p:to>
                                    </p:set>
                                    <p:anim calcmode="lin" valueType="num">
                                      <p:cBhvr>
                                        <p:cTn dur="500" fill="hold" id="65"/>
                                        <p:tgtEl>
                                          <p:spTgt spid="1049768"/>
                                        </p:tgtEl>
                                        <p:attrNameLst>
                                          <p:attrName>ppt_w</p:attrName>
                                        </p:attrNameLst>
                                      </p:cBhvr>
                                      <p:tavLst>
                                        <p:tav tm="0">
                                          <p:val>
                                            <p:fltVal val="0.0"/>
                                          </p:val>
                                        </p:tav>
                                        <p:tav tm="100000">
                                          <p:val>
                                            <p:strVal val="#ppt_w"/>
                                          </p:val>
                                        </p:tav>
                                      </p:tavLst>
                                    </p:anim>
                                    <p:anim calcmode="lin" valueType="num">
                                      <p:cBhvr>
                                        <p:cTn dur="500" fill="hold" id="66"/>
                                        <p:tgtEl>
                                          <p:spTgt spid="1049768"/>
                                        </p:tgtEl>
                                        <p:attrNameLst>
                                          <p:attrName>ppt_h</p:attrName>
                                        </p:attrNameLst>
                                      </p:cBhvr>
                                      <p:tavLst>
                                        <p:tav tm="0">
                                          <p:val>
                                            <p:fltVal val="0.0"/>
                                          </p:val>
                                        </p:tav>
                                        <p:tav tm="100000">
                                          <p:val>
                                            <p:strVal val="#ppt_h"/>
                                          </p:val>
                                        </p:tav>
                                      </p:tavLst>
                                    </p:anim>
                                    <p:anim calcmode="lin" valueType="num">
                                      <p:cBhvr>
                                        <p:cTn dur="500" fill="hold" id="67"/>
                                        <p:tgtEl>
                                          <p:spTgt spid="1049768"/>
                                        </p:tgtEl>
                                        <p:attrNameLst>
                                          <p:attrName>style.rotation</p:attrName>
                                        </p:attrNameLst>
                                      </p:cBhvr>
                                      <p:tavLst>
                                        <p:tav tm="0">
                                          <p:val>
                                            <p:fltVal val="360.0"/>
                                          </p:val>
                                        </p:tav>
                                        <p:tav tm="100000">
                                          <p:val>
                                            <p:fltVal val="0.0"/>
                                          </p:val>
                                        </p:tav>
                                      </p:tavLst>
                                    </p:anim>
                                    <p:animEffect transition="in" filter="fade">
                                      <p:cBhvr>
                                        <p:cTn dur="500" id="68"/>
                                        <p:tgtEl>
                                          <p:spTgt spid="1049768"/>
                                        </p:tgtEl>
                                      </p:cBhvr>
                                    </p:animEffect>
                                  </p:childTnLst>
                                </p:cTn>
                              </p:par>
                              <p:par>
                                <p:cTn decel="100000" fill="hold" grpId="0" id="69" nodeType="withEffect" presetClass="entr" presetID="49" presetSubtype="0">
                                  <p:stCondLst>
                                    <p:cond delay="0"/>
                                  </p:stCondLst>
                                  <p:childTnLst>
                                    <p:set>
                                      <p:cBhvr>
                                        <p:cTn dur="1" fill="hold" id="70">
                                          <p:stCondLst>
                                            <p:cond delay="0"/>
                                          </p:stCondLst>
                                        </p:cTn>
                                        <p:tgtEl>
                                          <p:spTgt spid="1049738"/>
                                        </p:tgtEl>
                                        <p:attrNameLst>
                                          <p:attrName>style.visibility</p:attrName>
                                        </p:attrNameLst>
                                      </p:cBhvr>
                                      <p:to>
                                        <p:strVal val="visible"/>
                                      </p:to>
                                    </p:set>
                                    <p:anim calcmode="lin" valueType="num">
                                      <p:cBhvr>
                                        <p:cTn dur="500" fill="hold" id="71"/>
                                        <p:tgtEl>
                                          <p:spTgt spid="1049738"/>
                                        </p:tgtEl>
                                        <p:attrNameLst>
                                          <p:attrName>ppt_w</p:attrName>
                                        </p:attrNameLst>
                                      </p:cBhvr>
                                      <p:tavLst>
                                        <p:tav tm="0">
                                          <p:val>
                                            <p:fltVal val="0.0"/>
                                          </p:val>
                                        </p:tav>
                                        <p:tav tm="100000">
                                          <p:val>
                                            <p:strVal val="#ppt_w"/>
                                          </p:val>
                                        </p:tav>
                                      </p:tavLst>
                                    </p:anim>
                                    <p:anim calcmode="lin" valueType="num">
                                      <p:cBhvr>
                                        <p:cTn dur="500" fill="hold" id="72"/>
                                        <p:tgtEl>
                                          <p:spTgt spid="1049738"/>
                                        </p:tgtEl>
                                        <p:attrNameLst>
                                          <p:attrName>ppt_h</p:attrName>
                                        </p:attrNameLst>
                                      </p:cBhvr>
                                      <p:tavLst>
                                        <p:tav tm="0">
                                          <p:val>
                                            <p:fltVal val="0.0"/>
                                          </p:val>
                                        </p:tav>
                                        <p:tav tm="100000">
                                          <p:val>
                                            <p:strVal val="#ppt_h"/>
                                          </p:val>
                                        </p:tav>
                                      </p:tavLst>
                                    </p:anim>
                                    <p:anim calcmode="lin" valueType="num">
                                      <p:cBhvr>
                                        <p:cTn dur="500" fill="hold" id="73"/>
                                        <p:tgtEl>
                                          <p:spTgt spid="1049738"/>
                                        </p:tgtEl>
                                        <p:attrNameLst>
                                          <p:attrName>style.rotation</p:attrName>
                                        </p:attrNameLst>
                                      </p:cBhvr>
                                      <p:tavLst>
                                        <p:tav tm="0">
                                          <p:val>
                                            <p:fltVal val="360.0"/>
                                          </p:val>
                                        </p:tav>
                                        <p:tav tm="100000">
                                          <p:val>
                                            <p:fltVal val="0.0"/>
                                          </p:val>
                                        </p:tav>
                                      </p:tavLst>
                                    </p:anim>
                                    <p:animEffect transition="in" filter="fade">
                                      <p:cBhvr>
                                        <p:cTn dur="500" id="74"/>
                                        <p:tgtEl>
                                          <p:spTgt spid="1049738"/>
                                        </p:tgtEl>
                                      </p:cBhvr>
                                    </p:animEffect>
                                  </p:childTnLst>
                                </p:cTn>
                              </p:par>
                            </p:childTnLst>
                          </p:cTn>
                        </p:par>
                        <p:par>
                          <p:cTn fill="hold" id="75">
                            <p:stCondLst>
                              <p:cond delay="3400"/>
                            </p:stCondLst>
                            <p:childTnLst>
                              <p:par>
                                <p:cTn decel="100000" fill="hold" grpId="0" id="76" nodeType="afterEffect" presetClass="entr" presetID="49" presetSubtype="0">
                                  <p:stCondLst>
                                    <p:cond delay="0"/>
                                  </p:stCondLst>
                                  <p:childTnLst>
                                    <p:set>
                                      <p:cBhvr>
                                        <p:cTn dur="1" fill="hold" id="77">
                                          <p:stCondLst>
                                            <p:cond delay="0"/>
                                          </p:stCondLst>
                                        </p:cTn>
                                        <p:tgtEl>
                                          <p:spTgt spid="1049769"/>
                                        </p:tgtEl>
                                        <p:attrNameLst>
                                          <p:attrName>style.visibility</p:attrName>
                                        </p:attrNameLst>
                                      </p:cBhvr>
                                      <p:to>
                                        <p:strVal val="visible"/>
                                      </p:to>
                                    </p:set>
                                    <p:anim calcmode="lin" valueType="num">
                                      <p:cBhvr>
                                        <p:cTn dur="500" fill="hold" id="78"/>
                                        <p:tgtEl>
                                          <p:spTgt spid="1049769"/>
                                        </p:tgtEl>
                                        <p:attrNameLst>
                                          <p:attrName>ppt_w</p:attrName>
                                        </p:attrNameLst>
                                      </p:cBhvr>
                                      <p:tavLst>
                                        <p:tav tm="0">
                                          <p:val>
                                            <p:fltVal val="0.0"/>
                                          </p:val>
                                        </p:tav>
                                        <p:tav tm="100000">
                                          <p:val>
                                            <p:strVal val="#ppt_w"/>
                                          </p:val>
                                        </p:tav>
                                      </p:tavLst>
                                    </p:anim>
                                    <p:anim calcmode="lin" valueType="num">
                                      <p:cBhvr>
                                        <p:cTn dur="500" fill="hold" id="79"/>
                                        <p:tgtEl>
                                          <p:spTgt spid="1049769"/>
                                        </p:tgtEl>
                                        <p:attrNameLst>
                                          <p:attrName>ppt_h</p:attrName>
                                        </p:attrNameLst>
                                      </p:cBhvr>
                                      <p:tavLst>
                                        <p:tav tm="0">
                                          <p:val>
                                            <p:fltVal val="0.0"/>
                                          </p:val>
                                        </p:tav>
                                        <p:tav tm="100000">
                                          <p:val>
                                            <p:strVal val="#ppt_h"/>
                                          </p:val>
                                        </p:tav>
                                      </p:tavLst>
                                    </p:anim>
                                    <p:anim calcmode="lin" valueType="num">
                                      <p:cBhvr>
                                        <p:cTn dur="500" fill="hold" id="80"/>
                                        <p:tgtEl>
                                          <p:spTgt spid="1049769"/>
                                        </p:tgtEl>
                                        <p:attrNameLst>
                                          <p:attrName>style.rotation</p:attrName>
                                        </p:attrNameLst>
                                      </p:cBhvr>
                                      <p:tavLst>
                                        <p:tav tm="0">
                                          <p:val>
                                            <p:fltVal val="360.0"/>
                                          </p:val>
                                        </p:tav>
                                        <p:tav tm="100000">
                                          <p:val>
                                            <p:fltVal val="0.0"/>
                                          </p:val>
                                        </p:tav>
                                      </p:tavLst>
                                    </p:anim>
                                    <p:animEffect transition="in" filter="fade">
                                      <p:cBhvr>
                                        <p:cTn dur="500" id="81"/>
                                        <p:tgtEl>
                                          <p:spTgt spid="1049769"/>
                                        </p:tgtEl>
                                      </p:cBhvr>
                                    </p:animEffect>
                                  </p:childTnLst>
                                </p:cTn>
                              </p:par>
                              <p:par>
                                <p:cTn decel="100000" fill="hold" grpId="0" id="82" nodeType="withEffect" presetClass="entr" presetID="49" presetSubtype="0">
                                  <p:stCondLst>
                                    <p:cond delay="0"/>
                                  </p:stCondLst>
                                  <p:childTnLst>
                                    <p:set>
                                      <p:cBhvr>
                                        <p:cTn dur="1" fill="hold" id="83">
                                          <p:stCondLst>
                                            <p:cond delay="0"/>
                                          </p:stCondLst>
                                        </p:cTn>
                                        <p:tgtEl>
                                          <p:spTgt spid="1049734"/>
                                        </p:tgtEl>
                                        <p:attrNameLst>
                                          <p:attrName>style.visibility</p:attrName>
                                        </p:attrNameLst>
                                      </p:cBhvr>
                                      <p:to>
                                        <p:strVal val="visible"/>
                                      </p:to>
                                    </p:set>
                                    <p:anim calcmode="lin" valueType="num">
                                      <p:cBhvr>
                                        <p:cTn dur="500" fill="hold" id="84"/>
                                        <p:tgtEl>
                                          <p:spTgt spid="1049734"/>
                                        </p:tgtEl>
                                        <p:attrNameLst>
                                          <p:attrName>ppt_w</p:attrName>
                                        </p:attrNameLst>
                                      </p:cBhvr>
                                      <p:tavLst>
                                        <p:tav tm="0">
                                          <p:val>
                                            <p:fltVal val="0.0"/>
                                          </p:val>
                                        </p:tav>
                                        <p:tav tm="100000">
                                          <p:val>
                                            <p:strVal val="#ppt_w"/>
                                          </p:val>
                                        </p:tav>
                                      </p:tavLst>
                                    </p:anim>
                                    <p:anim calcmode="lin" valueType="num">
                                      <p:cBhvr>
                                        <p:cTn dur="500" fill="hold" id="85"/>
                                        <p:tgtEl>
                                          <p:spTgt spid="1049734"/>
                                        </p:tgtEl>
                                        <p:attrNameLst>
                                          <p:attrName>ppt_h</p:attrName>
                                        </p:attrNameLst>
                                      </p:cBhvr>
                                      <p:tavLst>
                                        <p:tav tm="0">
                                          <p:val>
                                            <p:fltVal val="0.0"/>
                                          </p:val>
                                        </p:tav>
                                        <p:tav tm="100000">
                                          <p:val>
                                            <p:strVal val="#ppt_h"/>
                                          </p:val>
                                        </p:tav>
                                      </p:tavLst>
                                    </p:anim>
                                    <p:anim calcmode="lin" valueType="num">
                                      <p:cBhvr>
                                        <p:cTn dur="500" fill="hold" id="86"/>
                                        <p:tgtEl>
                                          <p:spTgt spid="1049734"/>
                                        </p:tgtEl>
                                        <p:attrNameLst>
                                          <p:attrName>style.rotation</p:attrName>
                                        </p:attrNameLst>
                                      </p:cBhvr>
                                      <p:tavLst>
                                        <p:tav tm="0">
                                          <p:val>
                                            <p:fltVal val="360.0"/>
                                          </p:val>
                                        </p:tav>
                                        <p:tav tm="100000">
                                          <p:val>
                                            <p:fltVal val="0.0"/>
                                          </p:val>
                                        </p:tav>
                                      </p:tavLst>
                                    </p:anim>
                                    <p:animEffect transition="in" filter="fade">
                                      <p:cBhvr>
                                        <p:cTn dur="500" id="87"/>
                                        <p:tgtEl>
                                          <p:spTgt spid="1049734"/>
                                        </p:tgtEl>
                                      </p:cBhvr>
                                    </p:animEffect>
                                  </p:childTnLst>
                                </p:cTn>
                              </p:par>
                            </p:childTnLst>
                          </p:cTn>
                        </p:par>
                        <p:par>
                          <p:cTn fill="hold" id="88">
                            <p:stCondLst>
                              <p:cond delay="3900"/>
                            </p:stCondLst>
                            <p:childTnLst>
                              <p:par>
                                <p:cTn decel="100000" fill="hold" grpId="0" id="89" nodeType="afterEffect" presetClass="entr" presetID="49" presetSubtype="0">
                                  <p:stCondLst>
                                    <p:cond delay="0"/>
                                  </p:stCondLst>
                                  <p:childTnLst>
                                    <p:set>
                                      <p:cBhvr>
                                        <p:cTn dur="1" fill="hold" id="90">
                                          <p:stCondLst>
                                            <p:cond delay="0"/>
                                          </p:stCondLst>
                                        </p:cTn>
                                        <p:tgtEl>
                                          <p:spTgt spid="1049770"/>
                                        </p:tgtEl>
                                        <p:attrNameLst>
                                          <p:attrName>style.visibility</p:attrName>
                                        </p:attrNameLst>
                                      </p:cBhvr>
                                      <p:to>
                                        <p:strVal val="visible"/>
                                      </p:to>
                                    </p:set>
                                    <p:anim calcmode="lin" valueType="num">
                                      <p:cBhvr>
                                        <p:cTn dur="500" fill="hold" id="91"/>
                                        <p:tgtEl>
                                          <p:spTgt spid="1049770"/>
                                        </p:tgtEl>
                                        <p:attrNameLst>
                                          <p:attrName>ppt_w</p:attrName>
                                        </p:attrNameLst>
                                      </p:cBhvr>
                                      <p:tavLst>
                                        <p:tav tm="0">
                                          <p:val>
                                            <p:fltVal val="0.0"/>
                                          </p:val>
                                        </p:tav>
                                        <p:tav tm="100000">
                                          <p:val>
                                            <p:strVal val="#ppt_w"/>
                                          </p:val>
                                        </p:tav>
                                      </p:tavLst>
                                    </p:anim>
                                    <p:anim calcmode="lin" valueType="num">
                                      <p:cBhvr>
                                        <p:cTn dur="500" fill="hold" id="92"/>
                                        <p:tgtEl>
                                          <p:spTgt spid="1049770"/>
                                        </p:tgtEl>
                                        <p:attrNameLst>
                                          <p:attrName>ppt_h</p:attrName>
                                        </p:attrNameLst>
                                      </p:cBhvr>
                                      <p:tavLst>
                                        <p:tav tm="0">
                                          <p:val>
                                            <p:fltVal val="0.0"/>
                                          </p:val>
                                        </p:tav>
                                        <p:tav tm="100000">
                                          <p:val>
                                            <p:strVal val="#ppt_h"/>
                                          </p:val>
                                        </p:tav>
                                      </p:tavLst>
                                    </p:anim>
                                    <p:anim calcmode="lin" valueType="num">
                                      <p:cBhvr>
                                        <p:cTn dur="500" fill="hold" id="93"/>
                                        <p:tgtEl>
                                          <p:spTgt spid="1049770"/>
                                        </p:tgtEl>
                                        <p:attrNameLst>
                                          <p:attrName>style.rotation</p:attrName>
                                        </p:attrNameLst>
                                      </p:cBhvr>
                                      <p:tavLst>
                                        <p:tav tm="0">
                                          <p:val>
                                            <p:fltVal val="360.0"/>
                                          </p:val>
                                        </p:tav>
                                        <p:tav tm="100000">
                                          <p:val>
                                            <p:fltVal val="0.0"/>
                                          </p:val>
                                        </p:tav>
                                      </p:tavLst>
                                    </p:anim>
                                    <p:animEffect transition="in" filter="fade">
                                      <p:cBhvr>
                                        <p:cTn dur="500" id="94"/>
                                        <p:tgtEl>
                                          <p:spTgt spid="1049770"/>
                                        </p:tgtEl>
                                      </p:cBhvr>
                                    </p:animEffect>
                                  </p:childTnLst>
                                </p:cTn>
                              </p:par>
                              <p:par>
                                <p:cTn decel="100000" fill="hold" grpId="0" id="95" nodeType="withEffect" presetClass="entr" presetID="49" presetSubtype="0">
                                  <p:stCondLst>
                                    <p:cond delay="0"/>
                                  </p:stCondLst>
                                  <p:childTnLst>
                                    <p:set>
                                      <p:cBhvr>
                                        <p:cTn dur="1" fill="hold" id="96">
                                          <p:stCondLst>
                                            <p:cond delay="0"/>
                                          </p:stCondLst>
                                        </p:cTn>
                                        <p:tgtEl>
                                          <p:spTgt spid="1049737"/>
                                        </p:tgtEl>
                                        <p:attrNameLst>
                                          <p:attrName>style.visibility</p:attrName>
                                        </p:attrNameLst>
                                      </p:cBhvr>
                                      <p:to>
                                        <p:strVal val="visible"/>
                                      </p:to>
                                    </p:set>
                                    <p:anim calcmode="lin" valueType="num">
                                      <p:cBhvr>
                                        <p:cTn dur="500" fill="hold" id="97"/>
                                        <p:tgtEl>
                                          <p:spTgt spid="1049737"/>
                                        </p:tgtEl>
                                        <p:attrNameLst>
                                          <p:attrName>ppt_w</p:attrName>
                                        </p:attrNameLst>
                                      </p:cBhvr>
                                      <p:tavLst>
                                        <p:tav tm="0">
                                          <p:val>
                                            <p:fltVal val="0.0"/>
                                          </p:val>
                                        </p:tav>
                                        <p:tav tm="100000">
                                          <p:val>
                                            <p:strVal val="#ppt_w"/>
                                          </p:val>
                                        </p:tav>
                                      </p:tavLst>
                                    </p:anim>
                                    <p:anim calcmode="lin" valueType="num">
                                      <p:cBhvr>
                                        <p:cTn dur="500" fill="hold" id="98"/>
                                        <p:tgtEl>
                                          <p:spTgt spid="1049737"/>
                                        </p:tgtEl>
                                        <p:attrNameLst>
                                          <p:attrName>ppt_h</p:attrName>
                                        </p:attrNameLst>
                                      </p:cBhvr>
                                      <p:tavLst>
                                        <p:tav tm="0">
                                          <p:val>
                                            <p:fltVal val="0.0"/>
                                          </p:val>
                                        </p:tav>
                                        <p:tav tm="100000">
                                          <p:val>
                                            <p:strVal val="#ppt_h"/>
                                          </p:val>
                                        </p:tav>
                                      </p:tavLst>
                                    </p:anim>
                                    <p:anim calcmode="lin" valueType="num">
                                      <p:cBhvr>
                                        <p:cTn dur="500" fill="hold" id="99"/>
                                        <p:tgtEl>
                                          <p:spTgt spid="1049737"/>
                                        </p:tgtEl>
                                        <p:attrNameLst>
                                          <p:attrName>style.rotation</p:attrName>
                                        </p:attrNameLst>
                                      </p:cBhvr>
                                      <p:tavLst>
                                        <p:tav tm="0">
                                          <p:val>
                                            <p:fltVal val="360.0"/>
                                          </p:val>
                                        </p:tav>
                                        <p:tav tm="100000">
                                          <p:val>
                                            <p:fltVal val="0.0"/>
                                          </p:val>
                                        </p:tav>
                                      </p:tavLst>
                                    </p:anim>
                                    <p:animEffect transition="in" filter="fade">
                                      <p:cBhvr>
                                        <p:cTn dur="500" id="100"/>
                                        <p:tgtEl>
                                          <p:spTgt spid="1049737"/>
                                        </p:tgtEl>
                                      </p:cBhvr>
                                    </p:animEffect>
                                  </p:childTnLst>
                                </p:cTn>
                              </p:par>
                            </p:childTnLst>
                          </p:cTn>
                        </p:par>
                        <p:par>
                          <p:cTn fill="hold" id="101">
                            <p:stCondLst>
                              <p:cond delay="4400"/>
                            </p:stCondLst>
                            <p:childTnLst>
                              <p:par>
                                <p:cTn fill="hold" grpId="0" id="102" nodeType="afterEffect" presetClass="entr" presetID="22" presetSubtype="8">
                                  <p:stCondLst>
                                    <p:cond delay="0"/>
                                  </p:stCondLst>
                                  <p:childTnLst>
                                    <p:set>
                                      <p:cBhvr>
                                        <p:cTn dur="1" fill="hold" id="103">
                                          <p:stCondLst>
                                            <p:cond delay="0"/>
                                          </p:stCondLst>
                                        </p:cTn>
                                        <p:tgtEl>
                                          <p:spTgt spid="1049759"/>
                                        </p:tgtEl>
                                        <p:attrNameLst>
                                          <p:attrName>style.visibility</p:attrName>
                                        </p:attrNameLst>
                                      </p:cBhvr>
                                      <p:to>
                                        <p:strVal val="visible"/>
                                      </p:to>
                                    </p:set>
                                    <p:animEffect transition="in" filter="wipe(left)">
                                      <p:cBhvr>
                                        <p:cTn dur="500" id="104"/>
                                        <p:tgtEl>
                                          <p:spTgt spid="1049759"/>
                                        </p:tgtEl>
                                      </p:cBhvr>
                                    </p:animEffect>
                                  </p:childTnLst>
                                </p:cTn>
                              </p:par>
                            </p:childTnLst>
                          </p:cTn>
                        </p:par>
                        <p:par>
                          <p:cTn fill="hold" id="105">
                            <p:stCondLst>
                              <p:cond delay="4900"/>
                            </p:stCondLst>
                            <p:childTnLst>
                              <p:par>
                                <p:cTn decel="100000" fill="hold" grpId="0" id="106" nodeType="afterEffect" presetClass="entr" presetID="2" presetSubtype="2">
                                  <p:stCondLst>
                                    <p:cond delay="0"/>
                                  </p:stCondLst>
                                  <p:iterate type="wd">
                                    <p:tmPct val="10000"/>
                                  </p:iterate>
                                  <p:childTnLst>
                                    <p:set>
                                      <p:cBhvr>
                                        <p:cTn dur="1" fill="hold" id="107">
                                          <p:stCondLst>
                                            <p:cond delay="0"/>
                                          </p:stCondLst>
                                        </p:cTn>
                                        <p:tgtEl>
                                          <p:spTgt spid="1049741">
                                            <p:txEl>
                                              <p:pRg st="0" end="0"/>
                                            </p:txEl>
                                          </p:spTgt>
                                        </p:tgtEl>
                                        <p:attrNameLst>
                                          <p:attrName>style.visibility</p:attrName>
                                        </p:attrNameLst>
                                      </p:cBhvr>
                                      <p:to>
                                        <p:strVal val="visible"/>
                                      </p:to>
                                    </p:set>
                                    <p:anim calcmode="lin" valueType="num">
                                      <p:cBhvr additive="base">
                                        <p:cTn dur="500" fill="hold" id="108"/>
                                        <p:tgtEl>
                                          <p:spTgt spid="1049741">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109"/>
                                        <p:tgtEl>
                                          <p:spTgt spid="1049741">
                                            <p:txEl>
                                              <p:pRg st="0" end="0"/>
                                            </p:txEl>
                                          </p:spTgt>
                                        </p:tgtEl>
                                        <p:attrNameLst>
                                          <p:attrName>ppt_y</p:attrName>
                                        </p:attrNameLst>
                                      </p:cBhvr>
                                      <p:tavLst>
                                        <p:tav tm="0">
                                          <p:val>
                                            <p:strVal val="#ppt_y"/>
                                          </p:val>
                                        </p:tav>
                                        <p:tav tm="100000">
                                          <p:val>
                                            <p:strVal val="#ppt_y"/>
                                          </p:val>
                                        </p:tav>
                                      </p:tavLst>
                                    </p:anim>
                                  </p:childTnLst>
                                </p:cTn>
                              </p:par>
                              <p:par>
                                <p:cTn decel="100000" fill="hold" grpId="0" id="110" nodeType="withEffect" presetClass="entr" presetID="2" presetSubtype="2">
                                  <p:stCondLst>
                                    <p:cond delay="0"/>
                                  </p:stCondLst>
                                  <p:iterate type="wd">
                                    <p:tmPct val="10000"/>
                                  </p:iterate>
                                  <p:childTnLst>
                                    <p:set>
                                      <p:cBhvr>
                                        <p:cTn dur="1" fill="hold" id="111">
                                          <p:stCondLst>
                                            <p:cond delay="0"/>
                                          </p:stCondLst>
                                        </p:cTn>
                                        <p:tgtEl>
                                          <p:spTgt spid="1049743"/>
                                        </p:tgtEl>
                                        <p:attrNameLst>
                                          <p:attrName>style.visibility</p:attrName>
                                        </p:attrNameLst>
                                      </p:cBhvr>
                                      <p:to>
                                        <p:strVal val="visible"/>
                                      </p:to>
                                    </p:set>
                                    <p:anim calcmode="lin" valueType="num">
                                      <p:cBhvr additive="base">
                                        <p:cTn dur="500" fill="hold" id="112"/>
                                        <p:tgtEl>
                                          <p:spTgt spid="1049743"/>
                                        </p:tgtEl>
                                        <p:attrNameLst>
                                          <p:attrName>ppt_x</p:attrName>
                                        </p:attrNameLst>
                                      </p:cBhvr>
                                      <p:tavLst>
                                        <p:tav tm="0">
                                          <p:val>
                                            <p:strVal val="1+#ppt_w/2"/>
                                          </p:val>
                                        </p:tav>
                                        <p:tav tm="100000">
                                          <p:val>
                                            <p:strVal val="#ppt_x"/>
                                          </p:val>
                                        </p:tav>
                                      </p:tavLst>
                                    </p:anim>
                                    <p:anim calcmode="lin" valueType="num">
                                      <p:cBhvr additive="base">
                                        <p:cTn dur="500" fill="hold" id="113"/>
                                        <p:tgtEl>
                                          <p:spTgt spid="1049743"/>
                                        </p:tgtEl>
                                        <p:attrNameLst>
                                          <p:attrName>ppt_y</p:attrName>
                                        </p:attrNameLst>
                                      </p:cBhvr>
                                      <p:tavLst>
                                        <p:tav tm="0">
                                          <p:val>
                                            <p:strVal val="#ppt_y"/>
                                          </p:val>
                                        </p:tav>
                                        <p:tav tm="100000">
                                          <p:val>
                                            <p:strVal val="#ppt_y"/>
                                          </p:val>
                                        </p:tav>
                                      </p:tavLst>
                                    </p:anim>
                                  </p:childTnLst>
                                </p:cTn>
                              </p:par>
                            </p:childTnLst>
                          </p:cTn>
                        </p:par>
                        <p:par>
                          <p:cTn fill="hold" id="114">
                            <p:stCondLst>
                              <p:cond delay="5500"/>
                            </p:stCondLst>
                            <p:childTnLst>
                              <p:par>
                                <p:cTn fill="hold" grpId="0" id="115" nodeType="afterEffect" presetClass="entr" presetID="22" presetSubtype="8">
                                  <p:stCondLst>
                                    <p:cond delay="0"/>
                                  </p:stCondLst>
                                  <p:childTnLst>
                                    <p:set>
                                      <p:cBhvr>
                                        <p:cTn dur="1" fill="hold" id="116">
                                          <p:stCondLst>
                                            <p:cond delay="0"/>
                                          </p:stCondLst>
                                        </p:cTn>
                                        <p:tgtEl>
                                          <p:spTgt spid="1049742">
                                            <p:txEl>
                                              <p:pRg st="0" end="0"/>
                                            </p:txEl>
                                          </p:spTgt>
                                        </p:tgtEl>
                                        <p:attrNameLst>
                                          <p:attrName>style.visibility</p:attrName>
                                        </p:attrNameLst>
                                      </p:cBhvr>
                                      <p:to>
                                        <p:strVal val="visible"/>
                                      </p:to>
                                    </p:set>
                                    <p:animEffect transition="in" filter="wipe(left)">
                                      <p:cBhvr>
                                        <p:cTn dur="500" id="117"/>
                                        <p:tgtEl>
                                          <p:spTgt spid="1049742">
                                            <p:txEl>
                                              <p:pRg st="0" end="0"/>
                                            </p:txEl>
                                          </p:spTgt>
                                        </p:tgtEl>
                                      </p:cBhvr>
                                    </p:animEffect>
                                  </p:childTnLst>
                                </p:cTn>
                              </p:par>
                            </p:childTnLst>
                          </p:cTn>
                        </p:par>
                        <p:par>
                          <p:cTn fill="hold" id="118">
                            <p:stCondLst>
                              <p:cond delay="6000"/>
                            </p:stCondLst>
                            <p:childTnLst>
                              <p:par>
                                <p:cTn fill="hold" grpId="0" id="119" nodeType="afterEffect" presetClass="entr" presetID="22" presetSubtype="8">
                                  <p:stCondLst>
                                    <p:cond delay="250"/>
                                  </p:stCondLst>
                                  <p:childTnLst>
                                    <p:set>
                                      <p:cBhvr>
                                        <p:cTn dur="1" fill="hold" id="120">
                                          <p:stCondLst>
                                            <p:cond delay="0"/>
                                          </p:stCondLst>
                                        </p:cTn>
                                        <p:tgtEl>
                                          <p:spTgt spid="1049760"/>
                                        </p:tgtEl>
                                        <p:attrNameLst>
                                          <p:attrName>style.visibility</p:attrName>
                                        </p:attrNameLst>
                                      </p:cBhvr>
                                      <p:to>
                                        <p:strVal val="visible"/>
                                      </p:to>
                                    </p:set>
                                    <p:animEffect transition="in" filter="wipe(left)">
                                      <p:cBhvr>
                                        <p:cTn dur="500" id="121"/>
                                        <p:tgtEl>
                                          <p:spTgt spid="1049760"/>
                                        </p:tgtEl>
                                      </p:cBhvr>
                                    </p:animEffect>
                                  </p:childTnLst>
                                </p:cTn>
                              </p:par>
                            </p:childTnLst>
                          </p:cTn>
                        </p:par>
                        <p:par>
                          <p:cTn fill="hold" id="122">
                            <p:stCondLst>
                              <p:cond delay="6750"/>
                            </p:stCondLst>
                            <p:childTnLst>
                              <p:par>
                                <p:cTn decel="100000" fill="hold" grpId="0" id="123" nodeType="afterEffect" presetClass="entr" presetID="2" presetSubtype="2">
                                  <p:stCondLst>
                                    <p:cond delay="0"/>
                                  </p:stCondLst>
                                  <p:iterate type="wd">
                                    <p:tmPct val="10000"/>
                                  </p:iterate>
                                  <p:childTnLst>
                                    <p:set>
                                      <p:cBhvr>
                                        <p:cTn dur="1" fill="hold" id="124">
                                          <p:stCondLst>
                                            <p:cond delay="0"/>
                                          </p:stCondLst>
                                        </p:cTn>
                                        <p:tgtEl>
                                          <p:spTgt spid="1049744">
                                            <p:txEl>
                                              <p:pRg st="0" end="0"/>
                                            </p:txEl>
                                          </p:spTgt>
                                        </p:tgtEl>
                                        <p:attrNameLst>
                                          <p:attrName>style.visibility</p:attrName>
                                        </p:attrNameLst>
                                      </p:cBhvr>
                                      <p:to>
                                        <p:strVal val="visible"/>
                                      </p:to>
                                    </p:set>
                                    <p:anim calcmode="lin" valueType="num">
                                      <p:cBhvr additive="base">
                                        <p:cTn dur="500" fill="hold" id="125"/>
                                        <p:tgtEl>
                                          <p:spTgt spid="1049744">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126"/>
                                        <p:tgtEl>
                                          <p:spTgt spid="1049744">
                                            <p:txEl>
                                              <p:pRg st="0" end="0"/>
                                            </p:txEl>
                                          </p:spTgt>
                                        </p:tgtEl>
                                        <p:attrNameLst>
                                          <p:attrName>ppt_y</p:attrName>
                                        </p:attrNameLst>
                                      </p:cBhvr>
                                      <p:tavLst>
                                        <p:tav tm="0">
                                          <p:val>
                                            <p:strVal val="#ppt_y"/>
                                          </p:val>
                                        </p:tav>
                                        <p:tav tm="100000">
                                          <p:val>
                                            <p:strVal val="#ppt_y"/>
                                          </p:val>
                                        </p:tav>
                                      </p:tavLst>
                                    </p:anim>
                                  </p:childTnLst>
                                </p:cTn>
                              </p:par>
                              <p:par>
                                <p:cTn decel="100000" fill="hold" grpId="0" id="127" nodeType="withEffect" presetClass="entr" presetID="2" presetSubtype="2">
                                  <p:stCondLst>
                                    <p:cond delay="0"/>
                                  </p:stCondLst>
                                  <p:iterate type="wd">
                                    <p:tmPct val="10000"/>
                                  </p:iterate>
                                  <p:childTnLst>
                                    <p:set>
                                      <p:cBhvr>
                                        <p:cTn dur="1" fill="hold" id="128">
                                          <p:stCondLst>
                                            <p:cond delay="0"/>
                                          </p:stCondLst>
                                        </p:cTn>
                                        <p:tgtEl>
                                          <p:spTgt spid="1049746"/>
                                        </p:tgtEl>
                                        <p:attrNameLst>
                                          <p:attrName>style.visibility</p:attrName>
                                        </p:attrNameLst>
                                      </p:cBhvr>
                                      <p:to>
                                        <p:strVal val="visible"/>
                                      </p:to>
                                    </p:set>
                                    <p:anim calcmode="lin" valueType="num">
                                      <p:cBhvr additive="base">
                                        <p:cTn dur="500" fill="hold" id="129"/>
                                        <p:tgtEl>
                                          <p:spTgt spid="1049746"/>
                                        </p:tgtEl>
                                        <p:attrNameLst>
                                          <p:attrName>ppt_x</p:attrName>
                                        </p:attrNameLst>
                                      </p:cBhvr>
                                      <p:tavLst>
                                        <p:tav tm="0">
                                          <p:val>
                                            <p:strVal val="1+#ppt_w/2"/>
                                          </p:val>
                                        </p:tav>
                                        <p:tav tm="100000">
                                          <p:val>
                                            <p:strVal val="#ppt_x"/>
                                          </p:val>
                                        </p:tav>
                                      </p:tavLst>
                                    </p:anim>
                                    <p:anim calcmode="lin" valueType="num">
                                      <p:cBhvr additive="base">
                                        <p:cTn dur="500" fill="hold" id="130"/>
                                        <p:tgtEl>
                                          <p:spTgt spid="1049746"/>
                                        </p:tgtEl>
                                        <p:attrNameLst>
                                          <p:attrName>ppt_y</p:attrName>
                                        </p:attrNameLst>
                                      </p:cBhvr>
                                      <p:tavLst>
                                        <p:tav tm="0">
                                          <p:val>
                                            <p:strVal val="#ppt_y"/>
                                          </p:val>
                                        </p:tav>
                                        <p:tav tm="100000">
                                          <p:val>
                                            <p:strVal val="#ppt_y"/>
                                          </p:val>
                                        </p:tav>
                                      </p:tavLst>
                                    </p:anim>
                                  </p:childTnLst>
                                </p:cTn>
                              </p:par>
                            </p:childTnLst>
                          </p:cTn>
                        </p:par>
                        <p:par>
                          <p:cTn fill="hold" id="131">
                            <p:stCondLst>
                              <p:cond delay="7350"/>
                            </p:stCondLst>
                            <p:childTnLst>
                              <p:par>
                                <p:cTn fill="hold" grpId="0" id="132" nodeType="afterEffect" presetClass="entr" presetID="22" presetSubtype="8">
                                  <p:stCondLst>
                                    <p:cond delay="0"/>
                                  </p:stCondLst>
                                  <p:childTnLst>
                                    <p:set>
                                      <p:cBhvr>
                                        <p:cTn dur="1" fill="hold" id="133">
                                          <p:stCondLst>
                                            <p:cond delay="0"/>
                                          </p:stCondLst>
                                        </p:cTn>
                                        <p:tgtEl>
                                          <p:spTgt spid="1049745">
                                            <p:txEl>
                                              <p:pRg st="0" end="0"/>
                                            </p:txEl>
                                          </p:spTgt>
                                        </p:tgtEl>
                                        <p:attrNameLst>
                                          <p:attrName>style.visibility</p:attrName>
                                        </p:attrNameLst>
                                      </p:cBhvr>
                                      <p:to>
                                        <p:strVal val="visible"/>
                                      </p:to>
                                    </p:set>
                                    <p:animEffect transition="in" filter="wipe(left)">
                                      <p:cBhvr>
                                        <p:cTn dur="500" id="134"/>
                                        <p:tgtEl>
                                          <p:spTgt spid="1049745">
                                            <p:txEl>
                                              <p:pRg st="0" end="0"/>
                                            </p:txEl>
                                          </p:spTgt>
                                        </p:tgtEl>
                                      </p:cBhvr>
                                    </p:animEffect>
                                  </p:childTnLst>
                                </p:cTn>
                              </p:par>
                            </p:childTnLst>
                          </p:cTn>
                        </p:par>
                        <p:par>
                          <p:cTn fill="hold" id="135">
                            <p:stCondLst>
                              <p:cond delay="7850"/>
                            </p:stCondLst>
                            <p:childTnLst>
                              <p:par>
                                <p:cTn fill="hold" grpId="0" id="136" nodeType="afterEffect" presetClass="entr" presetID="22" presetSubtype="8">
                                  <p:stCondLst>
                                    <p:cond delay="250"/>
                                  </p:stCondLst>
                                  <p:childTnLst>
                                    <p:set>
                                      <p:cBhvr>
                                        <p:cTn dur="1" fill="hold" id="137">
                                          <p:stCondLst>
                                            <p:cond delay="0"/>
                                          </p:stCondLst>
                                        </p:cTn>
                                        <p:tgtEl>
                                          <p:spTgt spid="1049764"/>
                                        </p:tgtEl>
                                        <p:attrNameLst>
                                          <p:attrName>style.visibility</p:attrName>
                                        </p:attrNameLst>
                                      </p:cBhvr>
                                      <p:to>
                                        <p:strVal val="visible"/>
                                      </p:to>
                                    </p:set>
                                    <p:animEffect transition="in" filter="wipe(left)">
                                      <p:cBhvr>
                                        <p:cTn dur="500" id="138"/>
                                        <p:tgtEl>
                                          <p:spTgt spid="1049764"/>
                                        </p:tgtEl>
                                      </p:cBhvr>
                                    </p:animEffect>
                                  </p:childTnLst>
                                </p:cTn>
                              </p:par>
                            </p:childTnLst>
                          </p:cTn>
                        </p:par>
                        <p:par>
                          <p:cTn fill="hold" id="139">
                            <p:stCondLst>
                              <p:cond delay="8600"/>
                            </p:stCondLst>
                            <p:childTnLst>
                              <p:par>
                                <p:cTn decel="100000" fill="hold" grpId="0" id="140" nodeType="afterEffect" presetClass="entr" presetID="2" presetSubtype="2">
                                  <p:stCondLst>
                                    <p:cond delay="0"/>
                                  </p:stCondLst>
                                  <p:iterate type="wd">
                                    <p:tmPct val="10000"/>
                                  </p:iterate>
                                  <p:childTnLst>
                                    <p:set>
                                      <p:cBhvr>
                                        <p:cTn dur="1" fill="hold" id="141">
                                          <p:stCondLst>
                                            <p:cond delay="0"/>
                                          </p:stCondLst>
                                        </p:cTn>
                                        <p:tgtEl>
                                          <p:spTgt spid="1049747">
                                            <p:txEl>
                                              <p:pRg st="0" end="0"/>
                                            </p:txEl>
                                          </p:spTgt>
                                        </p:tgtEl>
                                        <p:attrNameLst>
                                          <p:attrName>style.visibility</p:attrName>
                                        </p:attrNameLst>
                                      </p:cBhvr>
                                      <p:to>
                                        <p:strVal val="visible"/>
                                      </p:to>
                                    </p:set>
                                    <p:anim calcmode="lin" valueType="num">
                                      <p:cBhvr additive="base">
                                        <p:cTn dur="500" fill="hold" id="142"/>
                                        <p:tgtEl>
                                          <p:spTgt spid="1049747">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143"/>
                                        <p:tgtEl>
                                          <p:spTgt spid="1049747">
                                            <p:txEl>
                                              <p:pRg st="0" end="0"/>
                                            </p:txEl>
                                          </p:spTgt>
                                        </p:tgtEl>
                                        <p:attrNameLst>
                                          <p:attrName>ppt_y</p:attrName>
                                        </p:attrNameLst>
                                      </p:cBhvr>
                                      <p:tavLst>
                                        <p:tav tm="0">
                                          <p:val>
                                            <p:strVal val="#ppt_y"/>
                                          </p:val>
                                        </p:tav>
                                        <p:tav tm="100000">
                                          <p:val>
                                            <p:strVal val="#ppt_y"/>
                                          </p:val>
                                        </p:tav>
                                      </p:tavLst>
                                    </p:anim>
                                  </p:childTnLst>
                                </p:cTn>
                              </p:par>
                              <p:par>
                                <p:cTn decel="100000" fill="hold" grpId="0" id="144" nodeType="withEffect" presetClass="entr" presetID="2" presetSubtype="2">
                                  <p:stCondLst>
                                    <p:cond delay="0"/>
                                  </p:stCondLst>
                                  <p:iterate type="wd">
                                    <p:tmPct val="10000"/>
                                  </p:iterate>
                                  <p:childTnLst>
                                    <p:set>
                                      <p:cBhvr>
                                        <p:cTn dur="1" fill="hold" id="145">
                                          <p:stCondLst>
                                            <p:cond delay="0"/>
                                          </p:stCondLst>
                                        </p:cTn>
                                        <p:tgtEl>
                                          <p:spTgt spid="1049749"/>
                                        </p:tgtEl>
                                        <p:attrNameLst>
                                          <p:attrName>style.visibility</p:attrName>
                                        </p:attrNameLst>
                                      </p:cBhvr>
                                      <p:to>
                                        <p:strVal val="visible"/>
                                      </p:to>
                                    </p:set>
                                    <p:anim calcmode="lin" valueType="num">
                                      <p:cBhvr additive="base">
                                        <p:cTn dur="500" fill="hold" id="146"/>
                                        <p:tgtEl>
                                          <p:spTgt spid="1049749"/>
                                        </p:tgtEl>
                                        <p:attrNameLst>
                                          <p:attrName>ppt_x</p:attrName>
                                        </p:attrNameLst>
                                      </p:cBhvr>
                                      <p:tavLst>
                                        <p:tav tm="0">
                                          <p:val>
                                            <p:strVal val="1+#ppt_w/2"/>
                                          </p:val>
                                        </p:tav>
                                        <p:tav tm="100000">
                                          <p:val>
                                            <p:strVal val="#ppt_x"/>
                                          </p:val>
                                        </p:tav>
                                      </p:tavLst>
                                    </p:anim>
                                    <p:anim calcmode="lin" valueType="num">
                                      <p:cBhvr additive="base">
                                        <p:cTn dur="500" fill="hold" id="147"/>
                                        <p:tgtEl>
                                          <p:spTgt spid="1049749"/>
                                        </p:tgtEl>
                                        <p:attrNameLst>
                                          <p:attrName>ppt_y</p:attrName>
                                        </p:attrNameLst>
                                      </p:cBhvr>
                                      <p:tavLst>
                                        <p:tav tm="0">
                                          <p:val>
                                            <p:strVal val="#ppt_y"/>
                                          </p:val>
                                        </p:tav>
                                        <p:tav tm="100000">
                                          <p:val>
                                            <p:strVal val="#ppt_y"/>
                                          </p:val>
                                        </p:tav>
                                      </p:tavLst>
                                    </p:anim>
                                  </p:childTnLst>
                                </p:cTn>
                              </p:par>
                            </p:childTnLst>
                          </p:cTn>
                        </p:par>
                        <p:par>
                          <p:cTn fill="hold" id="148">
                            <p:stCondLst>
                              <p:cond delay="9200"/>
                            </p:stCondLst>
                            <p:childTnLst>
                              <p:par>
                                <p:cTn fill="hold" grpId="0" id="149" nodeType="afterEffect" presetClass="entr" presetID="22" presetSubtype="8">
                                  <p:stCondLst>
                                    <p:cond delay="0"/>
                                  </p:stCondLst>
                                  <p:childTnLst>
                                    <p:set>
                                      <p:cBhvr>
                                        <p:cTn dur="1" fill="hold" id="150">
                                          <p:stCondLst>
                                            <p:cond delay="0"/>
                                          </p:stCondLst>
                                        </p:cTn>
                                        <p:tgtEl>
                                          <p:spTgt spid="1049748">
                                            <p:txEl>
                                              <p:pRg st="0" end="0"/>
                                            </p:txEl>
                                          </p:spTgt>
                                        </p:tgtEl>
                                        <p:attrNameLst>
                                          <p:attrName>style.visibility</p:attrName>
                                        </p:attrNameLst>
                                      </p:cBhvr>
                                      <p:to>
                                        <p:strVal val="visible"/>
                                      </p:to>
                                    </p:set>
                                    <p:animEffect transition="in" filter="wipe(left)">
                                      <p:cBhvr>
                                        <p:cTn dur="500" id="151"/>
                                        <p:tgtEl>
                                          <p:spTgt spid="1049748">
                                            <p:txEl>
                                              <p:pRg st="0" end="0"/>
                                            </p:txEl>
                                          </p:spTgt>
                                        </p:tgtEl>
                                      </p:cBhvr>
                                    </p:animEffect>
                                  </p:childTnLst>
                                </p:cTn>
                              </p:par>
                            </p:childTnLst>
                          </p:cTn>
                        </p:par>
                        <p:par>
                          <p:cTn fill="hold" id="152">
                            <p:stCondLst>
                              <p:cond delay="9700"/>
                            </p:stCondLst>
                            <p:childTnLst>
                              <p:par>
                                <p:cTn fill="hold" grpId="0" id="153" nodeType="afterEffect" presetClass="entr" presetID="22" presetSubtype="2">
                                  <p:stCondLst>
                                    <p:cond delay="250"/>
                                  </p:stCondLst>
                                  <p:childTnLst>
                                    <p:set>
                                      <p:cBhvr>
                                        <p:cTn dur="1" fill="hold" id="154">
                                          <p:stCondLst>
                                            <p:cond delay="0"/>
                                          </p:stCondLst>
                                        </p:cTn>
                                        <p:tgtEl>
                                          <p:spTgt spid="1049761"/>
                                        </p:tgtEl>
                                        <p:attrNameLst>
                                          <p:attrName>style.visibility</p:attrName>
                                        </p:attrNameLst>
                                      </p:cBhvr>
                                      <p:to>
                                        <p:strVal val="visible"/>
                                      </p:to>
                                    </p:set>
                                    <p:animEffect transition="in" filter="wipe(right)">
                                      <p:cBhvr>
                                        <p:cTn dur="500" id="155"/>
                                        <p:tgtEl>
                                          <p:spTgt spid="1049761"/>
                                        </p:tgtEl>
                                      </p:cBhvr>
                                    </p:animEffect>
                                  </p:childTnLst>
                                </p:cTn>
                              </p:par>
                            </p:childTnLst>
                          </p:cTn>
                        </p:par>
                        <p:par>
                          <p:cTn fill="hold" id="156">
                            <p:stCondLst>
                              <p:cond delay="10450"/>
                            </p:stCondLst>
                            <p:childTnLst>
                              <p:par>
                                <p:cTn decel="100000" fill="hold" grpId="0" id="157" nodeType="afterEffect" presetClass="entr" presetID="2" presetSubtype="8">
                                  <p:stCondLst>
                                    <p:cond delay="0"/>
                                  </p:stCondLst>
                                  <p:iterate type="wd">
                                    <p:tmPct val="10000"/>
                                  </p:iterate>
                                  <p:childTnLst>
                                    <p:set>
                                      <p:cBhvr>
                                        <p:cTn dur="1" fill="hold" id="158">
                                          <p:stCondLst>
                                            <p:cond delay="0"/>
                                          </p:stCondLst>
                                        </p:cTn>
                                        <p:tgtEl>
                                          <p:spTgt spid="1049756">
                                            <p:txEl>
                                              <p:pRg st="0" end="0"/>
                                            </p:txEl>
                                          </p:spTgt>
                                        </p:tgtEl>
                                        <p:attrNameLst>
                                          <p:attrName>style.visibility</p:attrName>
                                        </p:attrNameLst>
                                      </p:cBhvr>
                                      <p:to>
                                        <p:strVal val="visible"/>
                                      </p:to>
                                    </p:set>
                                    <p:anim calcmode="lin" valueType="num">
                                      <p:cBhvr additive="base">
                                        <p:cTn dur="500" fill="hold" id="159"/>
                                        <p:tgtEl>
                                          <p:spTgt spid="1049756">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160"/>
                                        <p:tgtEl>
                                          <p:spTgt spid="1049756">
                                            <p:txEl>
                                              <p:pRg st="0" end="0"/>
                                            </p:txEl>
                                          </p:spTgt>
                                        </p:tgtEl>
                                        <p:attrNameLst>
                                          <p:attrName>ppt_y</p:attrName>
                                        </p:attrNameLst>
                                      </p:cBhvr>
                                      <p:tavLst>
                                        <p:tav tm="0">
                                          <p:val>
                                            <p:strVal val="#ppt_y"/>
                                          </p:val>
                                        </p:tav>
                                        <p:tav tm="100000">
                                          <p:val>
                                            <p:strVal val="#ppt_y"/>
                                          </p:val>
                                        </p:tav>
                                      </p:tavLst>
                                    </p:anim>
                                  </p:childTnLst>
                                </p:cTn>
                              </p:par>
                              <p:par>
                                <p:cTn decel="100000" fill="hold" grpId="0" id="161" nodeType="withEffect" presetClass="entr" presetID="2" presetSubtype="8">
                                  <p:stCondLst>
                                    <p:cond delay="0"/>
                                  </p:stCondLst>
                                  <p:iterate type="wd">
                                    <p:tmPct val="10000"/>
                                  </p:iterate>
                                  <p:childTnLst>
                                    <p:set>
                                      <p:cBhvr>
                                        <p:cTn dur="1" fill="hold" id="162">
                                          <p:stCondLst>
                                            <p:cond delay="0"/>
                                          </p:stCondLst>
                                        </p:cTn>
                                        <p:tgtEl>
                                          <p:spTgt spid="1049758"/>
                                        </p:tgtEl>
                                        <p:attrNameLst>
                                          <p:attrName>style.visibility</p:attrName>
                                        </p:attrNameLst>
                                      </p:cBhvr>
                                      <p:to>
                                        <p:strVal val="visible"/>
                                      </p:to>
                                    </p:set>
                                    <p:anim calcmode="lin" valueType="num">
                                      <p:cBhvr additive="base">
                                        <p:cTn dur="500" fill="hold" id="163"/>
                                        <p:tgtEl>
                                          <p:spTgt spid="1049758"/>
                                        </p:tgtEl>
                                        <p:attrNameLst>
                                          <p:attrName>ppt_x</p:attrName>
                                        </p:attrNameLst>
                                      </p:cBhvr>
                                      <p:tavLst>
                                        <p:tav tm="0">
                                          <p:val>
                                            <p:strVal val="0-#ppt_w/2"/>
                                          </p:val>
                                        </p:tav>
                                        <p:tav tm="100000">
                                          <p:val>
                                            <p:strVal val="#ppt_x"/>
                                          </p:val>
                                        </p:tav>
                                      </p:tavLst>
                                    </p:anim>
                                    <p:anim calcmode="lin" valueType="num">
                                      <p:cBhvr additive="base">
                                        <p:cTn dur="500" fill="hold" id="164"/>
                                        <p:tgtEl>
                                          <p:spTgt spid="1049758"/>
                                        </p:tgtEl>
                                        <p:attrNameLst>
                                          <p:attrName>ppt_y</p:attrName>
                                        </p:attrNameLst>
                                      </p:cBhvr>
                                      <p:tavLst>
                                        <p:tav tm="0">
                                          <p:val>
                                            <p:strVal val="#ppt_y"/>
                                          </p:val>
                                        </p:tav>
                                        <p:tav tm="100000">
                                          <p:val>
                                            <p:strVal val="#ppt_y"/>
                                          </p:val>
                                        </p:tav>
                                      </p:tavLst>
                                    </p:anim>
                                  </p:childTnLst>
                                </p:cTn>
                              </p:par>
                            </p:childTnLst>
                          </p:cTn>
                        </p:par>
                        <p:par>
                          <p:cTn fill="hold" id="165">
                            <p:stCondLst>
                              <p:cond delay="11050"/>
                            </p:stCondLst>
                            <p:childTnLst>
                              <p:par>
                                <p:cTn fill="hold" grpId="0" id="166" nodeType="afterEffect" presetClass="entr" presetID="22" presetSubtype="8">
                                  <p:stCondLst>
                                    <p:cond delay="0"/>
                                  </p:stCondLst>
                                  <p:childTnLst>
                                    <p:set>
                                      <p:cBhvr>
                                        <p:cTn dur="1" fill="hold" id="167">
                                          <p:stCondLst>
                                            <p:cond delay="0"/>
                                          </p:stCondLst>
                                        </p:cTn>
                                        <p:tgtEl>
                                          <p:spTgt spid="1049757">
                                            <p:txEl>
                                              <p:pRg st="0" end="0"/>
                                            </p:txEl>
                                          </p:spTgt>
                                        </p:tgtEl>
                                        <p:attrNameLst>
                                          <p:attrName>style.visibility</p:attrName>
                                        </p:attrNameLst>
                                      </p:cBhvr>
                                      <p:to>
                                        <p:strVal val="visible"/>
                                      </p:to>
                                    </p:set>
                                    <p:animEffect transition="in" filter="wipe(left)">
                                      <p:cBhvr>
                                        <p:cTn dur="500" id="168"/>
                                        <p:tgtEl>
                                          <p:spTgt spid="1049757">
                                            <p:txEl>
                                              <p:pRg st="0" end="0"/>
                                            </p:txEl>
                                          </p:spTgt>
                                        </p:tgtEl>
                                      </p:cBhvr>
                                    </p:animEffect>
                                  </p:childTnLst>
                                </p:cTn>
                              </p:par>
                            </p:childTnLst>
                          </p:cTn>
                        </p:par>
                        <p:par>
                          <p:cTn fill="hold" id="169">
                            <p:stCondLst>
                              <p:cond delay="11550"/>
                            </p:stCondLst>
                            <p:childTnLst>
                              <p:par>
                                <p:cTn fill="hold" grpId="0" id="170" nodeType="afterEffect" presetClass="entr" presetID="22" presetSubtype="2">
                                  <p:stCondLst>
                                    <p:cond delay="250"/>
                                  </p:stCondLst>
                                  <p:childTnLst>
                                    <p:set>
                                      <p:cBhvr>
                                        <p:cTn dur="1" fill="hold" id="171">
                                          <p:stCondLst>
                                            <p:cond delay="0"/>
                                          </p:stCondLst>
                                        </p:cTn>
                                        <p:tgtEl>
                                          <p:spTgt spid="1049762"/>
                                        </p:tgtEl>
                                        <p:attrNameLst>
                                          <p:attrName>style.visibility</p:attrName>
                                        </p:attrNameLst>
                                      </p:cBhvr>
                                      <p:to>
                                        <p:strVal val="visible"/>
                                      </p:to>
                                    </p:set>
                                    <p:animEffect transition="in" filter="wipe(right)">
                                      <p:cBhvr>
                                        <p:cTn dur="500" id="172"/>
                                        <p:tgtEl>
                                          <p:spTgt spid="1049762"/>
                                        </p:tgtEl>
                                      </p:cBhvr>
                                    </p:animEffect>
                                  </p:childTnLst>
                                </p:cTn>
                              </p:par>
                            </p:childTnLst>
                          </p:cTn>
                        </p:par>
                        <p:par>
                          <p:cTn fill="hold" id="173">
                            <p:stCondLst>
                              <p:cond delay="12300"/>
                            </p:stCondLst>
                            <p:childTnLst>
                              <p:par>
                                <p:cTn decel="100000" fill="hold" grpId="0" id="174" nodeType="afterEffect" presetClass="entr" presetID="2" presetSubtype="8">
                                  <p:stCondLst>
                                    <p:cond delay="0"/>
                                  </p:stCondLst>
                                  <p:iterate type="wd">
                                    <p:tmPct val="10000"/>
                                  </p:iterate>
                                  <p:childTnLst>
                                    <p:set>
                                      <p:cBhvr>
                                        <p:cTn dur="1" fill="hold" id="175">
                                          <p:stCondLst>
                                            <p:cond delay="0"/>
                                          </p:stCondLst>
                                        </p:cTn>
                                        <p:tgtEl>
                                          <p:spTgt spid="1049753">
                                            <p:txEl>
                                              <p:pRg st="0" end="0"/>
                                            </p:txEl>
                                          </p:spTgt>
                                        </p:tgtEl>
                                        <p:attrNameLst>
                                          <p:attrName>style.visibility</p:attrName>
                                        </p:attrNameLst>
                                      </p:cBhvr>
                                      <p:to>
                                        <p:strVal val="visible"/>
                                      </p:to>
                                    </p:set>
                                    <p:anim calcmode="lin" valueType="num">
                                      <p:cBhvr additive="base">
                                        <p:cTn dur="500" fill="hold" id="176"/>
                                        <p:tgtEl>
                                          <p:spTgt spid="1049753">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177"/>
                                        <p:tgtEl>
                                          <p:spTgt spid="1049753">
                                            <p:txEl>
                                              <p:pRg st="0" end="0"/>
                                            </p:txEl>
                                          </p:spTgt>
                                        </p:tgtEl>
                                        <p:attrNameLst>
                                          <p:attrName>ppt_y</p:attrName>
                                        </p:attrNameLst>
                                      </p:cBhvr>
                                      <p:tavLst>
                                        <p:tav tm="0">
                                          <p:val>
                                            <p:strVal val="#ppt_y"/>
                                          </p:val>
                                        </p:tav>
                                        <p:tav tm="100000">
                                          <p:val>
                                            <p:strVal val="#ppt_y"/>
                                          </p:val>
                                        </p:tav>
                                      </p:tavLst>
                                    </p:anim>
                                  </p:childTnLst>
                                </p:cTn>
                              </p:par>
                              <p:par>
                                <p:cTn decel="100000" fill="hold" grpId="0" id="178" nodeType="withEffect" presetClass="entr" presetID="2" presetSubtype="8">
                                  <p:stCondLst>
                                    <p:cond delay="0"/>
                                  </p:stCondLst>
                                  <p:iterate type="wd">
                                    <p:tmPct val="10000"/>
                                  </p:iterate>
                                  <p:childTnLst>
                                    <p:set>
                                      <p:cBhvr>
                                        <p:cTn dur="1" fill="hold" id="179">
                                          <p:stCondLst>
                                            <p:cond delay="0"/>
                                          </p:stCondLst>
                                        </p:cTn>
                                        <p:tgtEl>
                                          <p:spTgt spid="1049755"/>
                                        </p:tgtEl>
                                        <p:attrNameLst>
                                          <p:attrName>style.visibility</p:attrName>
                                        </p:attrNameLst>
                                      </p:cBhvr>
                                      <p:to>
                                        <p:strVal val="visible"/>
                                      </p:to>
                                    </p:set>
                                    <p:anim calcmode="lin" valueType="num">
                                      <p:cBhvr additive="base">
                                        <p:cTn dur="500" fill="hold" id="180"/>
                                        <p:tgtEl>
                                          <p:spTgt spid="1049755"/>
                                        </p:tgtEl>
                                        <p:attrNameLst>
                                          <p:attrName>ppt_x</p:attrName>
                                        </p:attrNameLst>
                                      </p:cBhvr>
                                      <p:tavLst>
                                        <p:tav tm="0">
                                          <p:val>
                                            <p:strVal val="0-#ppt_w/2"/>
                                          </p:val>
                                        </p:tav>
                                        <p:tav tm="100000">
                                          <p:val>
                                            <p:strVal val="#ppt_x"/>
                                          </p:val>
                                        </p:tav>
                                      </p:tavLst>
                                    </p:anim>
                                    <p:anim calcmode="lin" valueType="num">
                                      <p:cBhvr additive="base">
                                        <p:cTn dur="500" fill="hold" id="181"/>
                                        <p:tgtEl>
                                          <p:spTgt spid="1049755"/>
                                        </p:tgtEl>
                                        <p:attrNameLst>
                                          <p:attrName>ppt_y</p:attrName>
                                        </p:attrNameLst>
                                      </p:cBhvr>
                                      <p:tavLst>
                                        <p:tav tm="0">
                                          <p:val>
                                            <p:strVal val="#ppt_y"/>
                                          </p:val>
                                        </p:tav>
                                        <p:tav tm="100000">
                                          <p:val>
                                            <p:strVal val="#ppt_y"/>
                                          </p:val>
                                        </p:tav>
                                      </p:tavLst>
                                    </p:anim>
                                  </p:childTnLst>
                                </p:cTn>
                              </p:par>
                            </p:childTnLst>
                          </p:cTn>
                        </p:par>
                        <p:par>
                          <p:cTn fill="hold" id="182">
                            <p:stCondLst>
                              <p:cond delay="12900"/>
                            </p:stCondLst>
                            <p:childTnLst>
                              <p:par>
                                <p:cTn fill="hold" grpId="0" id="183" nodeType="afterEffect" presetClass="entr" presetID="22" presetSubtype="8">
                                  <p:stCondLst>
                                    <p:cond delay="0"/>
                                  </p:stCondLst>
                                  <p:childTnLst>
                                    <p:set>
                                      <p:cBhvr>
                                        <p:cTn dur="1" fill="hold" id="184">
                                          <p:stCondLst>
                                            <p:cond delay="0"/>
                                          </p:stCondLst>
                                        </p:cTn>
                                        <p:tgtEl>
                                          <p:spTgt spid="1049754">
                                            <p:txEl>
                                              <p:pRg st="0" end="0"/>
                                            </p:txEl>
                                          </p:spTgt>
                                        </p:tgtEl>
                                        <p:attrNameLst>
                                          <p:attrName>style.visibility</p:attrName>
                                        </p:attrNameLst>
                                      </p:cBhvr>
                                      <p:to>
                                        <p:strVal val="visible"/>
                                      </p:to>
                                    </p:set>
                                    <p:animEffect transition="in" filter="wipe(left)">
                                      <p:cBhvr>
                                        <p:cTn dur="500" id="185"/>
                                        <p:tgtEl>
                                          <p:spTgt spid="1049754">
                                            <p:txEl>
                                              <p:pRg st="0" end="0"/>
                                            </p:txEl>
                                          </p:spTgt>
                                        </p:tgtEl>
                                      </p:cBhvr>
                                    </p:animEffect>
                                  </p:childTnLst>
                                </p:cTn>
                              </p:par>
                            </p:childTnLst>
                          </p:cTn>
                        </p:par>
                        <p:par>
                          <p:cTn fill="hold" id="186">
                            <p:stCondLst>
                              <p:cond delay="13400"/>
                            </p:stCondLst>
                            <p:childTnLst>
                              <p:par>
                                <p:cTn fill="hold" grpId="0" id="187" nodeType="afterEffect" presetClass="entr" presetID="22" presetSubtype="2">
                                  <p:stCondLst>
                                    <p:cond delay="250"/>
                                  </p:stCondLst>
                                  <p:childTnLst>
                                    <p:set>
                                      <p:cBhvr>
                                        <p:cTn dur="1" fill="hold" id="188">
                                          <p:stCondLst>
                                            <p:cond delay="0"/>
                                          </p:stCondLst>
                                        </p:cTn>
                                        <p:tgtEl>
                                          <p:spTgt spid="1049763"/>
                                        </p:tgtEl>
                                        <p:attrNameLst>
                                          <p:attrName>style.visibility</p:attrName>
                                        </p:attrNameLst>
                                      </p:cBhvr>
                                      <p:to>
                                        <p:strVal val="visible"/>
                                      </p:to>
                                    </p:set>
                                    <p:animEffect transition="in" filter="wipe(right)">
                                      <p:cBhvr>
                                        <p:cTn dur="500" id="189"/>
                                        <p:tgtEl>
                                          <p:spTgt spid="1049763"/>
                                        </p:tgtEl>
                                      </p:cBhvr>
                                    </p:animEffect>
                                  </p:childTnLst>
                                </p:cTn>
                              </p:par>
                            </p:childTnLst>
                          </p:cTn>
                        </p:par>
                        <p:par>
                          <p:cTn fill="hold" id="190">
                            <p:stCondLst>
                              <p:cond delay="14150"/>
                            </p:stCondLst>
                            <p:childTnLst>
                              <p:par>
                                <p:cTn decel="100000" fill="hold" grpId="0" id="191" nodeType="afterEffect" presetClass="entr" presetID="2" presetSubtype="8">
                                  <p:stCondLst>
                                    <p:cond delay="0"/>
                                  </p:stCondLst>
                                  <p:iterate type="wd">
                                    <p:tmPct val="10000"/>
                                  </p:iterate>
                                  <p:childTnLst>
                                    <p:set>
                                      <p:cBhvr>
                                        <p:cTn dur="1" fill="hold" id="192">
                                          <p:stCondLst>
                                            <p:cond delay="0"/>
                                          </p:stCondLst>
                                        </p:cTn>
                                        <p:tgtEl>
                                          <p:spTgt spid="1049750">
                                            <p:txEl>
                                              <p:pRg st="0" end="0"/>
                                            </p:txEl>
                                          </p:spTgt>
                                        </p:tgtEl>
                                        <p:attrNameLst>
                                          <p:attrName>style.visibility</p:attrName>
                                        </p:attrNameLst>
                                      </p:cBhvr>
                                      <p:to>
                                        <p:strVal val="visible"/>
                                      </p:to>
                                    </p:set>
                                    <p:anim calcmode="lin" valueType="num">
                                      <p:cBhvr additive="base">
                                        <p:cTn dur="500" fill="hold" id="193"/>
                                        <p:tgtEl>
                                          <p:spTgt spid="1049750">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194"/>
                                        <p:tgtEl>
                                          <p:spTgt spid="1049750">
                                            <p:txEl>
                                              <p:pRg st="0" end="0"/>
                                            </p:txEl>
                                          </p:spTgt>
                                        </p:tgtEl>
                                        <p:attrNameLst>
                                          <p:attrName>ppt_y</p:attrName>
                                        </p:attrNameLst>
                                      </p:cBhvr>
                                      <p:tavLst>
                                        <p:tav tm="0">
                                          <p:val>
                                            <p:strVal val="#ppt_y"/>
                                          </p:val>
                                        </p:tav>
                                        <p:tav tm="100000">
                                          <p:val>
                                            <p:strVal val="#ppt_y"/>
                                          </p:val>
                                        </p:tav>
                                      </p:tavLst>
                                    </p:anim>
                                  </p:childTnLst>
                                </p:cTn>
                              </p:par>
                              <p:par>
                                <p:cTn decel="100000" fill="hold" grpId="0" id="195" nodeType="withEffect" presetClass="entr" presetID="2" presetSubtype="8">
                                  <p:stCondLst>
                                    <p:cond delay="0"/>
                                  </p:stCondLst>
                                  <p:iterate type="wd">
                                    <p:tmPct val="10000"/>
                                  </p:iterate>
                                  <p:childTnLst>
                                    <p:set>
                                      <p:cBhvr>
                                        <p:cTn dur="1" fill="hold" id="196">
                                          <p:stCondLst>
                                            <p:cond delay="0"/>
                                          </p:stCondLst>
                                        </p:cTn>
                                        <p:tgtEl>
                                          <p:spTgt spid="1049752"/>
                                        </p:tgtEl>
                                        <p:attrNameLst>
                                          <p:attrName>style.visibility</p:attrName>
                                        </p:attrNameLst>
                                      </p:cBhvr>
                                      <p:to>
                                        <p:strVal val="visible"/>
                                      </p:to>
                                    </p:set>
                                    <p:anim calcmode="lin" valueType="num">
                                      <p:cBhvr additive="base">
                                        <p:cTn dur="500" fill="hold" id="197"/>
                                        <p:tgtEl>
                                          <p:spTgt spid="1049752"/>
                                        </p:tgtEl>
                                        <p:attrNameLst>
                                          <p:attrName>ppt_x</p:attrName>
                                        </p:attrNameLst>
                                      </p:cBhvr>
                                      <p:tavLst>
                                        <p:tav tm="0">
                                          <p:val>
                                            <p:strVal val="0-#ppt_w/2"/>
                                          </p:val>
                                        </p:tav>
                                        <p:tav tm="100000">
                                          <p:val>
                                            <p:strVal val="#ppt_x"/>
                                          </p:val>
                                        </p:tav>
                                      </p:tavLst>
                                    </p:anim>
                                    <p:anim calcmode="lin" valueType="num">
                                      <p:cBhvr additive="base">
                                        <p:cTn dur="500" fill="hold" id="198"/>
                                        <p:tgtEl>
                                          <p:spTgt spid="1049752"/>
                                        </p:tgtEl>
                                        <p:attrNameLst>
                                          <p:attrName>ppt_y</p:attrName>
                                        </p:attrNameLst>
                                      </p:cBhvr>
                                      <p:tavLst>
                                        <p:tav tm="0">
                                          <p:val>
                                            <p:strVal val="#ppt_y"/>
                                          </p:val>
                                        </p:tav>
                                        <p:tav tm="100000">
                                          <p:val>
                                            <p:strVal val="#ppt_y"/>
                                          </p:val>
                                        </p:tav>
                                      </p:tavLst>
                                    </p:anim>
                                  </p:childTnLst>
                                </p:cTn>
                              </p:par>
                            </p:childTnLst>
                          </p:cTn>
                        </p:par>
                        <p:par>
                          <p:cTn fill="hold" id="199">
                            <p:stCondLst>
                              <p:cond delay="14750"/>
                            </p:stCondLst>
                            <p:childTnLst>
                              <p:par>
                                <p:cTn fill="hold" grpId="0" id="200" nodeType="afterEffect" presetClass="entr" presetID="22" presetSubtype="8">
                                  <p:stCondLst>
                                    <p:cond delay="0"/>
                                  </p:stCondLst>
                                  <p:childTnLst>
                                    <p:set>
                                      <p:cBhvr>
                                        <p:cTn dur="1" fill="hold" id="201">
                                          <p:stCondLst>
                                            <p:cond delay="0"/>
                                          </p:stCondLst>
                                        </p:cTn>
                                        <p:tgtEl>
                                          <p:spTgt spid="1049751">
                                            <p:txEl>
                                              <p:pRg st="0" end="0"/>
                                            </p:txEl>
                                          </p:spTgt>
                                        </p:tgtEl>
                                        <p:attrNameLst>
                                          <p:attrName>style.visibility</p:attrName>
                                        </p:attrNameLst>
                                      </p:cBhvr>
                                      <p:to>
                                        <p:strVal val="visible"/>
                                      </p:to>
                                    </p:set>
                                    <p:animEffect transition="in" filter="wipe(left)">
                                      <p:cBhvr>
                                        <p:cTn dur="500" id="202"/>
                                        <p:tgtEl>
                                          <p:spTgt spid="10497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732" grpId="0" build="p">
        <p:tmplLst>
          <p:tmpl lvl="1">
            <p:tnLst>
              <p:par>
                <p:cTn fill="hold" nodeType="withEffect" presetClass="entr" presetID="22" presetSubtype="8">
                  <p:stCondLst>
                    <p:cond delay="0"/>
                  </p:stCondLst>
                  <p:childTnLst>
                    <p:set>
                      <p:cBhvr>
                        <p:cTn dur="1" fill="hold">
                          <p:stCondLst>
                            <p:cond delay="0"/>
                          </p:stCondLst>
                        </p:cTn>
                        <p:tgtEl>
                          <p:spTgt spid="1049732"/>
                        </p:tgtEl>
                        <p:attrNameLst>
                          <p:attrName>style.visibility</p:attrName>
                        </p:attrNameLst>
                      </p:cBhvr>
                      <p:to>
                        <p:strVal val="visible"/>
                      </p:to>
                    </p:set>
                    <p:animEffect transition="in" filter="wipe(left)">
                      <p:cBhvr>
                        <p:cTn dur="500"/>
                        <p:tgtEl>
                          <p:spTgt spid="1049732"/>
                        </p:tgtEl>
                      </p:cBhvr>
                    </p:animEffect>
                  </p:childTnLst>
                </p:cTn>
              </p:par>
            </p:tnLst>
          </p:tmpl>
        </p:tmplLst>
      </p:bldP>
      <p:bldP spid="1049733" grpId="0" animBg="1"/>
      <p:bldP spid="1049734" grpId="0" animBg="1"/>
      <p:bldP spid="1049735" grpId="0" animBg="1"/>
      <p:bldP spid="1049736" grpId="0" animBg="1"/>
      <p:bldP spid="1049737" grpId="0" animBg="1"/>
      <p:bldP spid="1049738" grpId="0" animBg="1"/>
      <p:bldP spid="1049739" grpId="0" animBg="1"/>
      <p:bldP spid="1049740" grpId="0" animBg="1"/>
      <p:bldP spid="1049741" grpId="0" build="p">
        <p:tmplLst>
          <p:tmpl lvl="1">
            <p:tnLst>
              <p:par>
                <p:cTn decel="100000" fill="hold" nodeType="afterEffect" presetClass="entr" presetID="2" presetSubtype="2">
                  <p:stCondLst>
                    <p:cond delay="0"/>
                  </p:stCondLst>
                  <p:iterate type="wd">
                    <p:tmPct val="10000"/>
                  </p:iterate>
                  <p:childTnLst>
                    <p:set>
                      <p:cBhvr>
                        <p:cTn dur="1" fill="hold">
                          <p:stCondLst>
                            <p:cond delay="0"/>
                          </p:stCondLst>
                        </p:cTn>
                        <p:tgtEl>
                          <p:spTgt spid="1049741"/>
                        </p:tgtEl>
                        <p:attrNameLst>
                          <p:attrName>style.visibility</p:attrName>
                        </p:attrNameLst>
                      </p:cBhvr>
                      <p:to>
                        <p:strVal val="visible"/>
                      </p:to>
                    </p:set>
                    <p:anim calcmode="lin" valueType="num">
                      <p:cBhvr additive="base">
                        <p:cTn dur="500" fill="hold"/>
                        <p:tgtEl>
                          <p:spTgt spid="1049741"/>
                        </p:tgtEl>
                        <p:attrNameLst>
                          <p:attrName>ppt_x</p:attrName>
                        </p:attrNameLst>
                      </p:cBhvr>
                      <p:tavLst>
                        <p:tav tm="0">
                          <p:val>
                            <p:strVal val="1+#ppt_w/2"/>
                          </p:val>
                        </p:tav>
                        <p:tav tm="100000">
                          <p:val>
                            <p:strVal val="#ppt_x"/>
                          </p:val>
                        </p:tav>
                      </p:tavLst>
                    </p:anim>
                    <p:anim calcmode="lin" valueType="num">
                      <p:cBhvr additive="base">
                        <p:cTn dur="500" fill="hold"/>
                        <p:tgtEl>
                          <p:spTgt spid="1049741"/>
                        </p:tgtEl>
                        <p:attrNameLst>
                          <p:attrName>ppt_y</p:attrName>
                        </p:attrNameLst>
                      </p:cBhvr>
                      <p:tavLst>
                        <p:tav tm="0">
                          <p:val>
                            <p:strVal val="#ppt_y"/>
                          </p:val>
                        </p:tav>
                        <p:tav tm="100000">
                          <p:val>
                            <p:strVal val="#ppt_y"/>
                          </p:val>
                        </p:tav>
                      </p:tavLst>
                    </p:anim>
                  </p:childTnLst>
                </p:cTn>
              </p:par>
            </p:tnLst>
          </p:tmpl>
        </p:tmplLst>
      </p:bldP>
      <p:bldP spid="1049742" grpId="0" build="p">
        <p:tmplLst>
          <p:tmpl lvl="1">
            <p:tnLst>
              <p:par>
                <p:cTn fill="hold" nodeType="afterEffect" presetClass="entr" presetID="22" presetSubtype="8">
                  <p:stCondLst>
                    <p:cond delay="0"/>
                  </p:stCondLst>
                  <p:childTnLst>
                    <p:set>
                      <p:cBhvr>
                        <p:cTn dur="1" fill="hold">
                          <p:stCondLst>
                            <p:cond delay="0"/>
                          </p:stCondLst>
                        </p:cTn>
                        <p:tgtEl>
                          <p:spTgt spid="1049742"/>
                        </p:tgtEl>
                        <p:attrNameLst>
                          <p:attrName>style.visibility</p:attrName>
                        </p:attrNameLst>
                      </p:cBhvr>
                      <p:to>
                        <p:strVal val="visible"/>
                      </p:to>
                    </p:set>
                    <p:animEffect transition="in" filter="wipe(left)">
                      <p:cBhvr>
                        <p:cTn dur="500"/>
                        <p:tgtEl>
                          <p:spTgt spid="1049742"/>
                        </p:tgtEl>
                      </p:cBhvr>
                    </p:animEffect>
                  </p:childTnLst>
                </p:cTn>
              </p:par>
            </p:tnLst>
          </p:tmpl>
        </p:tmplLst>
      </p:bldP>
      <p:bldP spid="1049743" grpId="0" animBg="1"/>
      <p:bldP spid="1049744" grpId="0" build="p">
        <p:tmplLst>
          <p:tmpl lvl="1">
            <p:tnLst>
              <p:par>
                <p:cTn decel="100000" fill="hold" nodeType="afterEffect" presetClass="entr" presetID="2" presetSubtype="2">
                  <p:stCondLst>
                    <p:cond delay="0"/>
                  </p:stCondLst>
                  <p:iterate type="wd">
                    <p:tmPct val="10000"/>
                  </p:iterate>
                  <p:childTnLst>
                    <p:set>
                      <p:cBhvr>
                        <p:cTn dur="1" fill="hold">
                          <p:stCondLst>
                            <p:cond delay="0"/>
                          </p:stCondLst>
                        </p:cTn>
                        <p:tgtEl>
                          <p:spTgt spid="1049744"/>
                        </p:tgtEl>
                        <p:attrNameLst>
                          <p:attrName>style.visibility</p:attrName>
                        </p:attrNameLst>
                      </p:cBhvr>
                      <p:to>
                        <p:strVal val="visible"/>
                      </p:to>
                    </p:set>
                    <p:anim calcmode="lin" valueType="num">
                      <p:cBhvr additive="base">
                        <p:cTn dur="500" fill="hold"/>
                        <p:tgtEl>
                          <p:spTgt spid="1049744"/>
                        </p:tgtEl>
                        <p:attrNameLst>
                          <p:attrName>ppt_x</p:attrName>
                        </p:attrNameLst>
                      </p:cBhvr>
                      <p:tavLst>
                        <p:tav tm="0">
                          <p:val>
                            <p:strVal val="1+#ppt_w/2"/>
                          </p:val>
                        </p:tav>
                        <p:tav tm="100000">
                          <p:val>
                            <p:strVal val="#ppt_x"/>
                          </p:val>
                        </p:tav>
                      </p:tavLst>
                    </p:anim>
                    <p:anim calcmode="lin" valueType="num">
                      <p:cBhvr additive="base">
                        <p:cTn dur="500" fill="hold"/>
                        <p:tgtEl>
                          <p:spTgt spid="1049744"/>
                        </p:tgtEl>
                        <p:attrNameLst>
                          <p:attrName>ppt_y</p:attrName>
                        </p:attrNameLst>
                      </p:cBhvr>
                      <p:tavLst>
                        <p:tav tm="0">
                          <p:val>
                            <p:strVal val="#ppt_y"/>
                          </p:val>
                        </p:tav>
                        <p:tav tm="100000">
                          <p:val>
                            <p:strVal val="#ppt_y"/>
                          </p:val>
                        </p:tav>
                      </p:tavLst>
                    </p:anim>
                  </p:childTnLst>
                </p:cTn>
              </p:par>
            </p:tnLst>
          </p:tmpl>
        </p:tmplLst>
      </p:bldP>
      <p:bldP spid="1049745" grpId="0" build="p">
        <p:tmplLst>
          <p:tmpl lvl="1">
            <p:tnLst>
              <p:par>
                <p:cTn fill="hold" nodeType="afterEffect" presetClass="entr" presetID="22" presetSubtype="8">
                  <p:stCondLst>
                    <p:cond delay="0"/>
                  </p:stCondLst>
                  <p:childTnLst>
                    <p:set>
                      <p:cBhvr>
                        <p:cTn dur="1" fill="hold">
                          <p:stCondLst>
                            <p:cond delay="0"/>
                          </p:stCondLst>
                        </p:cTn>
                        <p:tgtEl>
                          <p:spTgt spid="1049745"/>
                        </p:tgtEl>
                        <p:attrNameLst>
                          <p:attrName>style.visibility</p:attrName>
                        </p:attrNameLst>
                      </p:cBhvr>
                      <p:to>
                        <p:strVal val="visible"/>
                      </p:to>
                    </p:set>
                    <p:animEffect transition="in" filter="wipe(left)">
                      <p:cBhvr>
                        <p:cTn dur="500"/>
                        <p:tgtEl>
                          <p:spTgt spid="1049745"/>
                        </p:tgtEl>
                      </p:cBhvr>
                    </p:animEffect>
                  </p:childTnLst>
                </p:cTn>
              </p:par>
            </p:tnLst>
          </p:tmpl>
        </p:tmplLst>
      </p:bldP>
      <p:bldP spid="1049746" grpId="0" animBg="1"/>
      <p:bldP spid="1049747" grpId="0" build="p">
        <p:tmplLst>
          <p:tmpl lvl="1">
            <p:tnLst>
              <p:par>
                <p:cTn decel="100000" fill="hold" nodeType="afterEffect" presetClass="entr" presetID="2" presetSubtype="2">
                  <p:stCondLst>
                    <p:cond delay="0"/>
                  </p:stCondLst>
                  <p:iterate type="wd">
                    <p:tmPct val="10000"/>
                  </p:iterate>
                  <p:childTnLst>
                    <p:set>
                      <p:cBhvr>
                        <p:cTn dur="1" fill="hold">
                          <p:stCondLst>
                            <p:cond delay="0"/>
                          </p:stCondLst>
                        </p:cTn>
                        <p:tgtEl>
                          <p:spTgt spid="1049747"/>
                        </p:tgtEl>
                        <p:attrNameLst>
                          <p:attrName>style.visibility</p:attrName>
                        </p:attrNameLst>
                      </p:cBhvr>
                      <p:to>
                        <p:strVal val="visible"/>
                      </p:to>
                    </p:set>
                    <p:anim calcmode="lin" valueType="num">
                      <p:cBhvr additive="base">
                        <p:cTn dur="500" fill="hold"/>
                        <p:tgtEl>
                          <p:spTgt spid="1049747"/>
                        </p:tgtEl>
                        <p:attrNameLst>
                          <p:attrName>ppt_x</p:attrName>
                        </p:attrNameLst>
                      </p:cBhvr>
                      <p:tavLst>
                        <p:tav tm="0">
                          <p:val>
                            <p:strVal val="1+#ppt_w/2"/>
                          </p:val>
                        </p:tav>
                        <p:tav tm="100000">
                          <p:val>
                            <p:strVal val="#ppt_x"/>
                          </p:val>
                        </p:tav>
                      </p:tavLst>
                    </p:anim>
                    <p:anim calcmode="lin" valueType="num">
                      <p:cBhvr additive="base">
                        <p:cTn dur="500" fill="hold"/>
                        <p:tgtEl>
                          <p:spTgt spid="1049747"/>
                        </p:tgtEl>
                        <p:attrNameLst>
                          <p:attrName>ppt_y</p:attrName>
                        </p:attrNameLst>
                      </p:cBhvr>
                      <p:tavLst>
                        <p:tav tm="0">
                          <p:val>
                            <p:strVal val="#ppt_y"/>
                          </p:val>
                        </p:tav>
                        <p:tav tm="100000">
                          <p:val>
                            <p:strVal val="#ppt_y"/>
                          </p:val>
                        </p:tav>
                      </p:tavLst>
                    </p:anim>
                  </p:childTnLst>
                </p:cTn>
              </p:par>
            </p:tnLst>
          </p:tmpl>
        </p:tmplLst>
      </p:bldP>
      <p:bldP spid="1049748" grpId="0" build="p">
        <p:tmplLst>
          <p:tmpl lvl="1">
            <p:tnLst>
              <p:par>
                <p:cTn fill="hold" nodeType="afterEffect" presetClass="entr" presetID="22" presetSubtype="8">
                  <p:stCondLst>
                    <p:cond delay="0"/>
                  </p:stCondLst>
                  <p:childTnLst>
                    <p:set>
                      <p:cBhvr>
                        <p:cTn dur="1" fill="hold">
                          <p:stCondLst>
                            <p:cond delay="0"/>
                          </p:stCondLst>
                        </p:cTn>
                        <p:tgtEl>
                          <p:spTgt spid="1049748"/>
                        </p:tgtEl>
                        <p:attrNameLst>
                          <p:attrName>style.visibility</p:attrName>
                        </p:attrNameLst>
                      </p:cBhvr>
                      <p:to>
                        <p:strVal val="visible"/>
                      </p:to>
                    </p:set>
                    <p:animEffect transition="in" filter="wipe(left)">
                      <p:cBhvr>
                        <p:cTn dur="500"/>
                        <p:tgtEl>
                          <p:spTgt spid="1049748"/>
                        </p:tgtEl>
                      </p:cBhvr>
                    </p:animEffect>
                  </p:childTnLst>
                </p:cTn>
              </p:par>
            </p:tnLst>
          </p:tmpl>
        </p:tmplLst>
      </p:bldP>
      <p:bldP spid="1049749" grpId="0" animBg="1"/>
      <p:bldP spid="1049750" grpId="0" build="p">
        <p:tmplLst>
          <p:tmpl lvl="1">
            <p:tnLst>
              <p:par>
                <p:cTn decel="100000" fill="hold" nodeType="afterEffect" presetClass="entr" presetID="2" presetSubtype="8">
                  <p:stCondLst>
                    <p:cond delay="0"/>
                  </p:stCondLst>
                  <p:iterate type="wd">
                    <p:tmPct val="10000"/>
                  </p:iterate>
                  <p:childTnLst>
                    <p:set>
                      <p:cBhvr>
                        <p:cTn dur="1" fill="hold">
                          <p:stCondLst>
                            <p:cond delay="0"/>
                          </p:stCondLst>
                        </p:cTn>
                        <p:tgtEl>
                          <p:spTgt spid="1049750"/>
                        </p:tgtEl>
                        <p:attrNameLst>
                          <p:attrName>style.visibility</p:attrName>
                        </p:attrNameLst>
                      </p:cBhvr>
                      <p:to>
                        <p:strVal val="visible"/>
                      </p:to>
                    </p:set>
                    <p:anim calcmode="lin" valueType="num">
                      <p:cBhvr additive="base">
                        <p:cTn dur="500" fill="hold"/>
                        <p:tgtEl>
                          <p:spTgt spid="1049750"/>
                        </p:tgtEl>
                        <p:attrNameLst>
                          <p:attrName>ppt_x</p:attrName>
                        </p:attrNameLst>
                      </p:cBhvr>
                      <p:tavLst>
                        <p:tav tm="0">
                          <p:val>
                            <p:strVal val="0-#ppt_w/2"/>
                          </p:val>
                        </p:tav>
                        <p:tav tm="100000">
                          <p:val>
                            <p:strVal val="#ppt_x"/>
                          </p:val>
                        </p:tav>
                      </p:tavLst>
                    </p:anim>
                    <p:anim calcmode="lin" valueType="num">
                      <p:cBhvr additive="base">
                        <p:cTn dur="500" fill="hold"/>
                        <p:tgtEl>
                          <p:spTgt spid="1049750"/>
                        </p:tgtEl>
                        <p:attrNameLst>
                          <p:attrName>ppt_y</p:attrName>
                        </p:attrNameLst>
                      </p:cBhvr>
                      <p:tavLst>
                        <p:tav tm="0">
                          <p:val>
                            <p:strVal val="#ppt_y"/>
                          </p:val>
                        </p:tav>
                        <p:tav tm="100000">
                          <p:val>
                            <p:strVal val="#ppt_y"/>
                          </p:val>
                        </p:tav>
                      </p:tavLst>
                    </p:anim>
                  </p:childTnLst>
                </p:cTn>
              </p:par>
            </p:tnLst>
          </p:tmpl>
        </p:tmplLst>
      </p:bldP>
      <p:bldP spid="1049751" grpId="0" build="p">
        <p:tmplLst>
          <p:tmpl lvl="1">
            <p:tnLst>
              <p:par>
                <p:cTn fill="hold" nodeType="afterEffect" presetClass="entr" presetID="22" presetSubtype="8">
                  <p:stCondLst>
                    <p:cond delay="0"/>
                  </p:stCondLst>
                  <p:childTnLst>
                    <p:set>
                      <p:cBhvr>
                        <p:cTn dur="1" fill="hold">
                          <p:stCondLst>
                            <p:cond delay="0"/>
                          </p:stCondLst>
                        </p:cTn>
                        <p:tgtEl>
                          <p:spTgt spid="1049751"/>
                        </p:tgtEl>
                        <p:attrNameLst>
                          <p:attrName>style.visibility</p:attrName>
                        </p:attrNameLst>
                      </p:cBhvr>
                      <p:to>
                        <p:strVal val="visible"/>
                      </p:to>
                    </p:set>
                    <p:animEffect transition="in" filter="wipe(left)">
                      <p:cBhvr>
                        <p:cTn dur="500"/>
                        <p:tgtEl>
                          <p:spTgt spid="1049751"/>
                        </p:tgtEl>
                      </p:cBhvr>
                    </p:animEffect>
                  </p:childTnLst>
                </p:cTn>
              </p:par>
            </p:tnLst>
          </p:tmpl>
        </p:tmplLst>
      </p:bldP>
      <p:bldP spid="1049752" grpId="0" animBg="1"/>
      <p:bldP spid="1049753" grpId="0" build="p">
        <p:tmplLst>
          <p:tmpl lvl="1">
            <p:tnLst>
              <p:par>
                <p:cTn decel="100000" fill="hold" nodeType="afterEffect" presetClass="entr" presetID="2" presetSubtype="8">
                  <p:stCondLst>
                    <p:cond delay="0"/>
                  </p:stCondLst>
                  <p:iterate type="wd">
                    <p:tmPct val="10000"/>
                  </p:iterate>
                  <p:childTnLst>
                    <p:set>
                      <p:cBhvr>
                        <p:cTn dur="1" fill="hold">
                          <p:stCondLst>
                            <p:cond delay="0"/>
                          </p:stCondLst>
                        </p:cTn>
                        <p:tgtEl>
                          <p:spTgt spid="1049753"/>
                        </p:tgtEl>
                        <p:attrNameLst>
                          <p:attrName>style.visibility</p:attrName>
                        </p:attrNameLst>
                      </p:cBhvr>
                      <p:to>
                        <p:strVal val="visible"/>
                      </p:to>
                    </p:set>
                    <p:anim calcmode="lin" valueType="num">
                      <p:cBhvr additive="base">
                        <p:cTn dur="500" fill="hold"/>
                        <p:tgtEl>
                          <p:spTgt spid="1049753"/>
                        </p:tgtEl>
                        <p:attrNameLst>
                          <p:attrName>ppt_x</p:attrName>
                        </p:attrNameLst>
                      </p:cBhvr>
                      <p:tavLst>
                        <p:tav tm="0">
                          <p:val>
                            <p:strVal val="0-#ppt_w/2"/>
                          </p:val>
                        </p:tav>
                        <p:tav tm="100000">
                          <p:val>
                            <p:strVal val="#ppt_x"/>
                          </p:val>
                        </p:tav>
                      </p:tavLst>
                    </p:anim>
                    <p:anim calcmode="lin" valueType="num">
                      <p:cBhvr additive="base">
                        <p:cTn dur="500" fill="hold"/>
                        <p:tgtEl>
                          <p:spTgt spid="1049753"/>
                        </p:tgtEl>
                        <p:attrNameLst>
                          <p:attrName>ppt_y</p:attrName>
                        </p:attrNameLst>
                      </p:cBhvr>
                      <p:tavLst>
                        <p:tav tm="0">
                          <p:val>
                            <p:strVal val="#ppt_y"/>
                          </p:val>
                        </p:tav>
                        <p:tav tm="100000">
                          <p:val>
                            <p:strVal val="#ppt_y"/>
                          </p:val>
                        </p:tav>
                      </p:tavLst>
                    </p:anim>
                  </p:childTnLst>
                </p:cTn>
              </p:par>
            </p:tnLst>
          </p:tmpl>
        </p:tmplLst>
      </p:bldP>
      <p:bldP spid="1049754" grpId="0" build="p">
        <p:tmplLst>
          <p:tmpl lvl="1">
            <p:tnLst>
              <p:par>
                <p:cTn fill="hold" nodeType="afterEffect" presetClass="entr" presetID="22" presetSubtype="8">
                  <p:stCondLst>
                    <p:cond delay="0"/>
                  </p:stCondLst>
                  <p:childTnLst>
                    <p:set>
                      <p:cBhvr>
                        <p:cTn dur="1" fill="hold">
                          <p:stCondLst>
                            <p:cond delay="0"/>
                          </p:stCondLst>
                        </p:cTn>
                        <p:tgtEl>
                          <p:spTgt spid="1049754"/>
                        </p:tgtEl>
                        <p:attrNameLst>
                          <p:attrName>style.visibility</p:attrName>
                        </p:attrNameLst>
                      </p:cBhvr>
                      <p:to>
                        <p:strVal val="visible"/>
                      </p:to>
                    </p:set>
                    <p:animEffect transition="in" filter="wipe(left)">
                      <p:cBhvr>
                        <p:cTn dur="500"/>
                        <p:tgtEl>
                          <p:spTgt spid="1049754"/>
                        </p:tgtEl>
                      </p:cBhvr>
                    </p:animEffect>
                  </p:childTnLst>
                </p:cTn>
              </p:par>
            </p:tnLst>
          </p:tmpl>
        </p:tmplLst>
      </p:bldP>
      <p:bldP spid="1049755" grpId="0" animBg="1"/>
      <p:bldP spid="1049756" grpId="0" build="p">
        <p:tmplLst>
          <p:tmpl lvl="1">
            <p:tnLst>
              <p:par>
                <p:cTn decel="100000" fill="hold" nodeType="afterEffect" presetClass="entr" presetID="2" presetSubtype="8">
                  <p:stCondLst>
                    <p:cond delay="0"/>
                  </p:stCondLst>
                  <p:iterate type="wd">
                    <p:tmPct val="10000"/>
                  </p:iterate>
                  <p:childTnLst>
                    <p:set>
                      <p:cBhvr>
                        <p:cTn dur="1" fill="hold">
                          <p:stCondLst>
                            <p:cond delay="0"/>
                          </p:stCondLst>
                        </p:cTn>
                        <p:tgtEl>
                          <p:spTgt spid="1049756"/>
                        </p:tgtEl>
                        <p:attrNameLst>
                          <p:attrName>style.visibility</p:attrName>
                        </p:attrNameLst>
                      </p:cBhvr>
                      <p:to>
                        <p:strVal val="visible"/>
                      </p:to>
                    </p:set>
                    <p:anim calcmode="lin" valueType="num">
                      <p:cBhvr additive="base">
                        <p:cTn dur="500" fill="hold"/>
                        <p:tgtEl>
                          <p:spTgt spid="1049756"/>
                        </p:tgtEl>
                        <p:attrNameLst>
                          <p:attrName>ppt_x</p:attrName>
                        </p:attrNameLst>
                      </p:cBhvr>
                      <p:tavLst>
                        <p:tav tm="0">
                          <p:val>
                            <p:strVal val="0-#ppt_w/2"/>
                          </p:val>
                        </p:tav>
                        <p:tav tm="100000">
                          <p:val>
                            <p:strVal val="#ppt_x"/>
                          </p:val>
                        </p:tav>
                      </p:tavLst>
                    </p:anim>
                    <p:anim calcmode="lin" valueType="num">
                      <p:cBhvr additive="base">
                        <p:cTn dur="500" fill="hold"/>
                        <p:tgtEl>
                          <p:spTgt spid="1049756"/>
                        </p:tgtEl>
                        <p:attrNameLst>
                          <p:attrName>ppt_y</p:attrName>
                        </p:attrNameLst>
                      </p:cBhvr>
                      <p:tavLst>
                        <p:tav tm="0">
                          <p:val>
                            <p:strVal val="#ppt_y"/>
                          </p:val>
                        </p:tav>
                        <p:tav tm="100000">
                          <p:val>
                            <p:strVal val="#ppt_y"/>
                          </p:val>
                        </p:tav>
                      </p:tavLst>
                    </p:anim>
                  </p:childTnLst>
                </p:cTn>
              </p:par>
            </p:tnLst>
          </p:tmpl>
        </p:tmplLst>
      </p:bldP>
      <p:bldP spid="1049757" grpId="0" build="p">
        <p:tmplLst>
          <p:tmpl lvl="1">
            <p:tnLst>
              <p:par>
                <p:cTn fill="hold" nodeType="afterEffect" presetClass="entr" presetID="22" presetSubtype="8">
                  <p:stCondLst>
                    <p:cond delay="0"/>
                  </p:stCondLst>
                  <p:childTnLst>
                    <p:set>
                      <p:cBhvr>
                        <p:cTn dur="1" fill="hold">
                          <p:stCondLst>
                            <p:cond delay="0"/>
                          </p:stCondLst>
                        </p:cTn>
                        <p:tgtEl>
                          <p:spTgt spid="1049757"/>
                        </p:tgtEl>
                        <p:attrNameLst>
                          <p:attrName>style.visibility</p:attrName>
                        </p:attrNameLst>
                      </p:cBhvr>
                      <p:to>
                        <p:strVal val="visible"/>
                      </p:to>
                    </p:set>
                    <p:animEffect transition="in" filter="wipe(left)">
                      <p:cBhvr>
                        <p:cTn dur="500"/>
                        <p:tgtEl>
                          <p:spTgt spid="1049757"/>
                        </p:tgtEl>
                      </p:cBhvr>
                    </p:animEffect>
                  </p:childTnLst>
                </p:cTn>
              </p:par>
            </p:tnLst>
          </p:tmpl>
        </p:tmplLst>
      </p:bldP>
      <p:bldP spid="1049758" grpId="0" animBg="1"/>
      <p:bldP spid="1049759" grpId="0" animBg="1"/>
      <p:bldP spid="1049760" grpId="0" animBg="1"/>
      <p:bldP spid="1049761" grpId="0" animBg="1"/>
      <p:bldP spid="1049762" grpId="0" animBg="1"/>
      <p:bldP spid="1049763" grpId="0" animBg="1"/>
      <p:bldP spid="1049764" grpId="0" animBg="1"/>
      <p:bldP spid="1049765" grpId="0"/>
      <p:bldP spid="1049766" grpId="0"/>
      <p:bldP spid="1049767" grpId="0"/>
      <p:bldP spid="1049768" grpId="0"/>
      <p:bldP spid="1049769" grpId="0"/>
      <p:bldP spid="1049770" grpId="0"/>
      <p:bldP spid="1049771" grpId="0" build="p">
        <p:tmplLst>
          <p:tmpl lvl="1">
            <p:tnLst>
              <p:par>
                <p:cTn fill="hold" nodeType="withEffect" presetClass="entr" presetID="53" presetSubtype="16">
                  <p:stCondLst>
                    <p:cond delay="250"/>
                  </p:stCondLst>
                  <p:iterate type="lt">
                    <p:tmPct val="10000"/>
                  </p:iterate>
                  <p:childTnLst>
                    <p:set>
                      <p:cBhvr>
                        <p:cTn dur="1" fill="hold">
                          <p:stCondLst>
                            <p:cond delay="0"/>
                          </p:stCondLst>
                        </p:cTn>
                        <p:tgtEl>
                          <p:spTgt spid="1049771"/>
                        </p:tgtEl>
                        <p:attrNameLst>
                          <p:attrName>style.visibility</p:attrName>
                        </p:attrNameLst>
                      </p:cBhvr>
                      <p:to>
                        <p:strVal val="visible"/>
                      </p:to>
                    </p:set>
                    <p:anim calcmode="lin" valueType="num">
                      <p:cBhvr>
                        <p:cTn dur="500" fill="hold"/>
                        <p:tgtEl>
                          <p:spTgt spid="1049771"/>
                        </p:tgtEl>
                        <p:attrNameLst>
                          <p:attrName>ppt_w</p:attrName>
                        </p:attrNameLst>
                      </p:cBhvr>
                      <p:tavLst>
                        <p:tav tm="0">
                          <p:val>
                            <p:fltVal val="0.0"/>
                          </p:val>
                        </p:tav>
                        <p:tav tm="100000">
                          <p:val>
                            <p:strVal val="#ppt_w"/>
                          </p:val>
                        </p:tav>
                      </p:tavLst>
                    </p:anim>
                    <p:anim calcmode="lin" valueType="num">
                      <p:cBhvr>
                        <p:cTn dur="500" fill="hold"/>
                        <p:tgtEl>
                          <p:spTgt spid="1049771"/>
                        </p:tgtEl>
                        <p:attrNameLst>
                          <p:attrName>ppt_h</p:attrName>
                        </p:attrNameLst>
                      </p:cBhvr>
                      <p:tavLst>
                        <p:tav tm="0">
                          <p:val>
                            <p:fltVal val="0.0"/>
                          </p:val>
                        </p:tav>
                        <p:tav tm="100000">
                          <p:val>
                            <p:strVal val="#ppt_h"/>
                          </p:val>
                        </p:tav>
                      </p:tavLst>
                    </p:anim>
                    <p:animEffect transition="in" filter="fade">
                      <p:cBhvr>
                        <p:cTn dur="500"/>
                        <p:tgtEl>
                          <p:spTgt spid="1049771"/>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238" name=""/>
        <p:cNvGrpSpPr/>
        <p:nvPr/>
      </p:nvGrpSpPr>
      <p:grpSpPr>
        <a:xfrm>
          <a:off x="0" y="0"/>
          <a:ext cx="0" cy="0"/>
          <a:chOff x="0" y="0"/>
          <a:chExt cx="0" cy="0"/>
        </a:xfrm>
      </p:grpSpPr>
      <p:sp>
        <p:nvSpPr>
          <p:cNvPr id="1050143" name="正方形/長方形 23"/>
          <p:cNvSpPr/>
          <p:nvPr userDrawn="1"/>
        </p:nvSpPr>
        <p:spPr>
          <a:xfrm>
            <a:off x="0" y="5160785"/>
            <a:ext cx="7773622" cy="2739165"/>
          </a:xfrm>
          <a:prstGeom prst="rect"/>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50144" name="正方形/長方形 35"/>
          <p:cNvSpPr/>
          <p:nvPr userDrawn="1"/>
        </p:nvSpPr>
        <p:spPr>
          <a:xfrm>
            <a:off x="0" y="2421624"/>
            <a:ext cx="7773622" cy="2739165"/>
          </a:xfrm>
          <a:prstGeom prst="rect"/>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50145" name="正方形/長方形 25"/>
          <p:cNvSpPr/>
          <p:nvPr userDrawn="1"/>
        </p:nvSpPr>
        <p:spPr>
          <a:xfrm>
            <a:off x="10512792" y="5160783"/>
            <a:ext cx="7773621" cy="2739165"/>
          </a:xfrm>
          <a:prstGeom prst="rect"/>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50146" name="直角三角形 33"/>
          <p:cNvSpPr/>
          <p:nvPr userDrawn="1"/>
        </p:nvSpPr>
        <p:spPr>
          <a:xfrm rot="13500000">
            <a:off x="9713304" y="5561922"/>
            <a:ext cx="1936884" cy="1936884"/>
          </a:xfrm>
          <a:prstGeom prst="rtTriangle"/>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dirty="0" kumimoji="1" lang="ja-JP">
              <a:solidFill>
                <a:schemeClr val="accent6"/>
              </a:solidFill>
            </a:endParaRPr>
          </a:p>
        </p:txBody>
      </p:sp>
      <p:sp>
        <p:nvSpPr>
          <p:cNvPr id="1050147" name="正方形/長方形 24"/>
          <p:cNvSpPr/>
          <p:nvPr userDrawn="1"/>
        </p:nvSpPr>
        <p:spPr>
          <a:xfrm>
            <a:off x="10512791" y="2421618"/>
            <a:ext cx="7773621" cy="2739165"/>
          </a:xfrm>
          <a:prstGeom prst="rect"/>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50148" name="直角三角形 32"/>
          <p:cNvSpPr/>
          <p:nvPr userDrawn="1"/>
        </p:nvSpPr>
        <p:spPr>
          <a:xfrm rot="13500000">
            <a:off x="9713304" y="2822754"/>
            <a:ext cx="1936884" cy="1936884"/>
          </a:xfrm>
          <a:prstGeom prst="rtTriangle"/>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dirty="0" kumimoji="1" lang="ja-JP">
              <a:solidFill>
                <a:schemeClr val="accent6"/>
              </a:solidFill>
            </a:endParaRPr>
          </a:p>
        </p:txBody>
      </p:sp>
      <p:sp>
        <p:nvSpPr>
          <p:cNvPr id="1050149" name="直角三角形 29"/>
          <p:cNvSpPr/>
          <p:nvPr userDrawn="1"/>
        </p:nvSpPr>
        <p:spPr>
          <a:xfrm rot="2700000">
            <a:off x="6638095" y="5561922"/>
            <a:ext cx="1936884" cy="1936884"/>
          </a:xfrm>
          <a:prstGeom prst="rtTriangle"/>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dirty="0" kumimoji="1" lang="ja-JP">
              <a:solidFill>
                <a:schemeClr val="accent6"/>
              </a:solidFill>
            </a:endParaRPr>
          </a:p>
        </p:txBody>
      </p:sp>
      <p:sp>
        <p:nvSpPr>
          <p:cNvPr id="1050150" name="直角三角形 28"/>
          <p:cNvSpPr/>
          <p:nvPr userDrawn="1"/>
        </p:nvSpPr>
        <p:spPr>
          <a:xfrm rot="2700000">
            <a:off x="6638095" y="2822754"/>
            <a:ext cx="1936884" cy="1936884"/>
          </a:xfrm>
          <a:prstGeom prst="rtTriangle"/>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dirty="0" kumimoji="1" lang="ja-JP">
              <a:solidFill>
                <a:schemeClr val="accent6"/>
              </a:solidFill>
            </a:endParaRPr>
          </a:p>
        </p:txBody>
      </p:sp>
      <p:sp>
        <p:nvSpPr>
          <p:cNvPr id="1050151" name="直角三角形 8"/>
          <p:cNvSpPr/>
          <p:nvPr userDrawn="1"/>
        </p:nvSpPr>
        <p:spPr>
          <a:xfrm rot="2700000">
            <a:off x="6805180" y="2822762"/>
            <a:ext cx="1936884" cy="1936884"/>
          </a:xfrm>
          <a:prstGeom prst="rtTriangle"/>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dirty="0" kumimoji="1" lang="ja-JP">
              <a:solidFill>
                <a:schemeClr val="accent6"/>
              </a:solidFill>
            </a:endParaRPr>
          </a:p>
        </p:txBody>
      </p:sp>
      <p:sp>
        <p:nvSpPr>
          <p:cNvPr id="1050152" name="直角三角形 4"/>
          <p:cNvSpPr/>
          <p:nvPr userDrawn="1"/>
        </p:nvSpPr>
        <p:spPr>
          <a:xfrm rot="13500000">
            <a:off x="6805180" y="2822762"/>
            <a:ext cx="1936884" cy="1936884"/>
          </a:xfrm>
          <a:prstGeom prst="rtTriangle"/>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50153" name="タイトル 1"/>
          <p:cNvSpPr>
            <a:spLocks noGrp="1"/>
          </p:cNvSpPr>
          <p:nvPr>
            <p:ph type="title" hasCustomPrompt="1"/>
          </p:nvPr>
        </p:nvSpPr>
        <p:spPr/>
        <p:txBody>
          <a:bodyPr/>
          <a:p>
            <a:r>
              <a:rPr altLang="ja-JP" dirty="0" kumimoji="1" lang="en-US"/>
              <a:t>Slide Title Goes Here</a:t>
            </a:r>
            <a:endParaRPr altLang="en-US" dirty="0" kumimoji="1" lang="ja-JP"/>
          </a:p>
        </p:txBody>
      </p:sp>
      <p:sp>
        <p:nvSpPr>
          <p:cNvPr id="1050154" name="フッター プレースホルダー 2"/>
          <p:cNvSpPr>
            <a:spLocks noGrp="1"/>
          </p:cNvSpPr>
          <p:nvPr>
            <p:ph type="ftr" sz="quarter" idx="10"/>
          </p:nvPr>
        </p:nvSpPr>
        <p:spPr/>
        <p:txBody>
          <a:bodyPr/>
          <a:p>
            <a:r>
              <a:rPr altLang="ja-JP" lang="en-US"/>
              <a:t>The Power of PowerPoint | thepopp.com</a:t>
            </a:r>
            <a:endParaRPr altLang="en-US" dirty="0" lang="ja-JP"/>
          </a:p>
        </p:txBody>
      </p:sp>
      <p:sp>
        <p:nvSpPr>
          <p:cNvPr id="1050155" name="スライド番号プレースホルダー 3"/>
          <p:cNvSpPr>
            <a:spLocks noGrp="1"/>
          </p:cNvSpPr>
          <p:nvPr>
            <p:ph type="sldNum" sz="quarter" idx="11"/>
          </p:nvPr>
        </p:nvSpPr>
        <p:spPr/>
        <p:txBody>
          <a:bodyPr/>
          <a:p>
            <a:fld id="{E6459DFB-86F3-43FA-8567-2EA6E426AE90}" type="slidenum">
              <a:rPr altLang="en-US" lang="ja-JP" smtClean="0"/>
              <a:t>‹#›</a:t>
            </a:fld>
            <a:endParaRPr altLang="en-US" lang="ja-JP"/>
          </a:p>
        </p:txBody>
      </p:sp>
      <p:sp>
        <p:nvSpPr>
          <p:cNvPr id="1050156" name="テキスト プレースホルダー 6"/>
          <p:cNvSpPr>
            <a:spLocks noGrp="1"/>
          </p:cNvSpPr>
          <p:nvPr>
            <p:ph type="body" sz="quarter" idx="13" hasCustomPrompt="1"/>
          </p:nvPr>
        </p:nvSpPr>
        <p:spPr>
          <a:xfrm>
            <a:off x="3166542" y="1543100"/>
            <a:ext cx="14329592" cy="504056"/>
          </a:xfrm>
        </p:spPr>
        <p:txBody>
          <a:bodyPr/>
          <a:lstStyle>
            <a:lvl1pPr>
              <a:defRPr baseline="0" i="1">
                <a:solidFill>
                  <a:schemeClr val="tx1">
                    <a:lumMod val="50000"/>
                    <a:lumOff val="50000"/>
                  </a:schemeClr>
                </a:solidFill>
                <a:latin typeface="+mn-lt"/>
                <a:cs typeface="Open Sans Light" panose="020B0306030504020204" pitchFamily="34" charset="0"/>
              </a:defRPr>
            </a:lvl1pPr>
          </a:lstStyle>
          <a:p>
            <a:pPr lvl="0"/>
            <a:r>
              <a:rPr altLang="ja-JP" dirty="0" kumimoji="1" lang="en-US"/>
              <a:t>Short description goes here</a:t>
            </a:r>
            <a:endParaRPr altLang="en-US" dirty="0" kumimoji="1" lang="ja-JP"/>
          </a:p>
        </p:txBody>
      </p:sp>
      <p:sp>
        <p:nvSpPr>
          <p:cNvPr id="1050157" name="正方形/長方形 7"/>
          <p:cNvSpPr/>
          <p:nvPr userDrawn="1"/>
        </p:nvSpPr>
        <p:spPr>
          <a:xfrm>
            <a:off x="3238550" y="1399084"/>
            <a:ext cx="3240360" cy="7200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158" name="直角三角形 9"/>
          <p:cNvSpPr/>
          <p:nvPr userDrawn="1"/>
        </p:nvSpPr>
        <p:spPr>
          <a:xfrm rot="2700000">
            <a:off x="9544349" y="2822760"/>
            <a:ext cx="1936884" cy="1936884"/>
          </a:xfrm>
          <a:prstGeom prst="rtTriangle"/>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50159" name="直角三角形 10"/>
          <p:cNvSpPr/>
          <p:nvPr userDrawn="1"/>
        </p:nvSpPr>
        <p:spPr>
          <a:xfrm rot="13500000">
            <a:off x="9544349" y="2822760"/>
            <a:ext cx="1936884" cy="1936884"/>
          </a:xfrm>
          <a:prstGeom prst="rtTriangle"/>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50160" name="直角三角形 11"/>
          <p:cNvSpPr/>
          <p:nvPr userDrawn="1"/>
        </p:nvSpPr>
        <p:spPr>
          <a:xfrm rot="13500000">
            <a:off x="6805179" y="5561931"/>
            <a:ext cx="1936884" cy="1936884"/>
          </a:xfrm>
          <a:prstGeom prst="rtTriangle"/>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50161" name="直角三角形 12"/>
          <p:cNvSpPr/>
          <p:nvPr userDrawn="1"/>
        </p:nvSpPr>
        <p:spPr>
          <a:xfrm rot="2700000">
            <a:off x="6805179" y="5561931"/>
            <a:ext cx="1936884" cy="1936884"/>
          </a:xfrm>
          <a:prstGeom prst="rtTriangle"/>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50162" name="直角三角形 13"/>
          <p:cNvSpPr/>
          <p:nvPr userDrawn="1"/>
        </p:nvSpPr>
        <p:spPr>
          <a:xfrm rot="2700000">
            <a:off x="9544348" y="5561929"/>
            <a:ext cx="1936884" cy="1936884"/>
          </a:xfrm>
          <a:prstGeom prst="rtTriangle"/>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50163" name="直角三角形 14"/>
          <p:cNvSpPr/>
          <p:nvPr userDrawn="1"/>
        </p:nvSpPr>
        <p:spPr>
          <a:xfrm rot="13500000">
            <a:off x="9544348" y="5561929"/>
            <a:ext cx="1936884" cy="1936884"/>
          </a:xfrm>
          <a:prstGeom prst="rtTriangle"/>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50164" name="テキスト プレースホルダー 18"/>
          <p:cNvSpPr>
            <a:spLocks noGrp="1"/>
          </p:cNvSpPr>
          <p:nvPr>
            <p:ph type="body" sz="quarter" idx="14" hasCustomPrompt="1"/>
          </p:nvPr>
        </p:nvSpPr>
        <p:spPr>
          <a:xfrm>
            <a:off x="7233871" y="2981577"/>
            <a:ext cx="1079500" cy="1619250"/>
          </a:xfrm>
        </p:spPr>
        <p:txBody>
          <a:bodyPr anchor="ctr">
            <a:noAutofit/>
          </a:bodyPr>
          <a:lstStyle>
            <a:lvl1pPr algn="ctr">
              <a:defRPr sz="9600">
                <a:solidFill>
                  <a:schemeClr val="bg1"/>
                </a:solidFill>
                <a:latin typeface="+mj-lt"/>
              </a:defRPr>
            </a:lvl1pPr>
          </a:lstStyle>
          <a:p>
            <a:pPr lvl="0"/>
            <a:r>
              <a:rPr altLang="ja-JP" dirty="0" kumimoji="1" lang="en-US"/>
              <a:t>A</a:t>
            </a:r>
            <a:endParaRPr altLang="en-US" dirty="0" kumimoji="1" lang="ja-JP"/>
          </a:p>
        </p:txBody>
      </p:sp>
      <p:sp>
        <p:nvSpPr>
          <p:cNvPr id="1050165" name="テキスト プレースホルダー 18"/>
          <p:cNvSpPr>
            <a:spLocks noGrp="1"/>
          </p:cNvSpPr>
          <p:nvPr>
            <p:ph type="body" sz="quarter" idx="15" hasCustomPrompt="1"/>
          </p:nvPr>
        </p:nvSpPr>
        <p:spPr>
          <a:xfrm>
            <a:off x="9973040" y="2981577"/>
            <a:ext cx="1079500" cy="1619250"/>
          </a:xfrm>
        </p:spPr>
        <p:txBody>
          <a:bodyPr anchor="ctr">
            <a:noAutofit/>
          </a:bodyPr>
          <a:lstStyle>
            <a:lvl1pPr algn="ctr">
              <a:defRPr sz="9600">
                <a:solidFill>
                  <a:schemeClr val="bg1"/>
                </a:solidFill>
                <a:latin typeface="+mj-lt"/>
              </a:defRPr>
            </a:lvl1pPr>
          </a:lstStyle>
          <a:p>
            <a:pPr lvl="0"/>
            <a:r>
              <a:rPr altLang="ja-JP" dirty="0" kumimoji="1" lang="en-US"/>
              <a:t>A</a:t>
            </a:r>
            <a:endParaRPr altLang="en-US" dirty="0" kumimoji="1" lang="ja-JP"/>
          </a:p>
        </p:txBody>
      </p:sp>
      <p:sp>
        <p:nvSpPr>
          <p:cNvPr id="1050166" name="テキスト プレースホルダー 18"/>
          <p:cNvSpPr>
            <a:spLocks noGrp="1"/>
          </p:cNvSpPr>
          <p:nvPr>
            <p:ph type="body" sz="quarter" idx="16" hasCustomPrompt="1"/>
          </p:nvPr>
        </p:nvSpPr>
        <p:spPr>
          <a:xfrm>
            <a:off x="7233872" y="5720746"/>
            <a:ext cx="1079500" cy="1619250"/>
          </a:xfrm>
        </p:spPr>
        <p:txBody>
          <a:bodyPr anchor="ctr">
            <a:noAutofit/>
          </a:bodyPr>
          <a:lstStyle>
            <a:lvl1pPr algn="ctr">
              <a:defRPr sz="9600">
                <a:solidFill>
                  <a:schemeClr val="bg1"/>
                </a:solidFill>
                <a:latin typeface="+mj-lt"/>
              </a:defRPr>
            </a:lvl1pPr>
          </a:lstStyle>
          <a:p>
            <a:pPr lvl="0"/>
            <a:r>
              <a:rPr altLang="ja-JP" dirty="0" kumimoji="1" lang="en-US"/>
              <a:t>A</a:t>
            </a:r>
            <a:endParaRPr altLang="en-US" dirty="0" kumimoji="1" lang="ja-JP"/>
          </a:p>
        </p:txBody>
      </p:sp>
      <p:sp>
        <p:nvSpPr>
          <p:cNvPr id="1050167" name="テキスト プレースホルダー 18"/>
          <p:cNvSpPr>
            <a:spLocks noGrp="1"/>
          </p:cNvSpPr>
          <p:nvPr>
            <p:ph type="body" sz="quarter" idx="17" hasCustomPrompt="1"/>
          </p:nvPr>
        </p:nvSpPr>
        <p:spPr>
          <a:xfrm>
            <a:off x="9973041" y="5720746"/>
            <a:ext cx="1079500" cy="1619250"/>
          </a:xfrm>
        </p:spPr>
        <p:txBody>
          <a:bodyPr anchor="ctr">
            <a:noAutofit/>
          </a:bodyPr>
          <a:lstStyle>
            <a:lvl1pPr algn="ctr">
              <a:defRPr sz="9600">
                <a:solidFill>
                  <a:schemeClr val="bg1"/>
                </a:solidFill>
                <a:latin typeface="+mj-lt"/>
              </a:defRPr>
            </a:lvl1pPr>
          </a:lstStyle>
          <a:p>
            <a:pPr lvl="0"/>
            <a:r>
              <a:rPr altLang="ja-JP" dirty="0" kumimoji="1" lang="en-US"/>
              <a:t>A</a:t>
            </a:r>
            <a:endParaRPr altLang="en-US" dirty="0" kumimoji="1" lang="ja-JP"/>
          </a:p>
        </p:txBody>
      </p:sp>
      <p:sp>
        <p:nvSpPr>
          <p:cNvPr id="1050168" name="テキスト プレースホルダー 48"/>
          <p:cNvSpPr>
            <a:spLocks noGrp="1"/>
          </p:cNvSpPr>
          <p:nvPr>
            <p:ph type="body" sz="quarter" idx="18" hasCustomPrompt="1"/>
          </p:nvPr>
        </p:nvSpPr>
        <p:spPr>
          <a:xfrm>
            <a:off x="626300" y="2538669"/>
            <a:ext cx="5361141" cy="2505075"/>
          </a:xfrm>
        </p:spPr>
        <p:txBody>
          <a:bodyPr anchor="ctr">
            <a:normAutofit/>
          </a:bodyPr>
          <a:lstStyle>
            <a:lvl1pPr indent="-342900" marL="342900">
              <a:buClr>
                <a:schemeClr val="accent5"/>
              </a:buClr>
              <a:buFont typeface="Wingdings" panose="05000000000000000000" pitchFamily="2" charset="2"/>
              <a:buChar char="l"/>
              <a:defRPr baseline="0" sz="2000">
                <a:solidFill>
                  <a:schemeClr val="tx2"/>
                </a:solidFill>
              </a:defRPr>
            </a:lvl1pPr>
          </a:lstStyle>
          <a:p>
            <a:pPr lvl="0"/>
            <a:r>
              <a:rPr altLang="ja-JP" dirty="0" kumimoji="1" lang="en-US"/>
              <a:t>Item 1</a:t>
            </a:r>
          </a:p>
          <a:p>
            <a:pPr lvl="0"/>
            <a:r>
              <a:rPr altLang="ja-JP" dirty="0" kumimoji="1" lang="en-US"/>
              <a:t>Item 2</a:t>
            </a:r>
            <a:endParaRPr altLang="en-US" dirty="0" kumimoji="1" lang="ja-JP"/>
          </a:p>
        </p:txBody>
      </p:sp>
      <p:sp>
        <p:nvSpPr>
          <p:cNvPr id="1050169" name="テキスト プレースホルダー 48"/>
          <p:cNvSpPr>
            <a:spLocks noGrp="1"/>
          </p:cNvSpPr>
          <p:nvPr>
            <p:ph type="body" sz="quarter" idx="19" hasCustomPrompt="1"/>
          </p:nvPr>
        </p:nvSpPr>
        <p:spPr>
          <a:xfrm>
            <a:off x="625965" y="5277830"/>
            <a:ext cx="5361141" cy="2505075"/>
          </a:xfrm>
        </p:spPr>
        <p:txBody>
          <a:bodyPr anchor="ctr">
            <a:normAutofit/>
          </a:bodyPr>
          <a:lstStyle>
            <a:lvl1pPr indent="-342900" marL="342900">
              <a:buClr>
                <a:schemeClr val="accent3"/>
              </a:buClr>
              <a:buFont typeface="Wingdings" panose="05000000000000000000" pitchFamily="2" charset="2"/>
              <a:buChar char="l"/>
              <a:defRPr baseline="0" sz="2000">
                <a:solidFill>
                  <a:schemeClr val="tx2"/>
                </a:solidFill>
              </a:defRPr>
            </a:lvl1pPr>
          </a:lstStyle>
          <a:p>
            <a:pPr lvl="0"/>
            <a:r>
              <a:rPr altLang="ja-JP" dirty="0" kumimoji="1" lang="en-US"/>
              <a:t>Item 1</a:t>
            </a:r>
          </a:p>
          <a:p>
            <a:pPr lvl="0"/>
            <a:r>
              <a:rPr altLang="ja-JP" dirty="0" kumimoji="1" lang="en-US"/>
              <a:t>Item 2</a:t>
            </a:r>
            <a:endParaRPr altLang="en-US" dirty="0" kumimoji="1" lang="ja-JP"/>
          </a:p>
        </p:txBody>
      </p:sp>
      <p:sp>
        <p:nvSpPr>
          <p:cNvPr id="1050170" name="テキスト プレースホルダー 48"/>
          <p:cNvSpPr>
            <a:spLocks noGrp="1"/>
          </p:cNvSpPr>
          <p:nvPr>
            <p:ph type="body" sz="quarter" idx="20" hasCustomPrompt="1"/>
          </p:nvPr>
        </p:nvSpPr>
        <p:spPr>
          <a:xfrm>
            <a:off x="12114295" y="2538668"/>
            <a:ext cx="5435004" cy="2505075"/>
          </a:xfrm>
        </p:spPr>
        <p:txBody>
          <a:bodyPr anchor="ctr">
            <a:normAutofit/>
          </a:bodyPr>
          <a:lstStyle>
            <a:lvl1pPr indent="-342900" marL="342900">
              <a:buClr>
                <a:schemeClr val="accent1"/>
              </a:buClr>
              <a:buFont typeface="Wingdings" panose="05000000000000000000" pitchFamily="2" charset="2"/>
              <a:buChar char="l"/>
              <a:defRPr baseline="0" sz="2000">
                <a:solidFill>
                  <a:schemeClr val="tx2"/>
                </a:solidFill>
              </a:defRPr>
            </a:lvl1pPr>
          </a:lstStyle>
          <a:p>
            <a:pPr lvl="0"/>
            <a:r>
              <a:rPr altLang="ja-JP" dirty="0" kumimoji="1" lang="en-US"/>
              <a:t>Item 1</a:t>
            </a:r>
          </a:p>
          <a:p>
            <a:pPr lvl="0"/>
            <a:r>
              <a:rPr altLang="ja-JP" dirty="0" kumimoji="1" lang="en-US"/>
              <a:t>Item 2</a:t>
            </a:r>
            <a:endParaRPr altLang="en-US" dirty="0" kumimoji="1" lang="ja-JP"/>
          </a:p>
        </p:txBody>
      </p:sp>
      <p:sp>
        <p:nvSpPr>
          <p:cNvPr id="1050171" name="テキスト プレースホルダー 48"/>
          <p:cNvSpPr>
            <a:spLocks noGrp="1"/>
          </p:cNvSpPr>
          <p:nvPr>
            <p:ph type="body" sz="quarter" idx="21" hasCustomPrompt="1"/>
          </p:nvPr>
        </p:nvSpPr>
        <p:spPr>
          <a:xfrm>
            <a:off x="12113960" y="5277829"/>
            <a:ext cx="5435004" cy="2505075"/>
          </a:xfrm>
        </p:spPr>
        <p:txBody>
          <a:bodyPr anchor="ctr">
            <a:normAutofit/>
          </a:bodyPr>
          <a:lstStyle>
            <a:lvl1pPr indent="-342900" marL="342900">
              <a:buClr>
                <a:schemeClr val="accent2"/>
              </a:buClr>
              <a:buFont typeface="Wingdings" panose="05000000000000000000" pitchFamily="2" charset="2"/>
              <a:buChar char="l"/>
              <a:defRPr baseline="0" sz="2000">
                <a:solidFill>
                  <a:schemeClr val="tx2"/>
                </a:solidFill>
              </a:defRPr>
            </a:lvl1pPr>
          </a:lstStyle>
          <a:p>
            <a:pPr lvl="0"/>
            <a:r>
              <a:rPr altLang="ja-JP" dirty="0" kumimoji="1" lang="en-US"/>
              <a:t>Item 1</a:t>
            </a:r>
          </a:p>
          <a:p>
            <a:pPr lvl="0"/>
            <a:r>
              <a:rPr altLang="ja-JP" dirty="0" kumimoji="1" lang="en-US"/>
              <a:t>Item 2</a:t>
            </a:r>
            <a:endParaRPr altLang="en-US" dirty="0" kumimoji="1" lang="ja-JP"/>
          </a:p>
        </p:txBody>
      </p:sp>
      <p:sp>
        <p:nvSpPr>
          <p:cNvPr id="1050172" name="正方形/長方形 52"/>
          <p:cNvSpPr/>
          <p:nvPr userDrawn="1"/>
        </p:nvSpPr>
        <p:spPr>
          <a:xfrm>
            <a:off x="0" y="2421624"/>
            <a:ext cx="526093" cy="2739165"/>
          </a:xfrm>
          <a:prstGeom prst="rect"/>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50173" name="正方形/長方形 53"/>
          <p:cNvSpPr/>
          <p:nvPr userDrawn="1"/>
        </p:nvSpPr>
        <p:spPr>
          <a:xfrm>
            <a:off x="-1" y="5160792"/>
            <a:ext cx="526093" cy="2739165"/>
          </a:xfrm>
          <a:prstGeom prst="rect"/>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50174" name="正方形/長方形 54"/>
          <p:cNvSpPr/>
          <p:nvPr userDrawn="1"/>
        </p:nvSpPr>
        <p:spPr>
          <a:xfrm>
            <a:off x="17760321" y="2421612"/>
            <a:ext cx="526093" cy="2739165"/>
          </a:xfrm>
          <a:prstGeom prst="rect"/>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50175" name="正方形/長方形 55"/>
          <p:cNvSpPr/>
          <p:nvPr userDrawn="1"/>
        </p:nvSpPr>
        <p:spPr>
          <a:xfrm>
            <a:off x="17760320" y="5160780"/>
            <a:ext cx="526093" cy="2739165"/>
          </a:xfrm>
          <a:prstGeom prst="rect"/>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50176" name="テキスト プレースホルダー 6"/>
          <p:cNvSpPr>
            <a:spLocks noGrp="1"/>
          </p:cNvSpPr>
          <p:nvPr>
            <p:ph type="body" sz="quarter" idx="22" hasCustomPrompt="1"/>
          </p:nvPr>
        </p:nvSpPr>
        <p:spPr>
          <a:xfrm>
            <a:off x="1078310" y="8292507"/>
            <a:ext cx="16200313" cy="1003893"/>
          </a:xfrm>
        </p:spPr>
        <p:txBody>
          <a:bodyPr anchor="t">
            <a:normAutofit/>
          </a:bodyPr>
          <a:lstStyle>
            <a:lvl1pPr algn="l">
              <a:defRPr baseline="0" sz="2000">
                <a:solidFill>
                  <a:schemeClr val="tx2"/>
                </a:solidFill>
              </a:defRPr>
            </a:lvl1pPr>
          </a:lstStyle>
          <a:p>
            <a:pPr lvl="0"/>
            <a:r>
              <a:rPr altLang="ja-JP" dirty="0" kumimoji="1" lang="en-US"/>
              <a:t>Text goes here</a:t>
            </a:r>
            <a:endParaRPr altLang="en-US" dirty="0" kumimoji="1" lang="ja-JP"/>
          </a:p>
        </p:txBody>
      </p:sp>
      <p:sp>
        <p:nvSpPr>
          <p:cNvPr id="1050177" name="正方形/長方形 57"/>
          <p:cNvSpPr/>
          <p:nvPr userDrawn="1"/>
        </p:nvSpPr>
        <p:spPr>
          <a:xfrm>
            <a:off x="1222326" y="8148492"/>
            <a:ext cx="3240360" cy="72008"/>
          </a:xfrm>
          <a:prstGeom prst="rect"/>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afterEffect" presetClass="entr" presetID="2" presetSubtype="2">
                                  <p:stCondLst>
                                    <p:cond delay="0"/>
                                  </p:stCondLst>
                                  <p:childTnLst>
                                    <p:set>
                                      <p:cBhvr>
                                        <p:cTn dur="1" fill="hold" id="6">
                                          <p:stCondLst>
                                            <p:cond delay="0"/>
                                          </p:stCondLst>
                                        </p:cTn>
                                        <p:tgtEl>
                                          <p:spTgt spid="1050157"/>
                                        </p:tgtEl>
                                        <p:attrNameLst>
                                          <p:attrName>style.visibility</p:attrName>
                                        </p:attrNameLst>
                                      </p:cBhvr>
                                      <p:to>
                                        <p:strVal val="visible"/>
                                      </p:to>
                                    </p:set>
                                    <p:anim calcmode="lin" valueType="num">
                                      <p:cBhvr additive="base">
                                        <p:cTn dur="500" fill="hold" id="7"/>
                                        <p:tgtEl>
                                          <p:spTgt spid="1050157"/>
                                        </p:tgtEl>
                                        <p:attrNameLst>
                                          <p:attrName>ppt_x</p:attrName>
                                        </p:attrNameLst>
                                      </p:cBhvr>
                                      <p:tavLst>
                                        <p:tav tm="0">
                                          <p:val>
                                            <p:strVal val="1+#ppt_w/2"/>
                                          </p:val>
                                        </p:tav>
                                        <p:tav tm="100000">
                                          <p:val>
                                            <p:strVal val="#ppt_x"/>
                                          </p:val>
                                        </p:tav>
                                      </p:tavLst>
                                    </p:anim>
                                    <p:anim calcmode="lin" valueType="num">
                                      <p:cBhvr additive="base">
                                        <p:cTn dur="500" fill="hold" id="8"/>
                                        <p:tgtEl>
                                          <p:spTgt spid="1050157"/>
                                        </p:tgtEl>
                                        <p:attrNameLst>
                                          <p:attrName>ppt_y</p:attrName>
                                        </p:attrNameLst>
                                      </p:cBhvr>
                                      <p:tavLst>
                                        <p:tav tm="0">
                                          <p:val>
                                            <p:strVal val="#ppt_y"/>
                                          </p:val>
                                        </p:tav>
                                        <p:tav tm="100000">
                                          <p:val>
                                            <p:strVal val="#ppt_y"/>
                                          </p:val>
                                        </p:tav>
                                      </p:tavLst>
                                    </p:anim>
                                  </p:childTnLst>
                                </p:cTn>
                              </p:par>
                              <p:par>
                                <p:cTn fill="hold" grpId="0" id="9" nodeType="withEffect" presetClass="entr" presetID="22" presetSubtype="8">
                                  <p:stCondLst>
                                    <p:cond delay="0"/>
                                  </p:stCondLst>
                                  <p:childTnLst>
                                    <p:set>
                                      <p:cBhvr>
                                        <p:cTn dur="1" fill="hold" id="10">
                                          <p:stCondLst>
                                            <p:cond delay="0"/>
                                          </p:stCondLst>
                                        </p:cTn>
                                        <p:tgtEl>
                                          <p:spTgt spid="1050156">
                                            <p:txEl>
                                              <p:pRg st="0" end="0"/>
                                            </p:txEl>
                                          </p:spTgt>
                                        </p:tgtEl>
                                        <p:attrNameLst>
                                          <p:attrName>style.visibility</p:attrName>
                                        </p:attrNameLst>
                                      </p:cBhvr>
                                      <p:to>
                                        <p:strVal val="visible"/>
                                      </p:to>
                                    </p:set>
                                    <p:animEffect transition="in" filter="wipe(left)">
                                      <p:cBhvr>
                                        <p:cTn dur="500" id="11"/>
                                        <p:tgtEl>
                                          <p:spTgt spid="1050156">
                                            <p:txEl>
                                              <p:pRg st="0" end="0"/>
                                            </p:txEl>
                                          </p:spTgt>
                                        </p:tgtEl>
                                      </p:cBhvr>
                                    </p:animEffect>
                                  </p:childTnLst>
                                </p:cTn>
                              </p:par>
                            </p:childTnLst>
                          </p:cTn>
                        </p:par>
                        <p:par>
                          <p:cTn fill="hold" id="12">
                            <p:stCondLst>
                              <p:cond delay="500"/>
                            </p:stCondLst>
                            <p:childTnLst>
                              <p:par>
                                <p:cTn decel="100000" fill="hold" grpId="0" id="13" nodeType="afterEffect" presetClass="entr" presetID="2" presetSubtype="1">
                                  <p:stCondLst>
                                    <p:cond delay="0"/>
                                  </p:stCondLst>
                                  <p:childTnLst>
                                    <p:set>
                                      <p:cBhvr>
                                        <p:cTn dur="1" fill="hold" id="14">
                                          <p:stCondLst>
                                            <p:cond delay="0"/>
                                          </p:stCondLst>
                                        </p:cTn>
                                        <p:tgtEl>
                                          <p:spTgt spid="1050152"/>
                                        </p:tgtEl>
                                        <p:attrNameLst>
                                          <p:attrName>style.visibility</p:attrName>
                                        </p:attrNameLst>
                                      </p:cBhvr>
                                      <p:to>
                                        <p:strVal val="visible"/>
                                      </p:to>
                                    </p:set>
                                    <p:anim calcmode="lin" valueType="num">
                                      <p:cBhvr additive="base">
                                        <p:cTn dur="700" fill="hold" id="15"/>
                                        <p:tgtEl>
                                          <p:spTgt spid="1050152"/>
                                        </p:tgtEl>
                                        <p:attrNameLst>
                                          <p:attrName>ppt_x</p:attrName>
                                        </p:attrNameLst>
                                      </p:cBhvr>
                                      <p:tavLst>
                                        <p:tav tm="0">
                                          <p:val>
                                            <p:strVal val="#ppt_x"/>
                                          </p:val>
                                        </p:tav>
                                        <p:tav tm="100000">
                                          <p:val>
                                            <p:strVal val="#ppt_x"/>
                                          </p:val>
                                        </p:tav>
                                      </p:tavLst>
                                    </p:anim>
                                    <p:anim calcmode="lin" valueType="num">
                                      <p:cBhvr additive="base">
                                        <p:cTn dur="700" fill="hold" id="16"/>
                                        <p:tgtEl>
                                          <p:spTgt spid="1050152"/>
                                        </p:tgtEl>
                                        <p:attrNameLst>
                                          <p:attrName>ppt_y</p:attrName>
                                        </p:attrNameLst>
                                      </p:cBhvr>
                                      <p:tavLst>
                                        <p:tav tm="0">
                                          <p:val>
                                            <p:strVal val="0-#ppt_h/2"/>
                                          </p:val>
                                        </p:tav>
                                        <p:tav tm="100000">
                                          <p:val>
                                            <p:strVal val="#ppt_y"/>
                                          </p:val>
                                        </p:tav>
                                      </p:tavLst>
                                    </p:anim>
                                  </p:childTnLst>
                                </p:cTn>
                              </p:par>
                              <p:par>
                                <p:cTn decel="100000" fill="hold" grpId="0" id="17" nodeType="withEffect" presetClass="entr" presetID="2" presetSubtype="9">
                                  <p:stCondLst>
                                    <p:cond delay="0"/>
                                  </p:stCondLst>
                                  <p:childTnLst>
                                    <p:set>
                                      <p:cBhvr>
                                        <p:cTn dur="1" fill="hold" id="18">
                                          <p:stCondLst>
                                            <p:cond delay="0"/>
                                          </p:stCondLst>
                                        </p:cTn>
                                        <p:tgtEl>
                                          <p:spTgt spid="1050151"/>
                                        </p:tgtEl>
                                        <p:attrNameLst>
                                          <p:attrName>style.visibility</p:attrName>
                                        </p:attrNameLst>
                                      </p:cBhvr>
                                      <p:to>
                                        <p:strVal val="visible"/>
                                      </p:to>
                                    </p:set>
                                    <p:anim calcmode="lin" valueType="num">
                                      <p:cBhvr additive="base">
                                        <p:cTn dur="700" fill="hold" id="19"/>
                                        <p:tgtEl>
                                          <p:spTgt spid="1050151"/>
                                        </p:tgtEl>
                                        <p:attrNameLst>
                                          <p:attrName>ppt_x</p:attrName>
                                        </p:attrNameLst>
                                      </p:cBhvr>
                                      <p:tavLst>
                                        <p:tav tm="0">
                                          <p:val>
                                            <p:strVal val="0-#ppt_w/2"/>
                                          </p:val>
                                        </p:tav>
                                        <p:tav tm="100000">
                                          <p:val>
                                            <p:strVal val="#ppt_x"/>
                                          </p:val>
                                        </p:tav>
                                      </p:tavLst>
                                    </p:anim>
                                    <p:anim calcmode="lin" valueType="num">
                                      <p:cBhvr additive="base">
                                        <p:cTn dur="700" fill="hold" id="20"/>
                                        <p:tgtEl>
                                          <p:spTgt spid="1050151"/>
                                        </p:tgtEl>
                                        <p:attrNameLst>
                                          <p:attrName>ppt_y</p:attrName>
                                        </p:attrNameLst>
                                      </p:cBhvr>
                                      <p:tavLst>
                                        <p:tav tm="0">
                                          <p:val>
                                            <p:strVal val="0-#ppt_h/2"/>
                                          </p:val>
                                        </p:tav>
                                        <p:tav tm="100000">
                                          <p:val>
                                            <p:strVal val="#ppt_y"/>
                                          </p:val>
                                        </p:tav>
                                      </p:tavLst>
                                    </p:anim>
                                  </p:childTnLst>
                                </p:cTn>
                              </p:par>
                              <p:par>
                                <p:cTn fill="hold" grpId="0" id="21" nodeType="withEffect" presetClass="entr" presetID="10" presetSubtype="0">
                                  <p:stCondLst>
                                    <p:cond delay="250"/>
                                  </p:stCondLst>
                                  <p:childTnLst>
                                    <p:set>
                                      <p:cBhvr>
                                        <p:cTn dur="1" fill="hold" id="22">
                                          <p:stCondLst>
                                            <p:cond delay="0"/>
                                          </p:stCondLst>
                                        </p:cTn>
                                        <p:tgtEl>
                                          <p:spTgt spid="1050164">
                                            <p:txEl>
                                              <p:pRg st="0" end="0"/>
                                            </p:txEl>
                                          </p:spTgt>
                                        </p:tgtEl>
                                        <p:attrNameLst>
                                          <p:attrName>style.visibility</p:attrName>
                                        </p:attrNameLst>
                                      </p:cBhvr>
                                      <p:to>
                                        <p:strVal val="visible"/>
                                      </p:to>
                                    </p:set>
                                    <p:animEffect transition="in" filter="fade">
                                      <p:cBhvr>
                                        <p:cTn dur="500" id="23"/>
                                        <p:tgtEl>
                                          <p:spTgt spid="1050164">
                                            <p:txEl>
                                              <p:pRg st="0" end="0"/>
                                            </p:txEl>
                                          </p:spTgt>
                                        </p:tgtEl>
                                      </p:cBhvr>
                                    </p:animEffect>
                                  </p:childTnLst>
                                </p:cTn>
                              </p:par>
                              <p:par>
                                <p:cTn decel="100000" fill="hold" grpId="0" id="24" nodeType="withEffect" presetClass="entr" presetID="2" presetSubtype="1">
                                  <p:stCondLst>
                                    <p:cond delay="250"/>
                                  </p:stCondLst>
                                  <p:childTnLst>
                                    <p:set>
                                      <p:cBhvr>
                                        <p:cTn dur="1" fill="hold" id="25">
                                          <p:stCondLst>
                                            <p:cond delay="0"/>
                                          </p:stCondLst>
                                        </p:cTn>
                                        <p:tgtEl>
                                          <p:spTgt spid="1050158"/>
                                        </p:tgtEl>
                                        <p:attrNameLst>
                                          <p:attrName>style.visibility</p:attrName>
                                        </p:attrNameLst>
                                      </p:cBhvr>
                                      <p:to>
                                        <p:strVal val="visible"/>
                                      </p:to>
                                    </p:set>
                                    <p:anim calcmode="lin" valueType="num">
                                      <p:cBhvr additive="base">
                                        <p:cTn dur="700" fill="hold" id="26"/>
                                        <p:tgtEl>
                                          <p:spTgt spid="1050158"/>
                                        </p:tgtEl>
                                        <p:attrNameLst>
                                          <p:attrName>ppt_x</p:attrName>
                                        </p:attrNameLst>
                                      </p:cBhvr>
                                      <p:tavLst>
                                        <p:tav tm="0">
                                          <p:val>
                                            <p:strVal val="#ppt_x"/>
                                          </p:val>
                                        </p:tav>
                                        <p:tav tm="100000">
                                          <p:val>
                                            <p:strVal val="#ppt_x"/>
                                          </p:val>
                                        </p:tav>
                                      </p:tavLst>
                                    </p:anim>
                                    <p:anim calcmode="lin" valueType="num">
                                      <p:cBhvr additive="base">
                                        <p:cTn dur="700" fill="hold" id="27"/>
                                        <p:tgtEl>
                                          <p:spTgt spid="1050158"/>
                                        </p:tgtEl>
                                        <p:attrNameLst>
                                          <p:attrName>ppt_y</p:attrName>
                                        </p:attrNameLst>
                                      </p:cBhvr>
                                      <p:tavLst>
                                        <p:tav tm="0">
                                          <p:val>
                                            <p:strVal val="0-#ppt_h/2"/>
                                          </p:val>
                                        </p:tav>
                                        <p:tav tm="100000">
                                          <p:val>
                                            <p:strVal val="#ppt_y"/>
                                          </p:val>
                                        </p:tav>
                                      </p:tavLst>
                                    </p:anim>
                                  </p:childTnLst>
                                </p:cTn>
                              </p:par>
                              <p:par>
                                <p:cTn decel="100000" fill="hold" grpId="0" id="28" nodeType="withEffect" presetClass="entr" presetID="2" presetSubtype="3">
                                  <p:stCondLst>
                                    <p:cond delay="250"/>
                                  </p:stCondLst>
                                  <p:childTnLst>
                                    <p:set>
                                      <p:cBhvr>
                                        <p:cTn dur="1" fill="hold" id="29">
                                          <p:stCondLst>
                                            <p:cond delay="0"/>
                                          </p:stCondLst>
                                        </p:cTn>
                                        <p:tgtEl>
                                          <p:spTgt spid="1050159"/>
                                        </p:tgtEl>
                                        <p:attrNameLst>
                                          <p:attrName>style.visibility</p:attrName>
                                        </p:attrNameLst>
                                      </p:cBhvr>
                                      <p:to>
                                        <p:strVal val="visible"/>
                                      </p:to>
                                    </p:set>
                                    <p:anim calcmode="lin" valueType="num">
                                      <p:cBhvr additive="base">
                                        <p:cTn dur="700" fill="hold" id="30"/>
                                        <p:tgtEl>
                                          <p:spTgt spid="1050159"/>
                                        </p:tgtEl>
                                        <p:attrNameLst>
                                          <p:attrName>ppt_x</p:attrName>
                                        </p:attrNameLst>
                                      </p:cBhvr>
                                      <p:tavLst>
                                        <p:tav tm="0">
                                          <p:val>
                                            <p:strVal val="1+#ppt_w/2"/>
                                          </p:val>
                                        </p:tav>
                                        <p:tav tm="100000">
                                          <p:val>
                                            <p:strVal val="#ppt_x"/>
                                          </p:val>
                                        </p:tav>
                                      </p:tavLst>
                                    </p:anim>
                                    <p:anim calcmode="lin" valueType="num">
                                      <p:cBhvr additive="base">
                                        <p:cTn dur="700" fill="hold" id="31"/>
                                        <p:tgtEl>
                                          <p:spTgt spid="1050159"/>
                                        </p:tgtEl>
                                        <p:attrNameLst>
                                          <p:attrName>ppt_y</p:attrName>
                                        </p:attrNameLst>
                                      </p:cBhvr>
                                      <p:tavLst>
                                        <p:tav tm="0">
                                          <p:val>
                                            <p:strVal val="0-#ppt_h/2"/>
                                          </p:val>
                                        </p:tav>
                                        <p:tav tm="100000">
                                          <p:val>
                                            <p:strVal val="#ppt_y"/>
                                          </p:val>
                                        </p:tav>
                                      </p:tavLst>
                                    </p:anim>
                                  </p:childTnLst>
                                </p:cTn>
                              </p:par>
                              <p:par>
                                <p:cTn fill="hold" grpId="0" id="32" nodeType="withEffect" presetClass="entr" presetID="10" presetSubtype="0">
                                  <p:stCondLst>
                                    <p:cond delay="500"/>
                                  </p:stCondLst>
                                  <p:childTnLst>
                                    <p:set>
                                      <p:cBhvr>
                                        <p:cTn dur="1" fill="hold" id="33">
                                          <p:stCondLst>
                                            <p:cond delay="0"/>
                                          </p:stCondLst>
                                        </p:cTn>
                                        <p:tgtEl>
                                          <p:spTgt spid="1050165">
                                            <p:txEl>
                                              <p:pRg st="0" end="0"/>
                                            </p:txEl>
                                          </p:spTgt>
                                        </p:tgtEl>
                                        <p:attrNameLst>
                                          <p:attrName>style.visibility</p:attrName>
                                        </p:attrNameLst>
                                      </p:cBhvr>
                                      <p:to>
                                        <p:strVal val="visible"/>
                                      </p:to>
                                    </p:set>
                                    <p:animEffect transition="in" filter="fade">
                                      <p:cBhvr>
                                        <p:cTn dur="500" id="34"/>
                                        <p:tgtEl>
                                          <p:spTgt spid="1050165">
                                            <p:txEl>
                                              <p:pRg st="0" end="0"/>
                                            </p:txEl>
                                          </p:spTgt>
                                        </p:tgtEl>
                                      </p:cBhvr>
                                    </p:animEffect>
                                  </p:childTnLst>
                                </p:cTn>
                              </p:par>
                              <p:par>
                                <p:cTn decel="100000" fill="hold" grpId="0" id="35" nodeType="withEffect" presetClass="entr" presetID="2" presetSubtype="12">
                                  <p:stCondLst>
                                    <p:cond delay="500"/>
                                  </p:stCondLst>
                                  <p:childTnLst>
                                    <p:set>
                                      <p:cBhvr>
                                        <p:cTn dur="1" fill="hold" id="36">
                                          <p:stCondLst>
                                            <p:cond delay="0"/>
                                          </p:stCondLst>
                                        </p:cTn>
                                        <p:tgtEl>
                                          <p:spTgt spid="1050161"/>
                                        </p:tgtEl>
                                        <p:attrNameLst>
                                          <p:attrName>style.visibility</p:attrName>
                                        </p:attrNameLst>
                                      </p:cBhvr>
                                      <p:to>
                                        <p:strVal val="visible"/>
                                      </p:to>
                                    </p:set>
                                    <p:anim calcmode="lin" valueType="num">
                                      <p:cBhvr additive="base">
                                        <p:cTn dur="700" fill="hold" id="37"/>
                                        <p:tgtEl>
                                          <p:spTgt spid="1050161"/>
                                        </p:tgtEl>
                                        <p:attrNameLst>
                                          <p:attrName>ppt_x</p:attrName>
                                        </p:attrNameLst>
                                      </p:cBhvr>
                                      <p:tavLst>
                                        <p:tav tm="0">
                                          <p:val>
                                            <p:strVal val="0-#ppt_w/2"/>
                                          </p:val>
                                        </p:tav>
                                        <p:tav tm="100000">
                                          <p:val>
                                            <p:strVal val="#ppt_x"/>
                                          </p:val>
                                        </p:tav>
                                      </p:tavLst>
                                    </p:anim>
                                    <p:anim calcmode="lin" valueType="num">
                                      <p:cBhvr additive="base">
                                        <p:cTn dur="700" fill="hold" id="38"/>
                                        <p:tgtEl>
                                          <p:spTgt spid="1050161"/>
                                        </p:tgtEl>
                                        <p:attrNameLst>
                                          <p:attrName>ppt_y</p:attrName>
                                        </p:attrNameLst>
                                      </p:cBhvr>
                                      <p:tavLst>
                                        <p:tav tm="0">
                                          <p:val>
                                            <p:strVal val="1+#ppt_h/2"/>
                                          </p:val>
                                        </p:tav>
                                        <p:tav tm="100000">
                                          <p:val>
                                            <p:strVal val="#ppt_y"/>
                                          </p:val>
                                        </p:tav>
                                      </p:tavLst>
                                    </p:anim>
                                  </p:childTnLst>
                                </p:cTn>
                              </p:par>
                              <p:par>
                                <p:cTn decel="100000" fill="hold" grpId="0" id="39" nodeType="withEffect" presetClass="entr" presetID="2" presetSubtype="4">
                                  <p:stCondLst>
                                    <p:cond delay="500"/>
                                  </p:stCondLst>
                                  <p:childTnLst>
                                    <p:set>
                                      <p:cBhvr>
                                        <p:cTn dur="1" fill="hold" id="40">
                                          <p:stCondLst>
                                            <p:cond delay="0"/>
                                          </p:stCondLst>
                                        </p:cTn>
                                        <p:tgtEl>
                                          <p:spTgt spid="1050160"/>
                                        </p:tgtEl>
                                        <p:attrNameLst>
                                          <p:attrName>style.visibility</p:attrName>
                                        </p:attrNameLst>
                                      </p:cBhvr>
                                      <p:to>
                                        <p:strVal val="visible"/>
                                      </p:to>
                                    </p:set>
                                    <p:anim calcmode="lin" valueType="num">
                                      <p:cBhvr additive="base">
                                        <p:cTn dur="700" fill="hold" id="41"/>
                                        <p:tgtEl>
                                          <p:spTgt spid="1050160"/>
                                        </p:tgtEl>
                                        <p:attrNameLst>
                                          <p:attrName>ppt_x</p:attrName>
                                        </p:attrNameLst>
                                      </p:cBhvr>
                                      <p:tavLst>
                                        <p:tav tm="0">
                                          <p:val>
                                            <p:strVal val="#ppt_x"/>
                                          </p:val>
                                        </p:tav>
                                        <p:tav tm="100000">
                                          <p:val>
                                            <p:strVal val="#ppt_x"/>
                                          </p:val>
                                        </p:tav>
                                      </p:tavLst>
                                    </p:anim>
                                    <p:anim calcmode="lin" valueType="num">
                                      <p:cBhvr additive="base">
                                        <p:cTn dur="700" fill="hold" id="42"/>
                                        <p:tgtEl>
                                          <p:spTgt spid="1050160"/>
                                        </p:tgtEl>
                                        <p:attrNameLst>
                                          <p:attrName>ppt_y</p:attrName>
                                        </p:attrNameLst>
                                      </p:cBhvr>
                                      <p:tavLst>
                                        <p:tav tm="0">
                                          <p:val>
                                            <p:strVal val="1+#ppt_h/2"/>
                                          </p:val>
                                        </p:tav>
                                        <p:tav tm="100000">
                                          <p:val>
                                            <p:strVal val="#ppt_y"/>
                                          </p:val>
                                        </p:tav>
                                      </p:tavLst>
                                    </p:anim>
                                  </p:childTnLst>
                                </p:cTn>
                              </p:par>
                              <p:par>
                                <p:cTn fill="hold" grpId="0" id="43" nodeType="withEffect" presetClass="entr" presetID="10" presetSubtype="0">
                                  <p:stCondLst>
                                    <p:cond delay="750"/>
                                  </p:stCondLst>
                                  <p:childTnLst>
                                    <p:set>
                                      <p:cBhvr>
                                        <p:cTn dur="1" fill="hold" id="44">
                                          <p:stCondLst>
                                            <p:cond delay="0"/>
                                          </p:stCondLst>
                                        </p:cTn>
                                        <p:tgtEl>
                                          <p:spTgt spid="1050166">
                                            <p:txEl>
                                              <p:pRg st="0" end="0"/>
                                            </p:txEl>
                                          </p:spTgt>
                                        </p:tgtEl>
                                        <p:attrNameLst>
                                          <p:attrName>style.visibility</p:attrName>
                                        </p:attrNameLst>
                                      </p:cBhvr>
                                      <p:to>
                                        <p:strVal val="visible"/>
                                      </p:to>
                                    </p:set>
                                    <p:animEffect transition="in" filter="fade">
                                      <p:cBhvr>
                                        <p:cTn dur="500" id="45"/>
                                        <p:tgtEl>
                                          <p:spTgt spid="1050166">
                                            <p:txEl>
                                              <p:pRg st="0" end="0"/>
                                            </p:txEl>
                                          </p:spTgt>
                                        </p:tgtEl>
                                      </p:cBhvr>
                                    </p:animEffect>
                                  </p:childTnLst>
                                </p:cTn>
                              </p:par>
                              <p:par>
                                <p:cTn decel="100000" fill="hold" grpId="0" id="46" nodeType="withEffect" presetClass="entr" presetID="2" presetSubtype="4">
                                  <p:stCondLst>
                                    <p:cond delay="750"/>
                                  </p:stCondLst>
                                  <p:childTnLst>
                                    <p:set>
                                      <p:cBhvr>
                                        <p:cTn dur="1" fill="hold" id="47">
                                          <p:stCondLst>
                                            <p:cond delay="0"/>
                                          </p:stCondLst>
                                        </p:cTn>
                                        <p:tgtEl>
                                          <p:spTgt spid="1050162"/>
                                        </p:tgtEl>
                                        <p:attrNameLst>
                                          <p:attrName>style.visibility</p:attrName>
                                        </p:attrNameLst>
                                      </p:cBhvr>
                                      <p:to>
                                        <p:strVal val="visible"/>
                                      </p:to>
                                    </p:set>
                                    <p:anim calcmode="lin" valueType="num">
                                      <p:cBhvr additive="base">
                                        <p:cTn dur="700" fill="hold" id="48"/>
                                        <p:tgtEl>
                                          <p:spTgt spid="1050162"/>
                                        </p:tgtEl>
                                        <p:attrNameLst>
                                          <p:attrName>ppt_x</p:attrName>
                                        </p:attrNameLst>
                                      </p:cBhvr>
                                      <p:tavLst>
                                        <p:tav tm="0">
                                          <p:val>
                                            <p:strVal val="#ppt_x"/>
                                          </p:val>
                                        </p:tav>
                                        <p:tav tm="100000">
                                          <p:val>
                                            <p:strVal val="#ppt_x"/>
                                          </p:val>
                                        </p:tav>
                                      </p:tavLst>
                                    </p:anim>
                                    <p:anim calcmode="lin" valueType="num">
                                      <p:cBhvr additive="base">
                                        <p:cTn dur="700" fill="hold" id="49"/>
                                        <p:tgtEl>
                                          <p:spTgt spid="1050162"/>
                                        </p:tgtEl>
                                        <p:attrNameLst>
                                          <p:attrName>ppt_y</p:attrName>
                                        </p:attrNameLst>
                                      </p:cBhvr>
                                      <p:tavLst>
                                        <p:tav tm="0">
                                          <p:val>
                                            <p:strVal val="1+#ppt_h/2"/>
                                          </p:val>
                                        </p:tav>
                                        <p:tav tm="100000">
                                          <p:val>
                                            <p:strVal val="#ppt_y"/>
                                          </p:val>
                                        </p:tav>
                                      </p:tavLst>
                                    </p:anim>
                                  </p:childTnLst>
                                </p:cTn>
                              </p:par>
                              <p:par>
                                <p:cTn decel="100000" fill="hold" grpId="0" id="50" nodeType="withEffect" presetClass="entr" presetID="2" presetSubtype="6">
                                  <p:stCondLst>
                                    <p:cond delay="750"/>
                                  </p:stCondLst>
                                  <p:childTnLst>
                                    <p:set>
                                      <p:cBhvr>
                                        <p:cTn dur="1" fill="hold" id="51">
                                          <p:stCondLst>
                                            <p:cond delay="0"/>
                                          </p:stCondLst>
                                        </p:cTn>
                                        <p:tgtEl>
                                          <p:spTgt spid="1050163"/>
                                        </p:tgtEl>
                                        <p:attrNameLst>
                                          <p:attrName>style.visibility</p:attrName>
                                        </p:attrNameLst>
                                      </p:cBhvr>
                                      <p:to>
                                        <p:strVal val="visible"/>
                                      </p:to>
                                    </p:set>
                                    <p:anim calcmode="lin" valueType="num">
                                      <p:cBhvr additive="base">
                                        <p:cTn dur="700" fill="hold" id="52"/>
                                        <p:tgtEl>
                                          <p:spTgt spid="1050163"/>
                                        </p:tgtEl>
                                        <p:attrNameLst>
                                          <p:attrName>ppt_x</p:attrName>
                                        </p:attrNameLst>
                                      </p:cBhvr>
                                      <p:tavLst>
                                        <p:tav tm="0">
                                          <p:val>
                                            <p:strVal val="1+#ppt_w/2"/>
                                          </p:val>
                                        </p:tav>
                                        <p:tav tm="100000">
                                          <p:val>
                                            <p:strVal val="#ppt_x"/>
                                          </p:val>
                                        </p:tav>
                                      </p:tavLst>
                                    </p:anim>
                                    <p:anim calcmode="lin" valueType="num">
                                      <p:cBhvr additive="base">
                                        <p:cTn dur="700" fill="hold" id="53"/>
                                        <p:tgtEl>
                                          <p:spTgt spid="1050163"/>
                                        </p:tgtEl>
                                        <p:attrNameLst>
                                          <p:attrName>ppt_y</p:attrName>
                                        </p:attrNameLst>
                                      </p:cBhvr>
                                      <p:tavLst>
                                        <p:tav tm="0">
                                          <p:val>
                                            <p:strVal val="1+#ppt_h/2"/>
                                          </p:val>
                                        </p:tav>
                                        <p:tav tm="100000">
                                          <p:val>
                                            <p:strVal val="#ppt_y"/>
                                          </p:val>
                                        </p:tav>
                                      </p:tavLst>
                                    </p:anim>
                                  </p:childTnLst>
                                </p:cTn>
                              </p:par>
                              <p:par>
                                <p:cTn fill="hold" grpId="0" id="54" nodeType="withEffect" presetClass="entr" presetID="10" presetSubtype="0">
                                  <p:stCondLst>
                                    <p:cond delay="1000"/>
                                  </p:stCondLst>
                                  <p:childTnLst>
                                    <p:set>
                                      <p:cBhvr>
                                        <p:cTn dur="1" fill="hold" id="55">
                                          <p:stCondLst>
                                            <p:cond delay="0"/>
                                          </p:stCondLst>
                                        </p:cTn>
                                        <p:tgtEl>
                                          <p:spTgt spid="1050167">
                                            <p:txEl>
                                              <p:pRg st="0" end="0"/>
                                            </p:txEl>
                                          </p:spTgt>
                                        </p:tgtEl>
                                        <p:attrNameLst>
                                          <p:attrName>style.visibility</p:attrName>
                                        </p:attrNameLst>
                                      </p:cBhvr>
                                      <p:to>
                                        <p:strVal val="visible"/>
                                      </p:to>
                                    </p:set>
                                    <p:animEffect transition="in" filter="fade">
                                      <p:cBhvr>
                                        <p:cTn dur="500" id="56"/>
                                        <p:tgtEl>
                                          <p:spTgt spid="1050167">
                                            <p:txEl>
                                              <p:pRg st="0" end="0"/>
                                            </p:txEl>
                                          </p:spTgt>
                                        </p:tgtEl>
                                      </p:cBhvr>
                                    </p:animEffect>
                                  </p:childTnLst>
                                </p:cTn>
                              </p:par>
                            </p:childTnLst>
                          </p:cTn>
                        </p:par>
                        <p:par>
                          <p:cTn fill="hold" id="57">
                            <p:stCondLst>
                              <p:cond delay="2000"/>
                            </p:stCondLst>
                            <p:childTnLst>
                              <p:par>
                                <p:cTn fill="hold" grpId="0" id="58" nodeType="afterEffect" presetClass="entr" presetID="22" presetSubtype="2">
                                  <p:stCondLst>
                                    <p:cond delay="0"/>
                                  </p:stCondLst>
                                  <p:childTnLst>
                                    <p:set>
                                      <p:cBhvr>
                                        <p:cTn dur="1" fill="hold" id="59">
                                          <p:stCondLst>
                                            <p:cond delay="0"/>
                                          </p:stCondLst>
                                        </p:cTn>
                                        <p:tgtEl>
                                          <p:spTgt spid="1050144"/>
                                        </p:tgtEl>
                                        <p:attrNameLst>
                                          <p:attrName>style.visibility</p:attrName>
                                        </p:attrNameLst>
                                      </p:cBhvr>
                                      <p:to>
                                        <p:strVal val="visible"/>
                                      </p:to>
                                    </p:set>
                                    <p:animEffect transition="in" filter="wipe(right)">
                                      <p:cBhvr>
                                        <p:cTn dur="500" id="60"/>
                                        <p:tgtEl>
                                          <p:spTgt spid="1050144"/>
                                        </p:tgtEl>
                                      </p:cBhvr>
                                    </p:animEffect>
                                  </p:childTnLst>
                                </p:cTn>
                              </p:par>
                            </p:childTnLst>
                          </p:cTn>
                        </p:par>
                        <p:par>
                          <p:cTn fill="hold" id="61">
                            <p:stCondLst>
                              <p:cond delay="2500"/>
                            </p:stCondLst>
                            <p:childTnLst>
                              <p:par>
                                <p:cTn decel="100000" fill="hold" grpId="0" id="62" nodeType="afterEffect" presetClass="entr" presetID="2" presetSubtype="8">
                                  <p:stCondLst>
                                    <p:cond delay="0"/>
                                  </p:stCondLst>
                                  <p:childTnLst>
                                    <p:set>
                                      <p:cBhvr>
                                        <p:cTn dur="1" fill="hold" id="63">
                                          <p:stCondLst>
                                            <p:cond delay="0"/>
                                          </p:stCondLst>
                                        </p:cTn>
                                        <p:tgtEl>
                                          <p:spTgt spid="1050150"/>
                                        </p:tgtEl>
                                        <p:attrNameLst>
                                          <p:attrName>style.visibility</p:attrName>
                                        </p:attrNameLst>
                                      </p:cBhvr>
                                      <p:to>
                                        <p:strVal val="visible"/>
                                      </p:to>
                                    </p:set>
                                    <p:anim calcmode="lin" valueType="num">
                                      <p:cBhvr additive="base">
                                        <p:cTn dur="750" fill="hold" id="64"/>
                                        <p:tgtEl>
                                          <p:spTgt spid="1050150"/>
                                        </p:tgtEl>
                                        <p:attrNameLst>
                                          <p:attrName>ppt_x</p:attrName>
                                        </p:attrNameLst>
                                      </p:cBhvr>
                                      <p:tavLst>
                                        <p:tav tm="0">
                                          <p:val>
                                            <p:strVal val="0-#ppt_w/2"/>
                                          </p:val>
                                        </p:tav>
                                        <p:tav tm="100000">
                                          <p:val>
                                            <p:strVal val="#ppt_x"/>
                                          </p:val>
                                        </p:tav>
                                      </p:tavLst>
                                    </p:anim>
                                    <p:anim calcmode="lin" valueType="num">
                                      <p:cBhvr additive="base">
                                        <p:cTn dur="750" fill="hold" id="65"/>
                                        <p:tgtEl>
                                          <p:spTgt spid="1050150"/>
                                        </p:tgtEl>
                                        <p:attrNameLst>
                                          <p:attrName>ppt_y</p:attrName>
                                        </p:attrNameLst>
                                      </p:cBhvr>
                                      <p:tavLst>
                                        <p:tav tm="0">
                                          <p:val>
                                            <p:strVal val="#ppt_y"/>
                                          </p:val>
                                        </p:tav>
                                        <p:tav tm="100000">
                                          <p:val>
                                            <p:strVal val="#ppt_y"/>
                                          </p:val>
                                        </p:tav>
                                      </p:tavLst>
                                    </p:anim>
                                  </p:childTnLst>
                                </p:cTn>
                              </p:par>
                              <p:par>
                                <p:cTn fill="hold" grpId="0" id="66" nodeType="withEffect" presetClass="entr" presetID="22" presetSubtype="8">
                                  <p:stCondLst>
                                    <p:cond delay="0"/>
                                  </p:stCondLst>
                                  <p:childTnLst>
                                    <p:set>
                                      <p:cBhvr>
                                        <p:cTn dur="1" fill="hold" id="67">
                                          <p:stCondLst>
                                            <p:cond delay="0"/>
                                          </p:stCondLst>
                                        </p:cTn>
                                        <p:tgtEl>
                                          <p:spTgt spid="1050168"/>
                                        </p:tgtEl>
                                        <p:attrNameLst>
                                          <p:attrName>style.visibility</p:attrName>
                                        </p:attrNameLst>
                                      </p:cBhvr>
                                      <p:to>
                                        <p:strVal val="visible"/>
                                      </p:to>
                                    </p:set>
                                    <p:animEffect transition="in" filter="wipe(left)">
                                      <p:cBhvr>
                                        <p:cTn dur="500" id="68"/>
                                        <p:tgtEl>
                                          <p:spTgt spid="1050168"/>
                                        </p:tgtEl>
                                      </p:cBhvr>
                                    </p:animEffect>
                                  </p:childTnLst>
                                </p:cTn>
                              </p:par>
                            </p:childTnLst>
                          </p:cTn>
                        </p:par>
                        <p:par>
                          <p:cTn fill="hold" id="69">
                            <p:stCondLst>
                              <p:cond delay="3250"/>
                            </p:stCondLst>
                            <p:childTnLst>
                              <p:par>
                                <p:cTn fill="hold" grpId="0" id="70" nodeType="afterEffect" presetClass="entr" presetID="10" presetSubtype="0">
                                  <p:stCondLst>
                                    <p:cond delay="0"/>
                                  </p:stCondLst>
                                  <p:childTnLst>
                                    <p:set>
                                      <p:cBhvr>
                                        <p:cTn dur="1" fill="hold" id="71">
                                          <p:stCondLst>
                                            <p:cond delay="0"/>
                                          </p:stCondLst>
                                        </p:cTn>
                                        <p:tgtEl>
                                          <p:spTgt spid="1050172"/>
                                        </p:tgtEl>
                                        <p:attrNameLst>
                                          <p:attrName>style.visibility</p:attrName>
                                        </p:attrNameLst>
                                      </p:cBhvr>
                                      <p:to>
                                        <p:strVal val="visible"/>
                                      </p:to>
                                    </p:set>
                                    <p:animEffect transition="in" filter="fade">
                                      <p:cBhvr>
                                        <p:cTn dur="500" id="72"/>
                                        <p:tgtEl>
                                          <p:spTgt spid="1050172"/>
                                        </p:tgtEl>
                                      </p:cBhvr>
                                    </p:animEffect>
                                  </p:childTnLst>
                                </p:cTn>
                              </p:par>
                            </p:childTnLst>
                          </p:cTn>
                        </p:par>
                        <p:par>
                          <p:cTn fill="hold" id="73">
                            <p:stCondLst>
                              <p:cond delay="3750"/>
                            </p:stCondLst>
                            <p:childTnLst>
                              <p:par>
                                <p:cTn fill="hold" grpId="0" id="74" nodeType="afterEffect" presetClass="entr" presetID="22" presetSubtype="8">
                                  <p:stCondLst>
                                    <p:cond delay="0"/>
                                  </p:stCondLst>
                                  <p:childTnLst>
                                    <p:set>
                                      <p:cBhvr>
                                        <p:cTn dur="1" fill="hold" id="75">
                                          <p:stCondLst>
                                            <p:cond delay="0"/>
                                          </p:stCondLst>
                                        </p:cTn>
                                        <p:tgtEl>
                                          <p:spTgt spid="1050147"/>
                                        </p:tgtEl>
                                        <p:attrNameLst>
                                          <p:attrName>style.visibility</p:attrName>
                                        </p:attrNameLst>
                                      </p:cBhvr>
                                      <p:to>
                                        <p:strVal val="visible"/>
                                      </p:to>
                                    </p:set>
                                    <p:animEffect transition="in" filter="wipe(left)">
                                      <p:cBhvr>
                                        <p:cTn dur="500" id="76"/>
                                        <p:tgtEl>
                                          <p:spTgt spid="1050147"/>
                                        </p:tgtEl>
                                      </p:cBhvr>
                                    </p:animEffect>
                                  </p:childTnLst>
                                </p:cTn>
                              </p:par>
                            </p:childTnLst>
                          </p:cTn>
                        </p:par>
                        <p:par>
                          <p:cTn fill="hold" id="77">
                            <p:stCondLst>
                              <p:cond delay="4250"/>
                            </p:stCondLst>
                            <p:childTnLst>
                              <p:par>
                                <p:cTn decel="100000" fill="hold" grpId="0" id="78" nodeType="afterEffect" presetClass="entr" presetID="2" presetSubtype="2">
                                  <p:stCondLst>
                                    <p:cond delay="0"/>
                                  </p:stCondLst>
                                  <p:childTnLst>
                                    <p:set>
                                      <p:cBhvr>
                                        <p:cTn dur="1" fill="hold" id="79">
                                          <p:stCondLst>
                                            <p:cond delay="0"/>
                                          </p:stCondLst>
                                        </p:cTn>
                                        <p:tgtEl>
                                          <p:spTgt spid="1050148"/>
                                        </p:tgtEl>
                                        <p:attrNameLst>
                                          <p:attrName>style.visibility</p:attrName>
                                        </p:attrNameLst>
                                      </p:cBhvr>
                                      <p:to>
                                        <p:strVal val="visible"/>
                                      </p:to>
                                    </p:set>
                                    <p:anim calcmode="lin" valueType="num">
                                      <p:cBhvr additive="base">
                                        <p:cTn dur="750" fill="hold" id="80"/>
                                        <p:tgtEl>
                                          <p:spTgt spid="1050148"/>
                                        </p:tgtEl>
                                        <p:attrNameLst>
                                          <p:attrName>ppt_x</p:attrName>
                                        </p:attrNameLst>
                                      </p:cBhvr>
                                      <p:tavLst>
                                        <p:tav tm="0">
                                          <p:val>
                                            <p:strVal val="1+#ppt_w/2"/>
                                          </p:val>
                                        </p:tav>
                                        <p:tav tm="100000">
                                          <p:val>
                                            <p:strVal val="#ppt_x"/>
                                          </p:val>
                                        </p:tav>
                                      </p:tavLst>
                                    </p:anim>
                                    <p:anim calcmode="lin" valueType="num">
                                      <p:cBhvr additive="base">
                                        <p:cTn dur="750" fill="hold" id="81"/>
                                        <p:tgtEl>
                                          <p:spTgt spid="1050148"/>
                                        </p:tgtEl>
                                        <p:attrNameLst>
                                          <p:attrName>ppt_y</p:attrName>
                                        </p:attrNameLst>
                                      </p:cBhvr>
                                      <p:tavLst>
                                        <p:tav tm="0">
                                          <p:val>
                                            <p:strVal val="#ppt_y"/>
                                          </p:val>
                                        </p:tav>
                                        <p:tav tm="100000">
                                          <p:val>
                                            <p:strVal val="#ppt_y"/>
                                          </p:val>
                                        </p:tav>
                                      </p:tavLst>
                                    </p:anim>
                                  </p:childTnLst>
                                </p:cTn>
                              </p:par>
                              <p:par>
                                <p:cTn fill="hold" grpId="0" id="82" nodeType="withEffect" presetClass="entr" presetID="22" presetSubtype="2">
                                  <p:stCondLst>
                                    <p:cond delay="0"/>
                                  </p:stCondLst>
                                  <p:childTnLst>
                                    <p:set>
                                      <p:cBhvr>
                                        <p:cTn dur="1" fill="hold" id="83">
                                          <p:stCondLst>
                                            <p:cond delay="0"/>
                                          </p:stCondLst>
                                        </p:cTn>
                                        <p:tgtEl>
                                          <p:spTgt spid="1050170"/>
                                        </p:tgtEl>
                                        <p:attrNameLst>
                                          <p:attrName>style.visibility</p:attrName>
                                        </p:attrNameLst>
                                      </p:cBhvr>
                                      <p:to>
                                        <p:strVal val="visible"/>
                                      </p:to>
                                    </p:set>
                                    <p:animEffect transition="in" filter="wipe(right)">
                                      <p:cBhvr>
                                        <p:cTn dur="500" id="84"/>
                                        <p:tgtEl>
                                          <p:spTgt spid="1050170"/>
                                        </p:tgtEl>
                                      </p:cBhvr>
                                    </p:animEffect>
                                  </p:childTnLst>
                                </p:cTn>
                              </p:par>
                            </p:childTnLst>
                          </p:cTn>
                        </p:par>
                        <p:par>
                          <p:cTn fill="hold" id="85">
                            <p:stCondLst>
                              <p:cond delay="5000"/>
                            </p:stCondLst>
                            <p:childTnLst>
                              <p:par>
                                <p:cTn fill="hold" grpId="0" id="86" nodeType="afterEffect" presetClass="entr" presetID="10" presetSubtype="0">
                                  <p:stCondLst>
                                    <p:cond delay="0"/>
                                  </p:stCondLst>
                                  <p:childTnLst>
                                    <p:set>
                                      <p:cBhvr>
                                        <p:cTn dur="1" fill="hold" id="87">
                                          <p:stCondLst>
                                            <p:cond delay="0"/>
                                          </p:stCondLst>
                                        </p:cTn>
                                        <p:tgtEl>
                                          <p:spTgt spid="1050174"/>
                                        </p:tgtEl>
                                        <p:attrNameLst>
                                          <p:attrName>style.visibility</p:attrName>
                                        </p:attrNameLst>
                                      </p:cBhvr>
                                      <p:to>
                                        <p:strVal val="visible"/>
                                      </p:to>
                                    </p:set>
                                    <p:animEffect transition="in" filter="fade">
                                      <p:cBhvr>
                                        <p:cTn dur="500" id="88"/>
                                        <p:tgtEl>
                                          <p:spTgt spid="1050174"/>
                                        </p:tgtEl>
                                      </p:cBhvr>
                                    </p:animEffect>
                                  </p:childTnLst>
                                </p:cTn>
                              </p:par>
                            </p:childTnLst>
                          </p:cTn>
                        </p:par>
                        <p:par>
                          <p:cTn fill="hold" id="89">
                            <p:stCondLst>
                              <p:cond delay="5500"/>
                            </p:stCondLst>
                            <p:childTnLst>
                              <p:par>
                                <p:cTn fill="hold" grpId="0" id="90" nodeType="afterEffect" presetClass="entr" presetID="22" presetSubtype="2">
                                  <p:stCondLst>
                                    <p:cond delay="0"/>
                                  </p:stCondLst>
                                  <p:childTnLst>
                                    <p:set>
                                      <p:cBhvr>
                                        <p:cTn dur="1" fill="hold" id="91">
                                          <p:stCondLst>
                                            <p:cond delay="0"/>
                                          </p:stCondLst>
                                        </p:cTn>
                                        <p:tgtEl>
                                          <p:spTgt spid="1050143"/>
                                        </p:tgtEl>
                                        <p:attrNameLst>
                                          <p:attrName>style.visibility</p:attrName>
                                        </p:attrNameLst>
                                      </p:cBhvr>
                                      <p:to>
                                        <p:strVal val="visible"/>
                                      </p:to>
                                    </p:set>
                                    <p:animEffect transition="in" filter="wipe(right)">
                                      <p:cBhvr>
                                        <p:cTn dur="500" id="92"/>
                                        <p:tgtEl>
                                          <p:spTgt spid="1050143"/>
                                        </p:tgtEl>
                                      </p:cBhvr>
                                    </p:animEffect>
                                  </p:childTnLst>
                                </p:cTn>
                              </p:par>
                            </p:childTnLst>
                          </p:cTn>
                        </p:par>
                        <p:par>
                          <p:cTn fill="hold" id="93">
                            <p:stCondLst>
                              <p:cond delay="6000"/>
                            </p:stCondLst>
                            <p:childTnLst>
                              <p:par>
                                <p:cTn decel="100000" fill="hold" grpId="0" id="94" nodeType="afterEffect" presetClass="entr" presetID="2" presetSubtype="8">
                                  <p:stCondLst>
                                    <p:cond delay="0"/>
                                  </p:stCondLst>
                                  <p:childTnLst>
                                    <p:set>
                                      <p:cBhvr>
                                        <p:cTn dur="1" fill="hold" id="95">
                                          <p:stCondLst>
                                            <p:cond delay="0"/>
                                          </p:stCondLst>
                                        </p:cTn>
                                        <p:tgtEl>
                                          <p:spTgt spid="1050149"/>
                                        </p:tgtEl>
                                        <p:attrNameLst>
                                          <p:attrName>style.visibility</p:attrName>
                                        </p:attrNameLst>
                                      </p:cBhvr>
                                      <p:to>
                                        <p:strVal val="visible"/>
                                      </p:to>
                                    </p:set>
                                    <p:anim calcmode="lin" valueType="num">
                                      <p:cBhvr additive="base">
                                        <p:cTn dur="750" fill="hold" id="96"/>
                                        <p:tgtEl>
                                          <p:spTgt spid="1050149"/>
                                        </p:tgtEl>
                                        <p:attrNameLst>
                                          <p:attrName>ppt_x</p:attrName>
                                        </p:attrNameLst>
                                      </p:cBhvr>
                                      <p:tavLst>
                                        <p:tav tm="0">
                                          <p:val>
                                            <p:strVal val="0-#ppt_w/2"/>
                                          </p:val>
                                        </p:tav>
                                        <p:tav tm="100000">
                                          <p:val>
                                            <p:strVal val="#ppt_x"/>
                                          </p:val>
                                        </p:tav>
                                      </p:tavLst>
                                    </p:anim>
                                    <p:anim calcmode="lin" valueType="num">
                                      <p:cBhvr additive="base">
                                        <p:cTn dur="750" fill="hold" id="97"/>
                                        <p:tgtEl>
                                          <p:spTgt spid="1050149"/>
                                        </p:tgtEl>
                                        <p:attrNameLst>
                                          <p:attrName>ppt_y</p:attrName>
                                        </p:attrNameLst>
                                      </p:cBhvr>
                                      <p:tavLst>
                                        <p:tav tm="0">
                                          <p:val>
                                            <p:strVal val="#ppt_y"/>
                                          </p:val>
                                        </p:tav>
                                        <p:tav tm="100000">
                                          <p:val>
                                            <p:strVal val="#ppt_y"/>
                                          </p:val>
                                        </p:tav>
                                      </p:tavLst>
                                    </p:anim>
                                  </p:childTnLst>
                                </p:cTn>
                              </p:par>
                              <p:par>
                                <p:cTn fill="hold" grpId="0" id="98" nodeType="withEffect" presetClass="entr" presetID="22" presetSubtype="8">
                                  <p:stCondLst>
                                    <p:cond delay="0"/>
                                  </p:stCondLst>
                                  <p:childTnLst>
                                    <p:set>
                                      <p:cBhvr>
                                        <p:cTn dur="1" fill="hold" id="99">
                                          <p:stCondLst>
                                            <p:cond delay="0"/>
                                          </p:stCondLst>
                                        </p:cTn>
                                        <p:tgtEl>
                                          <p:spTgt spid="1050169"/>
                                        </p:tgtEl>
                                        <p:attrNameLst>
                                          <p:attrName>style.visibility</p:attrName>
                                        </p:attrNameLst>
                                      </p:cBhvr>
                                      <p:to>
                                        <p:strVal val="visible"/>
                                      </p:to>
                                    </p:set>
                                    <p:animEffect transition="in" filter="wipe(left)">
                                      <p:cBhvr>
                                        <p:cTn dur="500" id="100"/>
                                        <p:tgtEl>
                                          <p:spTgt spid="1050169"/>
                                        </p:tgtEl>
                                      </p:cBhvr>
                                    </p:animEffect>
                                  </p:childTnLst>
                                </p:cTn>
                              </p:par>
                            </p:childTnLst>
                          </p:cTn>
                        </p:par>
                        <p:par>
                          <p:cTn fill="hold" id="101">
                            <p:stCondLst>
                              <p:cond delay="6750"/>
                            </p:stCondLst>
                            <p:childTnLst>
                              <p:par>
                                <p:cTn fill="hold" grpId="0" id="102" nodeType="afterEffect" presetClass="entr" presetID="10" presetSubtype="0">
                                  <p:stCondLst>
                                    <p:cond delay="0"/>
                                  </p:stCondLst>
                                  <p:childTnLst>
                                    <p:set>
                                      <p:cBhvr>
                                        <p:cTn dur="1" fill="hold" id="103">
                                          <p:stCondLst>
                                            <p:cond delay="0"/>
                                          </p:stCondLst>
                                        </p:cTn>
                                        <p:tgtEl>
                                          <p:spTgt spid="1050173"/>
                                        </p:tgtEl>
                                        <p:attrNameLst>
                                          <p:attrName>style.visibility</p:attrName>
                                        </p:attrNameLst>
                                      </p:cBhvr>
                                      <p:to>
                                        <p:strVal val="visible"/>
                                      </p:to>
                                    </p:set>
                                    <p:animEffect transition="in" filter="fade">
                                      <p:cBhvr>
                                        <p:cTn dur="500" id="104"/>
                                        <p:tgtEl>
                                          <p:spTgt spid="1050173"/>
                                        </p:tgtEl>
                                      </p:cBhvr>
                                    </p:animEffect>
                                  </p:childTnLst>
                                </p:cTn>
                              </p:par>
                            </p:childTnLst>
                          </p:cTn>
                        </p:par>
                        <p:par>
                          <p:cTn fill="hold" id="105">
                            <p:stCondLst>
                              <p:cond delay="7250"/>
                            </p:stCondLst>
                            <p:childTnLst>
                              <p:par>
                                <p:cTn fill="hold" grpId="0" id="106" nodeType="afterEffect" presetClass="entr" presetID="22" presetSubtype="8">
                                  <p:stCondLst>
                                    <p:cond delay="0"/>
                                  </p:stCondLst>
                                  <p:childTnLst>
                                    <p:set>
                                      <p:cBhvr>
                                        <p:cTn dur="1" fill="hold" id="107">
                                          <p:stCondLst>
                                            <p:cond delay="0"/>
                                          </p:stCondLst>
                                        </p:cTn>
                                        <p:tgtEl>
                                          <p:spTgt spid="1050145"/>
                                        </p:tgtEl>
                                        <p:attrNameLst>
                                          <p:attrName>style.visibility</p:attrName>
                                        </p:attrNameLst>
                                      </p:cBhvr>
                                      <p:to>
                                        <p:strVal val="visible"/>
                                      </p:to>
                                    </p:set>
                                    <p:animEffect transition="in" filter="wipe(left)">
                                      <p:cBhvr>
                                        <p:cTn dur="500" id="108"/>
                                        <p:tgtEl>
                                          <p:spTgt spid="1050145"/>
                                        </p:tgtEl>
                                      </p:cBhvr>
                                    </p:animEffect>
                                  </p:childTnLst>
                                </p:cTn>
                              </p:par>
                            </p:childTnLst>
                          </p:cTn>
                        </p:par>
                        <p:par>
                          <p:cTn fill="hold" id="109">
                            <p:stCondLst>
                              <p:cond delay="7750"/>
                            </p:stCondLst>
                            <p:childTnLst>
                              <p:par>
                                <p:cTn decel="100000" fill="hold" grpId="0" id="110" nodeType="afterEffect" presetClass="entr" presetID="2" presetSubtype="2">
                                  <p:stCondLst>
                                    <p:cond delay="0"/>
                                  </p:stCondLst>
                                  <p:childTnLst>
                                    <p:set>
                                      <p:cBhvr>
                                        <p:cTn dur="1" fill="hold" id="111">
                                          <p:stCondLst>
                                            <p:cond delay="0"/>
                                          </p:stCondLst>
                                        </p:cTn>
                                        <p:tgtEl>
                                          <p:spTgt spid="1050146"/>
                                        </p:tgtEl>
                                        <p:attrNameLst>
                                          <p:attrName>style.visibility</p:attrName>
                                        </p:attrNameLst>
                                      </p:cBhvr>
                                      <p:to>
                                        <p:strVal val="visible"/>
                                      </p:to>
                                    </p:set>
                                    <p:anim calcmode="lin" valueType="num">
                                      <p:cBhvr additive="base">
                                        <p:cTn dur="750" fill="hold" id="112"/>
                                        <p:tgtEl>
                                          <p:spTgt spid="1050146"/>
                                        </p:tgtEl>
                                        <p:attrNameLst>
                                          <p:attrName>ppt_x</p:attrName>
                                        </p:attrNameLst>
                                      </p:cBhvr>
                                      <p:tavLst>
                                        <p:tav tm="0">
                                          <p:val>
                                            <p:strVal val="1+#ppt_w/2"/>
                                          </p:val>
                                        </p:tav>
                                        <p:tav tm="100000">
                                          <p:val>
                                            <p:strVal val="#ppt_x"/>
                                          </p:val>
                                        </p:tav>
                                      </p:tavLst>
                                    </p:anim>
                                    <p:anim calcmode="lin" valueType="num">
                                      <p:cBhvr additive="base">
                                        <p:cTn dur="750" fill="hold" id="113"/>
                                        <p:tgtEl>
                                          <p:spTgt spid="1050146"/>
                                        </p:tgtEl>
                                        <p:attrNameLst>
                                          <p:attrName>ppt_y</p:attrName>
                                        </p:attrNameLst>
                                      </p:cBhvr>
                                      <p:tavLst>
                                        <p:tav tm="0">
                                          <p:val>
                                            <p:strVal val="#ppt_y"/>
                                          </p:val>
                                        </p:tav>
                                        <p:tav tm="100000">
                                          <p:val>
                                            <p:strVal val="#ppt_y"/>
                                          </p:val>
                                        </p:tav>
                                      </p:tavLst>
                                    </p:anim>
                                  </p:childTnLst>
                                </p:cTn>
                              </p:par>
                              <p:par>
                                <p:cTn fill="hold" grpId="0" id="114" nodeType="withEffect" presetClass="entr" presetID="22" presetSubtype="2">
                                  <p:stCondLst>
                                    <p:cond delay="0"/>
                                  </p:stCondLst>
                                  <p:childTnLst>
                                    <p:set>
                                      <p:cBhvr>
                                        <p:cTn dur="1" fill="hold" id="115">
                                          <p:stCondLst>
                                            <p:cond delay="0"/>
                                          </p:stCondLst>
                                        </p:cTn>
                                        <p:tgtEl>
                                          <p:spTgt spid="1050171"/>
                                        </p:tgtEl>
                                        <p:attrNameLst>
                                          <p:attrName>style.visibility</p:attrName>
                                        </p:attrNameLst>
                                      </p:cBhvr>
                                      <p:to>
                                        <p:strVal val="visible"/>
                                      </p:to>
                                    </p:set>
                                    <p:animEffect transition="in" filter="wipe(right)">
                                      <p:cBhvr>
                                        <p:cTn dur="500" id="116"/>
                                        <p:tgtEl>
                                          <p:spTgt spid="1050171"/>
                                        </p:tgtEl>
                                      </p:cBhvr>
                                    </p:animEffect>
                                  </p:childTnLst>
                                </p:cTn>
                              </p:par>
                            </p:childTnLst>
                          </p:cTn>
                        </p:par>
                        <p:par>
                          <p:cTn fill="hold" id="117">
                            <p:stCondLst>
                              <p:cond delay="8500"/>
                            </p:stCondLst>
                            <p:childTnLst>
                              <p:par>
                                <p:cTn fill="hold" grpId="0" id="118" nodeType="afterEffect" presetClass="entr" presetID="10" presetSubtype="0">
                                  <p:stCondLst>
                                    <p:cond delay="0"/>
                                  </p:stCondLst>
                                  <p:childTnLst>
                                    <p:set>
                                      <p:cBhvr>
                                        <p:cTn dur="1" fill="hold" id="119">
                                          <p:stCondLst>
                                            <p:cond delay="0"/>
                                          </p:stCondLst>
                                        </p:cTn>
                                        <p:tgtEl>
                                          <p:spTgt spid="1050175"/>
                                        </p:tgtEl>
                                        <p:attrNameLst>
                                          <p:attrName>style.visibility</p:attrName>
                                        </p:attrNameLst>
                                      </p:cBhvr>
                                      <p:to>
                                        <p:strVal val="visible"/>
                                      </p:to>
                                    </p:set>
                                    <p:animEffect transition="in" filter="fade">
                                      <p:cBhvr>
                                        <p:cTn dur="500" id="120"/>
                                        <p:tgtEl>
                                          <p:spTgt spid="1050175"/>
                                        </p:tgtEl>
                                      </p:cBhvr>
                                    </p:animEffect>
                                  </p:childTnLst>
                                </p:cTn>
                              </p:par>
                            </p:childTnLst>
                          </p:cTn>
                        </p:par>
                        <p:par>
                          <p:cTn fill="hold" id="121">
                            <p:stCondLst>
                              <p:cond delay="9000"/>
                            </p:stCondLst>
                            <p:childTnLst>
                              <p:par>
                                <p:cTn decel="100000" fill="hold" grpId="0" id="122" nodeType="afterEffect" presetClass="entr" presetID="2" presetSubtype="8">
                                  <p:stCondLst>
                                    <p:cond delay="500"/>
                                  </p:stCondLst>
                                  <p:childTnLst>
                                    <p:set>
                                      <p:cBhvr>
                                        <p:cTn dur="1" fill="hold" id="123">
                                          <p:stCondLst>
                                            <p:cond delay="0"/>
                                          </p:stCondLst>
                                        </p:cTn>
                                        <p:tgtEl>
                                          <p:spTgt spid="1050177"/>
                                        </p:tgtEl>
                                        <p:attrNameLst>
                                          <p:attrName>style.visibility</p:attrName>
                                        </p:attrNameLst>
                                      </p:cBhvr>
                                      <p:to>
                                        <p:strVal val="visible"/>
                                      </p:to>
                                    </p:set>
                                    <p:anim calcmode="lin" valueType="num">
                                      <p:cBhvr additive="base">
                                        <p:cTn dur="500" fill="hold" id="124"/>
                                        <p:tgtEl>
                                          <p:spTgt spid="1050177"/>
                                        </p:tgtEl>
                                        <p:attrNameLst>
                                          <p:attrName>ppt_x</p:attrName>
                                        </p:attrNameLst>
                                      </p:cBhvr>
                                      <p:tavLst>
                                        <p:tav tm="0">
                                          <p:val>
                                            <p:strVal val="0-#ppt_w/2"/>
                                          </p:val>
                                        </p:tav>
                                        <p:tav tm="100000">
                                          <p:val>
                                            <p:strVal val="#ppt_x"/>
                                          </p:val>
                                        </p:tav>
                                      </p:tavLst>
                                    </p:anim>
                                    <p:anim calcmode="lin" valueType="num">
                                      <p:cBhvr additive="base">
                                        <p:cTn dur="500" fill="hold" id="125"/>
                                        <p:tgtEl>
                                          <p:spTgt spid="1050177"/>
                                        </p:tgtEl>
                                        <p:attrNameLst>
                                          <p:attrName>ppt_y</p:attrName>
                                        </p:attrNameLst>
                                      </p:cBhvr>
                                      <p:tavLst>
                                        <p:tav tm="0">
                                          <p:val>
                                            <p:strVal val="#ppt_y"/>
                                          </p:val>
                                        </p:tav>
                                        <p:tav tm="100000">
                                          <p:val>
                                            <p:strVal val="#ppt_y"/>
                                          </p:val>
                                        </p:tav>
                                      </p:tavLst>
                                    </p:anim>
                                  </p:childTnLst>
                                </p:cTn>
                              </p:par>
                              <p:par>
                                <p:cTn decel="100000" fill="hold" grpId="0" id="126" nodeType="withEffect" presetClass="entr" presetID="2" presetSubtype="2">
                                  <p:stCondLst>
                                    <p:cond delay="500"/>
                                  </p:stCondLst>
                                  <p:childTnLst>
                                    <p:set>
                                      <p:cBhvr>
                                        <p:cTn dur="1" fill="hold" id="127">
                                          <p:stCondLst>
                                            <p:cond delay="0"/>
                                          </p:stCondLst>
                                        </p:cTn>
                                        <p:tgtEl>
                                          <p:spTgt spid="1050176">
                                            <p:txEl>
                                              <p:pRg st="0" end="0"/>
                                            </p:txEl>
                                          </p:spTgt>
                                        </p:tgtEl>
                                        <p:attrNameLst>
                                          <p:attrName>style.visibility</p:attrName>
                                        </p:attrNameLst>
                                      </p:cBhvr>
                                      <p:to>
                                        <p:strVal val="visible"/>
                                      </p:to>
                                    </p:set>
                                    <p:anim calcmode="lin" valueType="num">
                                      <p:cBhvr additive="base">
                                        <p:cTn dur="500" fill="hold" id="128"/>
                                        <p:tgtEl>
                                          <p:spTgt spid="1050176">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129"/>
                                        <p:tgtEl>
                                          <p:spTgt spid="105017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143" grpId="0" animBg="1"/>
      <p:bldP spid="1050144" grpId="0" animBg="1"/>
      <p:bldP spid="1050145" grpId="0" animBg="1"/>
      <p:bldP spid="1050146" grpId="0" animBg="1"/>
      <p:bldP spid="1050147" grpId="0" animBg="1"/>
      <p:bldP spid="1050148" grpId="0" animBg="1"/>
      <p:bldP spid="1050149" grpId="0" animBg="1"/>
      <p:bldP spid="1050150" grpId="0" animBg="1"/>
      <p:bldP spid="1050151" grpId="0" animBg="1"/>
      <p:bldP spid="1050152" grpId="0" animBg="1"/>
      <p:bldP spid="1050156" grpId="0" build="p">
        <p:tmplLst>
          <p:tmpl lvl="1">
            <p:tnLst>
              <p:par>
                <p:cTn fill="hold" nodeType="withEffect" presetClass="entr" presetID="22" presetSubtype="8">
                  <p:stCondLst>
                    <p:cond delay="0"/>
                  </p:stCondLst>
                  <p:childTnLst>
                    <p:set>
                      <p:cBhvr>
                        <p:cTn dur="1" fill="hold">
                          <p:stCondLst>
                            <p:cond delay="0"/>
                          </p:stCondLst>
                        </p:cTn>
                        <p:tgtEl>
                          <p:spTgt spid="1050156"/>
                        </p:tgtEl>
                        <p:attrNameLst>
                          <p:attrName>style.visibility</p:attrName>
                        </p:attrNameLst>
                      </p:cBhvr>
                      <p:to>
                        <p:strVal val="visible"/>
                      </p:to>
                    </p:set>
                    <p:animEffect transition="in" filter="wipe(left)">
                      <p:cBhvr>
                        <p:cTn dur="500"/>
                        <p:tgtEl>
                          <p:spTgt spid="1050156"/>
                        </p:tgtEl>
                      </p:cBhvr>
                    </p:animEffect>
                  </p:childTnLst>
                </p:cTn>
              </p:par>
            </p:tnLst>
          </p:tmpl>
        </p:tmplLst>
      </p:bldP>
      <p:bldP spid="1050157" grpId="0" animBg="1"/>
      <p:bldP spid="1050158" grpId="0" animBg="1"/>
      <p:bldP spid="1050159" grpId="0" animBg="1"/>
      <p:bldP spid="1050160" grpId="0" animBg="1"/>
      <p:bldP spid="1050161" grpId="0" animBg="1"/>
      <p:bldP spid="1050162" grpId="0" animBg="1"/>
      <p:bldP spid="1050163" grpId="0" animBg="1"/>
      <p:bldP spid="1050164" grpId="0" build="p">
        <p:tmplLst>
          <p:tmpl lvl="1">
            <p:tnLst>
              <p:par>
                <p:cTn fill="hold" nodeType="withEffect" presetClass="entr" presetID="10" presetSubtype="0">
                  <p:stCondLst>
                    <p:cond delay="250"/>
                  </p:stCondLst>
                  <p:childTnLst>
                    <p:set>
                      <p:cBhvr>
                        <p:cTn dur="1" fill="hold">
                          <p:stCondLst>
                            <p:cond delay="0"/>
                          </p:stCondLst>
                        </p:cTn>
                        <p:tgtEl>
                          <p:spTgt spid="1050164"/>
                        </p:tgtEl>
                        <p:attrNameLst>
                          <p:attrName>style.visibility</p:attrName>
                        </p:attrNameLst>
                      </p:cBhvr>
                      <p:to>
                        <p:strVal val="visible"/>
                      </p:to>
                    </p:set>
                    <p:animEffect transition="in" filter="fade">
                      <p:cBhvr>
                        <p:cTn dur="500"/>
                        <p:tgtEl>
                          <p:spTgt spid="1050164"/>
                        </p:tgtEl>
                      </p:cBhvr>
                    </p:animEffect>
                  </p:childTnLst>
                </p:cTn>
              </p:par>
            </p:tnLst>
          </p:tmpl>
        </p:tmplLst>
      </p:bldP>
      <p:bldP spid="1050165" grpId="0" build="p">
        <p:tmplLst>
          <p:tmpl lvl="1">
            <p:tnLst>
              <p:par>
                <p:cTn fill="hold" nodeType="withEffect" presetClass="entr" presetID="10" presetSubtype="0">
                  <p:stCondLst>
                    <p:cond delay="500"/>
                  </p:stCondLst>
                  <p:childTnLst>
                    <p:set>
                      <p:cBhvr>
                        <p:cTn dur="1" fill="hold">
                          <p:stCondLst>
                            <p:cond delay="0"/>
                          </p:stCondLst>
                        </p:cTn>
                        <p:tgtEl>
                          <p:spTgt spid="1050165"/>
                        </p:tgtEl>
                        <p:attrNameLst>
                          <p:attrName>style.visibility</p:attrName>
                        </p:attrNameLst>
                      </p:cBhvr>
                      <p:to>
                        <p:strVal val="visible"/>
                      </p:to>
                    </p:set>
                    <p:animEffect transition="in" filter="fade">
                      <p:cBhvr>
                        <p:cTn dur="500"/>
                        <p:tgtEl>
                          <p:spTgt spid="1050165"/>
                        </p:tgtEl>
                      </p:cBhvr>
                    </p:animEffect>
                  </p:childTnLst>
                </p:cTn>
              </p:par>
            </p:tnLst>
          </p:tmpl>
        </p:tmplLst>
      </p:bldP>
      <p:bldP spid="1050166" grpId="0" build="p">
        <p:tmplLst>
          <p:tmpl lvl="1">
            <p:tnLst>
              <p:par>
                <p:cTn fill="hold" nodeType="withEffect" presetClass="entr" presetID="10" presetSubtype="0">
                  <p:stCondLst>
                    <p:cond delay="750"/>
                  </p:stCondLst>
                  <p:childTnLst>
                    <p:set>
                      <p:cBhvr>
                        <p:cTn dur="1" fill="hold">
                          <p:stCondLst>
                            <p:cond delay="0"/>
                          </p:stCondLst>
                        </p:cTn>
                        <p:tgtEl>
                          <p:spTgt spid="1050166"/>
                        </p:tgtEl>
                        <p:attrNameLst>
                          <p:attrName>style.visibility</p:attrName>
                        </p:attrNameLst>
                      </p:cBhvr>
                      <p:to>
                        <p:strVal val="visible"/>
                      </p:to>
                    </p:set>
                    <p:animEffect transition="in" filter="fade">
                      <p:cBhvr>
                        <p:cTn dur="500"/>
                        <p:tgtEl>
                          <p:spTgt spid="1050166"/>
                        </p:tgtEl>
                      </p:cBhvr>
                    </p:animEffect>
                  </p:childTnLst>
                </p:cTn>
              </p:par>
            </p:tnLst>
          </p:tmpl>
        </p:tmplLst>
      </p:bldP>
      <p:bldP spid="1050167" grpId="0" build="p">
        <p:tmplLst>
          <p:tmpl lvl="1">
            <p:tnLst>
              <p:par>
                <p:cTn fill="hold" nodeType="withEffect" presetClass="entr" presetID="10" presetSubtype="0">
                  <p:stCondLst>
                    <p:cond delay="1000"/>
                  </p:stCondLst>
                  <p:childTnLst>
                    <p:set>
                      <p:cBhvr>
                        <p:cTn dur="1" fill="hold">
                          <p:stCondLst>
                            <p:cond delay="0"/>
                          </p:stCondLst>
                        </p:cTn>
                        <p:tgtEl>
                          <p:spTgt spid="1050167"/>
                        </p:tgtEl>
                        <p:attrNameLst>
                          <p:attrName>style.visibility</p:attrName>
                        </p:attrNameLst>
                      </p:cBhvr>
                      <p:to>
                        <p:strVal val="visible"/>
                      </p:to>
                    </p:set>
                    <p:animEffect transition="in" filter="fade">
                      <p:cBhvr>
                        <p:cTn dur="500"/>
                        <p:tgtEl>
                          <p:spTgt spid="1050167"/>
                        </p:tgtEl>
                      </p:cBhvr>
                    </p:animEffect>
                  </p:childTnLst>
                </p:cTn>
              </p:par>
            </p:tnLst>
          </p:tmpl>
        </p:tmplLst>
      </p:bldP>
      <p:bldP spid="1050168" grpId="0">
        <p:tmplLst>
          <p:tmpl>
            <p:tnLst>
              <p:par>
                <p:cTn fill="hold" nodeType="withEffect" presetClass="entr" presetID="22" presetSubtype="8">
                  <p:stCondLst>
                    <p:cond delay="0"/>
                  </p:stCondLst>
                  <p:childTnLst>
                    <p:set>
                      <p:cBhvr>
                        <p:cTn dur="1" fill="hold">
                          <p:stCondLst>
                            <p:cond delay="0"/>
                          </p:stCondLst>
                        </p:cTn>
                        <p:tgtEl>
                          <p:spTgt spid="1050168"/>
                        </p:tgtEl>
                        <p:attrNameLst>
                          <p:attrName>style.visibility</p:attrName>
                        </p:attrNameLst>
                      </p:cBhvr>
                      <p:to>
                        <p:strVal val="visible"/>
                      </p:to>
                    </p:set>
                    <p:animEffect transition="in" filter="wipe(left)">
                      <p:cBhvr>
                        <p:cTn dur="500"/>
                        <p:tgtEl>
                          <p:spTgt spid="1050168"/>
                        </p:tgtEl>
                      </p:cBhvr>
                    </p:animEffect>
                  </p:childTnLst>
                </p:cTn>
              </p:par>
            </p:tnLst>
          </p:tmpl>
        </p:tmplLst>
      </p:bldP>
      <p:bldP spid="1050169" grpId="0">
        <p:tmplLst>
          <p:tmpl>
            <p:tnLst>
              <p:par>
                <p:cTn fill="hold" nodeType="withEffect" presetClass="entr" presetID="22" presetSubtype="8">
                  <p:stCondLst>
                    <p:cond delay="0"/>
                  </p:stCondLst>
                  <p:childTnLst>
                    <p:set>
                      <p:cBhvr>
                        <p:cTn dur="1" fill="hold">
                          <p:stCondLst>
                            <p:cond delay="0"/>
                          </p:stCondLst>
                        </p:cTn>
                        <p:tgtEl>
                          <p:spTgt spid="1050169"/>
                        </p:tgtEl>
                        <p:attrNameLst>
                          <p:attrName>style.visibility</p:attrName>
                        </p:attrNameLst>
                      </p:cBhvr>
                      <p:to>
                        <p:strVal val="visible"/>
                      </p:to>
                    </p:set>
                    <p:animEffect transition="in" filter="wipe(left)">
                      <p:cBhvr>
                        <p:cTn dur="500"/>
                        <p:tgtEl>
                          <p:spTgt spid="1050169"/>
                        </p:tgtEl>
                      </p:cBhvr>
                    </p:animEffect>
                  </p:childTnLst>
                </p:cTn>
              </p:par>
            </p:tnLst>
          </p:tmpl>
        </p:tmplLst>
      </p:bldP>
      <p:bldP spid="1050170" grpId="0">
        <p:tmplLst>
          <p:tmpl>
            <p:tnLst>
              <p:par>
                <p:cTn fill="hold" nodeType="withEffect" presetClass="entr" presetID="22" presetSubtype="2">
                  <p:stCondLst>
                    <p:cond delay="0"/>
                  </p:stCondLst>
                  <p:childTnLst>
                    <p:set>
                      <p:cBhvr>
                        <p:cTn dur="1" fill="hold">
                          <p:stCondLst>
                            <p:cond delay="0"/>
                          </p:stCondLst>
                        </p:cTn>
                        <p:tgtEl>
                          <p:spTgt spid="1050170"/>
                        </p:tgtEl>
                        <p:attrNameLst>
                          <p:attrName>style.visibility</p:attrName>
                        </p:attrNameLst>
                      </p:cBhvr>
                      <p:to>
                        <p:strVal val="visible"/>
                      </p:to>
                    </p:set>
                    <p:animEffect transition="in" filter="wipe(right)">
                      <p:cBhvr>
                        <p:cTn dur="500"/>
                        <p:tgtEl>
                          <p:spTgt spid="1050170"/>
                        </p:tgtEl>
                      </p:cBhvr>
                    </p:animEffect>
                  </p:childTnLst>
                </p:cTn>
              </p:par>
            </p:tnLst>
          </p:tmpl>
        </p:tmplLst>
      </p:bldP>
      <p:bldP spid="1050171" grpId="0">
        <p:tmplLst>
          <p:tmpl>
            <p:tnLst>
              <p:par>
                <p:cTn fill="hold" nodeType="withEffect" presetClass="entr" presetID="22" presetSubtype="2">
                  <p:stCondLst>
                    <p:cond delay="0"/>
                  </p:stCondLst>
                  <p:childTnLst>
                    <p:set>
                      <p:cBhvr>
                        <p:cTn dur="1" fill="hold">
                          <p:stCondLst>
                            <p:cond delay="0"/>
                          </p:stCondLst>
                        </p:cTn>
                        <p:tgtEl>
                          <p:spTgt spid="1050171"/>
                        </p:tgtEl>
                        <p:attrNameLst>
                          <p:attrName>style.visibility</p:attrName>
                        </p:attrNameLst>
                      </p:cBhvr>
                      <p:to>
                        <p:strVal val="visible"/>
                      </p:to>
                    </p:set>
                    <p:animEffect transition="in" filter="wipe(right)">
                      <p:cBhvr>
                        <p:cTn dur="500"/>
                        <p:tgtEl>
                          <p:spTgt spid="1050171"/>
                        </p:tgtEl>
                      </p:cBhvr>
                    </p:animEffect>
                  </p:childTnLst>
                </p:cTn>
              </p:par>
            </p:tnLst>
          </p:tmpl>
        </p:tmplLst>
      </p:bldP>
      <p:bldP spid="1050172" grpId="0" animBg="1"/>
      <p:bldP spid="1050173" grpId="0" animBg="1"/>
      <p:bldP spid="1050174" grpId="0" animBg="1"/>
      <p:bldP spid="1050175" grpId="0" animBg="1"/>
      <p:bldP spid="1050176" grpId="0" build="allAtOnce">
        <p:tmplLst>
          <p:tmpl lvl="1">
            <p:tnLst>
              <p:par>
                <p:cTn decel="100000" fill="hold" nodeType="withEffect" presetClass="entr" presetID="2" presetSubtype="2">
                  <p:stCondLst>
                    <p:cond delay="500"/>
                  </p:stCondLst>
                  <p:childTnLst>
                    <p:set>
                      <p:cBhvr>
                        <p:cTn dur="1" fill="hold">
                          <p:stCondLst>
                            <p:cond delay="0"/>
                          </p:stCondLst>
                        </p:cTn>
                        <p:tgtEl>
                          <p:spTgt spid="1050176"/>
                        </p:tgtEl>
                        <p:attrNameLst>
                          <p:attrName>style.visibility</p:attrName>
                        </p:attrNameLst>
                      </p:cBhvr>
                      <p:to>
                        <p:strVal val="visible"/>
                      </p:to>
                    </p:set>
                    <p:anim calcmode="lin" valueType="num">
                      <p:cBhvr additive="base">
                        <p:cTn dur="500" fill="hold"/>
                        <p:tgtEl>
                          <p:spTgt spid="1050176"/>
                        </p:tgtEl>
                        <p:attrNameLst>
                          <p:attrName>ppt_x</p:attrName>
                        </p:attrNameLst>
                      </p:cBhvr>
                      <p:tavLst>
                        <p:tav tm="0">
                          <p:val>
                            <p:strVal val="1+#ppt_w/2"/>
                          </p:val>
                        </p:tav>
                        <p:tav tm="100000">
                          <p:val>
                            <p:strVal val="#ppt_x"/>
                          </p:val>
                        </p:tav>
                      </p:tavLst>
                    </p:anim>
                    <p:anim calcmode="lin" valueType="num">
                      <p:cBhvr additive="base">
                        <p:cTn dur="500" fill="hold"/>
                        <p:tgtEl>
                          <p:spTgt spid="1050176"/>
                        </p:tgtEl>
                        <p:attrNameLst>
                          <p:attrName>ppt_y</p:attrName>
                        </p:attrNameLst>
                      </p:cBhvr>
                      <p:tavLst>
                        <p:tav tm="0">
                          <p:val>
                            <p:strVal val="#ppt_y"/>
                          </p:val>
                        </p:tav>
                        <p:tav tm="100000">
                          <p:val>
                            <p:strVal val="#ppt_y"/>
                          </p:val>
                        </p:tav>
                      </p:tavLst>
                    </p:anim>
                  </p:childTnLst>
                </p:cTn>
              </p:par>
            </p:tnLst>
          </p:tmpl>
        </p:tmplLst>
      </p:bldP>
      <p:bldP spid="1050177"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oop">
    <p:spTree>
      <p:nvGrpSpPr>
        <p:cNvPr id="194" name=""/>
        <p:cNvGrpSpPr/>
        <p:nvPr/>
      </p:nvGrpSpPr>
      <p:grpSpPr>
        <a:xfrm>
          <a:off x="0" y="0"/>
          <a:ext cx="0" cy="0"/>
          <a:chOff x="0" y="0"/>
          <a:chExt cx="0" cy="0"/>
        </a:xfrm>
      </p:grpSpPr>
      <p:sp>
        <p:nvSpPr>
          <p:cNvPr id="1049360" name="タイトル 1"/>
          <p:cNvSpPr>
            <a:spLocks noGrp="1"/>
          </p:cNvSpPr>
          <p:nvPr>
            <p:ph type="title" hasCustomPrompt="1"/>
          </p:nvPr>
        </p:nvSpPr>
        <p:spPr/>
        <p:txBody>
          <a:bodyPr/>
          <a:p>
            <a:r>
              <a:rPr altLang="ja-JP" dirty="0" kumimoji="1" lang="en-US"/>
              <a:t>Slide Title Goes Here</a:t>
            </a:r>
            <a:endParaRPr altLang="en-US" dirty="0" kumimoji="1" lang="ja-JP"/>
          </a:p>
        </p:txBody>
      </p:sp>
      <p:sp>
        <p:nvSpPr>
          <p:cNvPr id="1049361" name="フッター プレースホルダー 2"/>
          <p:cNvSpPr>
            <a:spLocks noGrp="1"/>
          </p:cNvSpPr>
          <p:nvPr>
            <p:ph type="ftr" sz="quarter" idx="10"/>
          </p:nvPr>
        </p:nvSpPr>
        <p:spPr/>
        <p:txBody>
          <a:bodyPr/>
          <a:p>
            <a:r>
              <a:rPr altLang="ja-JP" lang="en-US"/>
              <a:t>The Power of PowerPoint | thepopp.com</a:t>
            </a:r>
            <a:endParaRPr altLang="en-US" dirty="0" lang="ja-JP"/>
          </a:p>
        </p:txBody>
      </p:sp>
      <p:sp>
        <p:nvSpPr>
          <p:cNvPr id="1049362" name="スライド番号プレースホルダー 3"/>
          <p:cNvSpPr>
            <a:spLocks noGrp="1"/>
          </p:cNvSpPr>
          <p:nvPr>
            <p:ph type="sldNum" sz="quarter" idx="11"/>
          </p:nvPr>
        </p:nvSpPr>
        <p:spPr/>
        <p:txBody>
          <a:bodyPr/>
          <a:p>
            <a:fld id="{E6459DFB-86F3-43FA-8567-2EA6E426AE90}" type="slidenum">
              <a:rPr altLang="en-US" lang="ja-JP" smtClean="0"/>
              <a:t>‹#›</a:t>
            </a:fld>
            <a:endParaRPr altLang="en-US" lang="ja-JP"/>
          </a:p>
        </p:txBody>
      </p:sp>
      <p:sp>
        <p:nvSpPr>
          <p:cNvPr id="1049363" name="テキスト プレースホルダー 6"/>
          <p:cNvSpPr>
            <a:spLocks noGrp="1"/>
          </p:cNvSpPr>
          <p:nvPr>
            <p:ph type="body" sz="quarter" idx="13" hasCustomPrompt="1"/>
          </p:nvPr>
        </p:nvSpPr>
        <p:spPr>
          <a:xfrm>
            <a:off x="3166542" y="1543100"/>
            <a:ext cx="14329592" cy="504056"/>
          </a:xfrm>
        </p:spPr>
        <p:txBody>
          <a:bodyPr/>
          <a:lstStyle>
            <a:lvl1pPr>
              <a:defRPr baseline="0" i="1">
                <a:solidFill>
                  <a:schemeClr val="tx1">
                    <a:lumMod val="50000"/>
                    <a:lumOff val="50000"/>
                  </a:schemeClr>
                </a:solidFill>
                <a:latin typeface="+mn-lt"/>
                <a:cs typeface="Open Sans Light" panose="020B0306030504020204" pitchFamily="34" charset="0"/>
              </a:defRPr>
            </a:lvl1pPr>
          </a:lstStyle>
          <a:p>
            <a:pPr lvl="0"/>
            <a:r>
              <a:rPr altLang="ja-JP" dirty="0" kumimoji="1" lang="en-US"/>
              <a:t>Short description goes here</a:t>
            </a:r>
            <a:endParaRPr altLang="en-US" dirty="0" kumimoji="1" lang="ja-JP"/>
          </a:p>
        </p:txBody>
      </p:sp>
      <p:sp>
        <p:nvSpPr>
          <p:cNvPr id="1049364" name="正方形/長方形 7"/>
          <p:cNvSpPr/>
          <p:nvPr userDrawn="1"/>
        </p:nvSpPr>
        <p:spPr>
          <a:xfrm>
            <a:off x="3238550" y="1399084"/>
            <a:ext cx="3240360" cy="7200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365" name="ドーナツ 8"/>
          <p:cNvSpPr/>
          <p:nvPr userDrawn="1"/>
        </p:nvSpPr>
        <p:spPr>
          <a:xfrm>
            <a:off x="6262886" y="2738663"/>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tx1"/>
              </a:solidFill>
            </a:endParaRPr>
          </a:p>
        </p:txBody>
      </p:sp>
      <p:sp>
        <p:nvSpPr>
          <p:cNvPr id="1049366" name="アーチ 6"/>
          <p:cNvSpPr/>
          <p:nvPr userDrawn="1"/>
        </p:nvSpPr>
        <p:spPr>
          <a:xfrm>
            <a:off x="9178776" y="2738663"/>
            <a:ext cx="2844750" cy="3158992"/>
          </a:xfrm>
          <a:custGeom>
            <a:avLst/>
            <a:ah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20000"/>
              <a:lumOff val="8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tx1"/>
              </a:solidFill>
            </a:endParaRPr>
          </a:p>
        </p:txBody>
      </p:sp>
      <p:sp>
        <p:nvSpPr>
          <p:cNvPr id="1049367" name="アーチ 6"/>
          <p:cNvSpPr/>
          <p:nvPr userDrawn="1"/>
        </p:nvSpPr>
        <p:spPr>
          <a:xfrm rot="5400000">
            <a:off x="9021655" y="5506074"/>
            <a:ext cx="2844750" cy="3158992"/>
          </a:xfrm>
          <a:custGeom>
            <a:avLst/>
            <a:ah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3">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tx1"/>
              </a:solidFill>
            </a:endParaRPr>
          </a:p>
        </p:txBody>
      </p:sp>
      <p:sp>
        <p:nvSpPr>
          <p:cNvPr id="1049368" name="アーチ 6"/>
          <p:cNvSpPr/>
          <p:nvPr userDrawn="1"/>
        </p:nvSpPr>
        <p:spPr>
          <a:xfrm rot="10800000">
            <a:off x="6254245" y="5348952"/>
            <a:ext cx="2844750" cy="3158992"/>
          </a:xfrm>
          <a:custGeom>
            <a:avLst/>
            <a:ah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2">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tx1"/>
              </a:solidFill>
            </a:endParaRPr>
          </a:p>
        </p:txBody>
      </p:sp>
      <p:sp>
        <p:nvSpPr>
          <p:cNvPr id="1049369" name="アーチ 6"/>
          <p:cNvSpPr/>
          <p:nvPr userDrawn="1"/>
        </p:nvSpPr>
        <p:spPr>
          <a:xfrm rot="16200000">
            <a:off x="6411365" y="2580749"/>
            <a:ext cx="2844750" cy="3158992"/>
          </a:xfrm>
          <a:custGeom>
            <a:avLst/>
            <a:ah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4">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tx1"/>
              </a:solidFill>
            </a:endParaRPr>
          </a:p>
        </p:txBody>
      </p:sp>
      <p:sp>
        <p:nvSpPr>
          <p:cNvPr id="1049370" name="テキスト プレースホルダー 11"/>
          <p:cNvSpPr>
            <a:spLocks noGrp="1"/>
          </p:cNvSpPr>
          <p:nvPr>
            <p:ph type="body" sz="quarter" idx="31" hasCustomPrompt="1"/>
          </p:nvPr>
        </p:nvSpPr>
        <p:spPr>
          <a:xfrm>
            <a:off x="12158541" y="3702537"/>
            <a:ext cx="5490610" cy="1651134"/>
          </a:xfrm>
        </p:spPr>
        <p:txBody>
          <a:bodyPr anchor="t">
            <a:noAutofit/>
          </a:bodyPr>
          <a:lstStyle>
            <a:lvl1pPr algn="l">
              <a:lnSpc>
                <a:spcPct val="120000"/>
              </a:lnSpc>
              <a:defRPr sz="2000">
                <a:solidFill>
                  <a:schemeClr val="tx2"/>
                </a:solidFill>
                <a:latin typeface="+mn-lt"/>
              </a:defRPr>
            </a:lvl1pPr>
          </a:lstStyle>
          <a:p>
            <a:pPr lvl="0"/>
            <a:r>
              <a:rPr altLang="ja-JP" dirty="0" lang="en-US"/>
              <a:t>Text Here</a:t>
            </a:r>
            <a:endParaRPr dirty="0" lang="en-US"/>
          </a:p>
        </p:txBody>
      </p:sp>
      <p:sp>
        <p:nvSpPr>
          <p:cNvPr id="1049371" name="テキスト プレースホルダー 11"/>
          <p:cNvSpPr>
            <a:spLocks noGrp="1"/>
          </p:cNvSpPr>
          <p:nvPr>
            <p:ph type="body" sz="quarter" idx="32" hasCustomPrompt="1"/>
          </p:nvPr>
        </p:nvSpPr>
        <p:spPr>
          <a:xfrm>
            <a:off x="12158541" y="2776995"/>
            <a:ext cx="5490610" cy="773203"/>
          </a:xfrm>
        </p:spPr>
        <p:txBody>
          <a:bodyPr anchor="b">
            <a:noAutofit/>
          </a:bodyPr>
          <a:lstStyle>
            <a:lvl1pPr algn="l">
              <a:lnSpc>
                <a:spcPct val="100000"/>
              </a:lnSpc>
              <a:spcBef>
                <a:spcPts val="0"/>
              </a:spcBef>
              <a:defRPr sz="2800" spc="0">
                <a:solidFill>
                  <a:schemeClr val="accent1"/>
                </a:solidFill>
                <a:latin typeface="Route 159 SemiBold" pitchFamily="50" charset="0"/>
              </a:defRPr>
            </a:lvl1pPr>
          </a:lstStyle>
          <a:p>
            <a:pPr lvl="0"/>
            <a:r>
              <a:rPr altLang="ja-JP" dirty="0" lang="en-US"/>
              <a:t>Text here</a:t>
            </a:r>
            <a:endParaRPr dirty="0" lang="en-US"/>
          </a:p>
        </p:txBody>
      </p:sp>
      <p:sp>
        <p:nvSpPr>
          <p:cNvPr id="1049372" name="テキスト プレースホルダー 11"/>
          <p:cNvSpPr>
            <a:spLocks noGrp="1"/>
          </p:cNvSpPr>
          <p:nvPr>
            <p:ph type="body" sz="quarter" idx="33" hasCustomPrompt="1"/>
          </p:nvPr>
        </p:nvSpPr>
        <p:spPr>
          <a:xfrm>
            <a:off x="12158541" y="6987902"/>
            <a:ext cx="5490610" cy="1651134"/>
          </a:xfrm>
        </p:spPr>
        <p:txBody>
          <a:bodyPr anchor="t">
            <a:noAutofit/>
          </a:bodyPr>
          <a:lstStyle>
            <a:lvl1pPr algn="l">
              <a:lnSpc>
                <a:spcPct val="120000"/>
              </a:lnSpc>
              <a:defRPr sz="2000">
                <a:solidFill>
                  <a:schemeClr val="tx2"/>
                </a:solidFill>
                <a:latin typeface="+mn-lt"/>
              </a:defRPr>
            </a:lvl1pPr>
          </a:lstStyle>
          <a:p>
            <a:pPr lvl="0"/>
            <a:r>
              <a:rPr altLang="ja-JP" dirty="0" lang="en-US"/>
              <a:t>Text Here</a:t>
            </a:r>
            <a:endParaRPr dirty="0" lang="en-US"/>
          </a:p>
        </p:txBody>
      </p:sp>
      <p:sp>
        <p:nvSpPr>
          <p:cNvPr id="1049373" name="テキスト プレースホルダー 11"/>
          <p:cNvSpPr>
            <a:spLocks noGrp="1"/>
          </p:cNvSpPr>
          <p:nvPr>
            <p:ph type="body" sz="quarter" idx="34" hasCustomPrompt="1"/>
          </p:nvPr>
        </p:nvSpPr>
        <p:spPr>
          <a:xfrm>
            <a:off x="12158541" y="6062360"/>
            <a:ext cx="5490610" cy="773203"/>
          </a:xfrm>
        </p:spPr>
        <p:txBody>
          <a:bodyPr anchor="b">
            <a:noAutofit/>
          </a:bodyPr>
          <a:lstStyle>
            <a:lvl1pPr algn="l">
              <a:lnSpc>
                <a:spcPct val="100000"/>
              </a:lnSpc>
              <a:spcBef>
                <a:spcPts val="0"/>
              </a:spcBef>
              <a:defRPr sz="2800" spc="0">
                <a:solidFill>
                  <a:schemeClr val="accent3"/>
                </a:solidFill>
                <a:latin typeface="Route 159 SemiBold" pitchFamily="50" charset="0"/>
              </a:defRPr>
            </a:lvl1pPr>
          </a:lstStyle>
          <a:p>
            <a:pPr lvl="0"/>
            <a:r>
              <a:rPr altLang="ja-JP" dirty="0" lang="en-US"/>
              <a:t>Text here</a:t>
            </a:r>
            <a:endParaRPr dirty="0" lang="en-US"/>
          </a:p>
        </p:txBody>
      </p:sp>
      <p:sp>
        <p:nvSpPr>
          <p:cNvPr id="1049374" name="テキスト プレースホルダー 11"/>
          <p:cNvSpPr>
            <a:spLocks noGrp="1"/>
          </p:cNvSpPr>
          <p:nvPr>
            <p:ph type="body" sz="quarter" idx="35" hasCustomPrompt="1"/>
          </p:nvPr>
        </p:nvSpPr>
        <p:spPr>
          <a:xfrm>
            <a:off x="637261" y="3716588"/>
            <a:ext cx="5490610" cy="1651134"/>
          </a:xfrm>
        </p:spPr>
        <p:txBody>
          <a:bodyPr anchor="t">
            <a:noAutofit/>
          </a:bodyPr>
          <a:lstStyle>
            <a:lvl1pPr algn="r">
              <a:lnSpc>
                <a:spcPct val="120000"/>
              </a:lnSpc>
              <a:defRPr sz="2000">
                <a:solidFill>
                  <a:schemeClr val="tx2"/>
                </a:solidFill>
                <a:latin typeface="+mn-lt"/>
              </a:defRPr>
            </a:lvl1pPr>
          </a:lstStyle>
          <a:p>
            <a:pPr lvl="0"/>
            <a:r>
              <a:rPr altLang="ja-JP" dirty="0" lang="en-US"/>
              <a:t>Text Here</a:t>
            </a:r>
            <a:endParaRPr dirty="0" lang="en-US"/>
          </a:p>
        </p:txBody>
      </p:sp>
      <p:sp>
        <p:nvSpPr>
          <p:cNvPr id="1049375" name="テキスト プレースホルダー 11"/>
          <p:cNvSpPr>
            <a:spLocks noGrp="1"/>
          </p:cNvSpPr>
          <p:nvPr>
            <p:ph type="body" sz="quarter" idx="36" hasCustomPrompt="1"/>
          </p:nvPr>
        </p:nvSpPr>
        <p:spPr>
          <a:xfrm>
            <a:off x="637261" y="2791046"/>
            <a:ext cx="5490610" cy="773203"/>
          </a:xfrm>
        </p:spPr>
        <p:txBody>
          <a:bodyPr anchor="b">
            <a:noAutofit/>
          </a:bodyPr>
          <a:lstStyle>
            <a:lvl1pPr algn="r">
              <a:lnSpc>
                <a:spcPct val="100000"/>
              </a:lnSpc>
              <a:spcBef>
                <a:spcPts val="0"/>
              </a:spcBef>
              <a:defRPr sz="2800" spc="0">
                <a:solidFill>
                  <a:schemeClr val="accent4"/>
                </a:solidFill>
                <a:latin typeface="Route 159 SemiBold" pitchFamily="50" charset="0"/>
              </a:defRPr>
            </a:lvl1pPr>
          </a:lstStyle>
          <a:p>
            <a:pPr lvl="0"/>
            <a:r>
              <a:rPr altLang="ja-JP" dirty="0" lang="en-US"/>
              <a:t>Text here</a:t>
            </a:r>
            <a:endParaRPr dirty="0" lang="en-US"/>
          </a:p>
        </p:txBody>
      </p:sp>
      <p:sp>
        <p:nvSpPr>
          <p:cNvPr id="1049376" name="テキスト プレースホルダー 11"/>
          <p:cNvSpPr>
            <a:spLocks noGrp="1"/>
          </p:cNvSpPr>
          <p:nvPr>
            <p:ph type="body" sz="quarter" idx="37" hasCustomPrompt="1"/>
          </p:nvPr>
        </p:nvSpPr>
        <p:spPr>
          <a:xfrm>
            <a:off x="637261" y="7001953"/>
            <a:ext cx="5490610" cy="1651134"/>
          </a:xfrm>
        </p:spPr>
        <p:txBody>
          <a:bodyPr anchor="t">
            <a:noAutofit/>
          </a:bodyPr>
          <a:lstStyle>
            <a:lvl1pPr algn="r">
              <a:lnSpc>
                <a:spcPct val="120000"/>
              </a:lnSpc>
              <a:defRPr sz="2000">
                <a:solidFill>
                  <a:schemeClr val="tx2"/>
                </a:solidFill>
                <a:latin typeface="+mn-lt"/>
              </a:defRPr>
            </a:lvl1pPr>
          </a:lstStyle>
          <a:p>
            <a:pPr lvl="0"/>
            <a:r>
              <a:rPr altLang="ja-JP" dirty="0" lang="en-US"/>
              <a:t>Text Here</a:t>
            </a:r>
            <a:endParaRPr dirty="0" lang="en-US"/>
          </a:p>
        </p:txBody>
      </p:sp>
      <p:sp>
        <p:nvSpPr>
          <p:cNvPr id="1049377" name="テキスト プレースホルダー 11"/>
          <p:cNvSpPr>
            <a:spLocks noGrp="1"/>
          </p:cNvSpPr>
          <p:nvPr>
            <p:ph type="body" sz="quarter" idx="38" hasCustomPrompt="1"/>
          </p:nvPr>
        </p:nvSpPr>
        <p:spPr>
          <a:xfrm>
            <a:off x="637261" y="6076411"/>
            <a:ext cx="5490610" cy="773203"/>
          </a:xfrm>
        </p:spPr>
        <p:txBody>
          <a:bodyPr anchor="b">
            <a:noAutofit/>
          </a:bodyPr>
          <a:lstStyle>
            <a:lvl1pPr algn="r">
              <a:lnSpc>
                <a:spcPct val="100000"/>
              </a:lnSpc>
              <a:spcBef>
                <a:spcPts val="0"/>
              </a:spcBef>
              <a:defRPr sz="2800" spc="0">
                <a:solidFill>
                  <a:schemeClr val="accent2"/>
                </a:solidFill>
                <a:latin typeface="Route 159 SemiBold" pitchFamily="50" charset="0"/>
              </a:defRPr>
            </a:lvl1pPr>
          </a:lstStyle>
          <a:p>
            <a:pPr lvl="0"/>
            <a:r>
              <a:rPr altLang="ja-JP" dirty="0" lang="en-US"/>
              <a:t>Text here</a:t>
            </a:r>
            <a:endParaRPr dirty="0" lang="en-US"/>
          </a:p>
        </p:txBody>
      </p:sp>
      <p:sp>
        <p:nvSpPr>
          <p:cNvPr id="1049378" name="テキスト プレースホルダー 11"/>
          <p:cNvSpPr>
            <a:spLocks noGrp="1"/>
          </p:cNvSpPr>
          <p:nvPr>
            <p:ph type="body" sz="quarter" idx="39" hasCustomPrompt="1"/>
          </p:nvPr>
        </p:nvSpPr>
        <p:spPr>
          <a:xfrm>
            <a:off x="6982966" y="5168139"/>
            <a:ext cx="4275474" cy="773203"/>
          </a:xfrm>
        </p:spPr>
        <p:txBody>
          <a:bodyPr anchor="ctr">
            <a:noAutofit/>
          </a:bodyPr>
          <a:lstStyle>
            <a:lvl1pPr algn="ctr">
              <a:lnSpc>
                <a:spcPct val="120000"/>
              </a:lnSpc>
              <a:defRPr sz="3200" spc="0">
                <a:solidFill>
                  <a:schemeClr val="tx2"/>
                </a:solidFill>
                <a:latin typeface="Route 159 SemiBold" pitchFamily="50" charset="0"/>
              </a:defRPr>
            </a:lvl1pPr>
          </a:lstStyle>
          <a:p>
            <a:pPr lvl="0"/>
            <a:r>
              <a:rPr altLang="ja-JP" dirty="0" lang="en-US"/>
              <a:t>Text Here</a:t>
            </a:r>
            <a:endParaRPr dirty="0" lang="en-US"/>
          </a:p>
        </p:txBody>
      </p:sp>
      <p:sp>
        <p:nvSpPr>
          <p:cNvPr id="1049379" name="円/楕円 22"/>
          <p:cNvSpPr/>
          <p:nvPr userDrawn="1"/>
        </p:nvSpPr>
        <p:spPr>
          <a:xfrm>
            <a:off x="10444030" y="3322934"/>
            <a:ext cx="1350150" cy="1350150"/>
          </a:xfrm>
          <a:prstGeom prst="ellipse"/>
          <a:solidFill>
            <a:schemeClr val="accent1"/>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380" name="図プレースホルダー 7"/>
          <p:cNvSpPr>
            <a:spLocks noGrp="1"/>
          </p:cNvSpPr>
          <p:nvPr>
            <p:ph type="pic" sz="quarter" idx="17" hasCustomPrompt="1"/>
          </p:nvPr>
        </p:nvSpPr>
        <p:spPr>
          <a:xfrm>
            <a:off x="10793062" y="3638606"/>
            <a:ext cx="684364" cy="684364"/>
          </a:xfrm>
        </p:spPr>
        <p:txBody>
          <a:bodyPr>
            <a:normAutofit/>
          </a:bodyPr>
          <a:lstStyle>
            <a:lvl1pPr>
              <a:defRPr sz="1600"/>
            </a:lvl1pPr>
          </a:lstStyle>
          <a:p>
            <a:r>
              <a:rPr altLang="ja-JP" dirty="0" kumimoji="1" lang="en-US"/>
              <a:t>ICON</a:t>
            </a:r>
            <a:endParaRPr altLang="en-US" dirty="0" kumimoji="1" lang="ja-JP"/>
          </a:p>
        </p:txBody>
      </p:sp>
      <p:sp>
        <p:nvSpPr>
          <p:cNvPr id="1049381" name="円/楕円 24"/>
          <p:cNvSpPr/>
          <p:nvPr userDrawn="1"/>
        </p:nvSpPr>
        <p:spPr>
          <a:xfrm>
            <a:off x="10448351" y="6688383"/>
            <a:ext cx="1350150" cy="1350150"/>
          </a:xfrm>
          <a:prstGeom prst="ellipse"/>
          <a:solidFill>
            <a:schemeClr val="accent3"/>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382" name="図プレースホルダー 7"/>
          <p:cNvSpPr>
            <a:spLocks noGrp="1"/>
          </p:cNvSpPr>
          <p:nvPr>
            <p:ph type="pic" sz="quarter" idx="40" hasCustomPrompt="1"/>
          </p:nvPr>
        </p:nvSpPr>
        <p:spPr>
          <a:xfrm>
            <a:off x="10797383" y="7004055"/>
            <a:ext cx="684364" cy="684364"/>
          </a:xfrm>
        </p:spPr>
        <p:txBody>
          <a:bodyPr>
            <a:normAutofit/>
          </a:bodyPr>
          <a:lstStyle>
            <a:lvl1pPr>
              <a:defRPr sz="1600"/>
            </a:lvl1pPr>
          </a:lstStyle>
          <a:p>
            <a:r>
              <a:rPr altLang="ja-JP" dirty="0" kumimoji="1" lang="en-US"/>
              <a:t>ICON</a:t>
            </a:r>
            <a:endParaRPr altLang="en-US" dirty="0" kumimoji="1" lang="ja-JP"/>
          </a:p>
        </p:txBody>
      </p:sp>
      <p:sp>
        <p:nvSpPr>
          <p:cNvPr id="1049383" name="円/楕円 26"/>
          <p:cNvSpPr/>
          <p:nvPr userDrawn="1"/>
        </p:nvSpPr>
        <p:spPr>
          <a:xfrm>
            <a:off x="6543924" y="6688383"/>
            <a:ext cx="1350150" cy="1350150"/>
          </a:xfrm>
          <a:prstGeom prst="ellipse"/>
          <a:solidFill>
            <a:schemeClr val="accent2"/>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384" name="図プレースホルダー 7"/>
          <p:cNvSpPr>
            <a:spLocks noGrp="1"/>
          </p:cNvSpPr>
          <p:nvPr>
            <p:ph type="pic" sz="quarter" idx="41" hasCustomPrompt="1"/>
          </p:nvPr>
        </p:nvSpPr>
        <p:spPr>
          <a:xfrm>
            <a:off x="6892956" y="7004055"/>
            <a:ext cx="684364" cy="684364"/>
          </a:xfrm>
        </p:spPr>
        <p:txBody>
          <a:bodyPr>
            <a:normAutofit/>
          </a:bodyPr>
          <a:lstStyle>
            <a:lvl1pPr>
              <a:defRPr sz="1600"/>
            </a:lvl1pPr>
          </a:lstStyle>
          <a:p>
            <a:r>
              <a:rPr altLang="ja-JP" dirty="0" kumimoji="1" lang="en-US"/>
              <a:t>ICON</a:t>
            </a:r>
            <a:endParaRPr altLang="en-US" dirty="0" kumimoji="1" lang="ja-JP"/>
          </a:p>
        </p:txBody>
      </p:sp>
      <p:sp>
        <p:nvSpPr>
          <p:cNvPr id="1049385" name="円/楕円 28"/>
          <p:cNvSpPr/>
          <p:nvPr userDrawn="1"/>
        </p:nvSpPr>
        <p:spPr>
          <a:xfrm>
            <a:off x="6543924" y="3322934"/>
            <a:ext cx="1350150" cy="1350150"/>
          </a:xfrm>
          <a:prstGeom prst="ellipse"/>
          <a:solidFill>
            <a:schemeClr val="accent4"/>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386" name="図プレースホルダー 7"/>
          <p:cNvSpPr>
            <a:spLocks noGrp="1"/>
          </p:cNvSpPr>
          <p:nvPr>
            <p:ph type="pic" sz="quarter" idx="42" hasCustomPrompt="1"/>
          </p:nvPr>
        </p:nvSpPr>
        <p:spPr>
          <a:xfrm>
            <a:off x="6892956" y="3638606"/>
            <a:ext cx="684364" cy="684364"/>
          </a:xfrm>
        </p:spPr>
        <p:txBody>
          <a:bodyPr>
            <a:normAutofit/>
          </a:bodyPr>
          <a:lstStyle>
            <a:lvl1pPr>
              <a:defRPr sz="1600"/>
            </a:lvl1pPr>
          </a:lstStyle>
          <a:p>
            <a:r>
              <a:rPr altLang="ja-JP" dirty="0" kumimoji="1" lang="en-US"/>
              <a:t>ICON</a:t>
            </a:r>
            <a:endParaRPr altLang="en-US" dirty="0" kumimoji="1" lang="ja-JP"/>
          </a:p>
        </p:txBody>
      </p:sp>
      <p:sp>
        <p:nvSpPr>
          <p:cNvPr id="1049387" name="正方形/長方形 30"/>
          <p:cNvSpPr/>
          <p:nvPr userDrawn="1"/>
        </p:nvSpPr>
        <p:spPr>
          <a:xfrm>
            <a:off x="12264623" y="3620360"/>
            <a:ext cx="3240360" cy="7200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l"/>
            <a:endParaRPr altLang="en-US" kumimoji="1" lang="ja-JP"/>
          </a:p>
        </p:txBody>
      </p:sp>
      <p:sp>
        <p:nvSpPr>
          <p:cNvPr id="1049388" name="正方形/長方形 31"/>
          <p:cNvSpPr/>
          <p:nvPr userDrawn="1"/>
        </p:nvSpPr>
        <p:spPr>
          <a:xfrm>
            <a:off x="12264623" y="6888096"/>
            <a:ext cx="3240360" cy="72008"/>
          </a:xfrm>
          <a:prstGeom prst="rect"/>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l"/>
            <a:endParaRPr altLang="en-US" kumimoji="1" lang="ja-JP"/>
          </a:p>
        </p:txBody>
      </p:sp>
      <p:sp>
        <p:nvSpPr>
          <p:cNvPr id="1049389" name="正方形/長方形 32"/>
          <p:cNvSpPr/>
          <p:nvPr userDrawn="1"/>
        </p:nvSpPr>
        <p:spPr>
          <a:xfrm>
            <a:off x="2773406" y="6909096"/>
            <a:ext cx="3240360" cy="72008"/>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l"/>
            <a:endParaRPr altLang="en-US" kumimoji="1" lang="ja-JP"/>
          </a:p>
        </p:txBody>
      </p:sp>
      <p:sp>
        <p:nvSpPr>
          <p:cNvPr id="1049390" name="正方形/長方形 33"/>
          <p:cNvSpPr/>
          <p:nvPr userDrawn="1"/>
        </p:nvSpPr>
        <p:spPr>
          <a:xfrm>
            <a:off x="2773406" y="3613384"/>
            <a:ext cx="3240360" cy="72008"/>
          </a:xfrm>
          <a:prstGeom prst="rect"/>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r"/>
            <a:endParaRPr altLang="en-US"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afterEffect" presetClass="entr" presetID="2" presetSubtype="2">
                                  <p:stCondLst>
                                    <p:cond delay="0"/>
                                  </p:stCondLst>
                                  <p:childTnLst>
                                    <p:set>
                                      <p:cBhvr>
                                        <p:cTn dur="1" fill="hold" id="6">
                                          <p:stCondLst>
                                            <p:cond delay="0"/>
                                          </p:stCondLst>
                                        </p:cTn>
                                        <p:tgtEl>
                                          <p:spTgt spid="1049364"/>
                                        </p:tgtEl>
                                        <p:attrNameLst>
                                          <p:attrName>style.visibility</p:attrName>
                                        </p:attrNameLst>
                                      </p:cBhvr>
                                      <p:to>
                                        <p:strVal val="visible"/>
                                      </p:to>
                                    </p:set>
                                    <p:anim calcmode="lin" valueType="num">
                                      <p:cBhvr additive="base">
                                        <p:cTn dur="500" fill="hold" id="7"/>
                                        <p:tgtEl>
                                          <p:spTgt spid="1049364"/>
                                        </p:tgtEl>
                                        <p:attrNameLst>
                                          <p:attrName>ppt_x</p:attrName>
                                        </p:attrNameLst>
                                      </p:cBhvr>
                                      <p:tavLst>
                                        <p:tav tm="0">
                                          <p:val>
                                            <p:strVal val="1+#ppt_w/2"/>
                                          </p:val>
                                        </p:tav>
                                        <p:tav tm="100000">
                                          <p:val>
                                            <p:strVal val="#ppt_x"/>
                                          </p:val>
                                        </p:tav>
                                      </p:tavLst>
                                    </p:anim>
                                    <p:anim calcmode="lin" valueType="num">
                                      <p:cBhvr additive="base">
                                        <p:cTn dur="500" fill="hold" id="8"/>
                                        <p:tgtEl>
                                          <p:spTgt spid="1049364"/>
                                        </p:tgtEl>
                                        <p:attrNameLst>
                                          <p:attrName>ppt_y</p:attrName>
                                        </p:attrNameLst>
                                      </p:cBhvr>
                                      <p:tavLst>
                                        <p:tav tm="0">
                                          <p:val>
                                            <p:strVal val="#ppt_y"/>
                                          </p:val>
                                        </p:tav>
                                        <p:tav tm="100000">
                                          <p:val>
                                            <p:strVal val="#ppt_y"/>
                                          </p:val>
                                        </p:tav>
                                      </p:tavLst>
                                    </p:anim>
                                  </p:childTnLst>
                                </p:cTn>
                              </p:par>
                              <p:par>
                                <p:cTn fill="hold" grpId="0" id="9" nodeType="withEffect" presetClass="entr" presetID="22" presetSubtype="8">
                                  <p:stCondLst>
                                    <p:cond delay="0"/>
                                  </p:stCondLst>
                                  <p:childTnLst>
                                    <p:set>
                                      <p:cBhvr>
                                        <p:cTn dur="1" fill="hold" id="10">
                                          <p:stCondLst>
                                            <p:cond delay="0"/>
                                          </p:stCondLst>
                                        </p:cTn>
                                        <p:tgtEl>
                                          <p:spTgt spid="1049363">
                                            <p:txEl>
                                              <p:pRg st="0" end="0"/>
                                            </p:txEl>
                                          </p:spTgt>
                                        </p:tgtEl>
                                        <p:attrNameLst>
                                          <p:attrName>style.visibility</p:attrName>
                                        </p:attrNameLst>
                                      </p:cBhvr>
                                      <p:to>
                                        <p:strVal val="visible"/>
                                      </p:to>
                                    </p:set>
                                    <p:animEffect transition="in" filter="wipe(left)">
                                      <p:cBhvr>
                                        <p:cTn dur="500" id="11"/>
                                        <p:tgtEl>
                                          <p:spTgt spid="1049363">
                                            <p:txEl>
                                              <p:pRg st="0" end="0"/>
                                            </p:txEl>
                                          </p:spTgt>
                                        </p:tgtEl>
                                      </p:cBhvr>
                                    </p:animEffect>
                                  </p:childTnLst>
                                </p:cTn>
                              </p:par>
                            </p:childTnLst>
                          </p:cTn>
                        </p:par>
                        <p:par>
                          <p:cTn fill="hold" id="12">
                            <p:stCondLst>
                              <p:cond delay="500"/>
                            </p:stCondLst>
                            <p:childTnLst>
                              <p:par>
                                <p:cTn fill="hold" grpId="0" id="13" nodeType="afterEffect" presetClass="entr" presetID="21" presetSubtype="1">
                                  <p:stCondLst>
                                    <p:cond delay="0"/>
                                  </p:stCondLst>
                                  <p:childTnLst>
                                    <p:set>
                                      <p:cBhvr>
                                        <p:cTn dur="1" fill="hold" id="14">
                                          <p:stCondLst>
                                            <p:cond delay="0"/>
                                          </p:stCondLst>
                                        </p:cTn>
                                        <p:tgtEl>
                                          <p:spTgt spid="1049365"/>
                                        </p:tgtEl>
                                        <p:attrNameLst>
                                          <p:attrName>style.visibility</p:attrName>
                                        </p:attrNameLst>
                                      </p:cBhvr>
                                      <p:to>
                                        <p:strVal val="visible"/>
                                      </p:to>
                                    </p:set>
                                    <p:animEffect transition="in" filter="wheel(1)">
                                      <p:cBhvr>
                                        <p:cTn dur="750" id="15"/>
                                        <p:tgtEl>
                                          <p:spTgt spid="1049365"/>
                                        </p:tgtEl>
                                      </p:cBhvr>
                                    </p:animEffect>
                                  </p:childTnLst>
                                </p:cTn>
                              </p:par>
                            </p:childTnLst>
                          </p:cTn>
                        </p:par>
                        <p:par>
                          <p:cTn fill="hold" id="16">
                            <p:stCondLst>
                              <p:cond delay="1250"/>
                            </p:stCondLst>
                            <p:childTnLst>
                              <p:par>
                                <p:cTn fill="hold" grpId="0" id="17" nodeType="afterEffect" presetClass="entr" presetID="10" presetSubtype="0">
                                  <p:stCondLst>
                                    <p:cond delay="0"/>
                                  </p:stCondLst>
                                  <p:childTnLst>
                                    <p:set>
                                      <p:cBhvr>
                                        <p:cTn dur="1" fill="hold" id="18">
                                          <p:stCondLst>
                                            <p:cond delay="0"/>
                                          </p:stCondLst>
                                        </p:cTn>
                                        <p:tgtEl>
                                          <p:spTgt spid="1049378">
                                            <p:txEl>
                                              <p:pRg st="0" end="0"/>
                                            </p:txEl>
                                          </p:spTgt>
                                        </p:tgtEl>
                                        <p:attrNameLst>
                                          <p:attrName>style.visibility</p:attrName>
                                        </p:attrNameLst>
                                      </p:cBhvr>
                                      <p:to>
                                        <p:strVal val="visible"/>
                                      </p:to>
                                    </p:set>
                                    <p:animEffect transition="in" filter="fade">
                                      <p:cBhvr>
                                        <p:cTn dur="500" id="19"/>
                                        <p:tgtEl>
                                          <p:spTgt spid="1049378">
                                            <p:txEl>
                                              <p:pRg st="0" end="0"/>
                                            </p:txEl>
                                          </p:spTgt>
                                        </p:tgtEl>
                                      </p:cBhvr>
                                    </p:animEffect>
                                  </p:childTnLst>
                                </p:cTn>
                              </p:par>
                            </p:childTnLst>
                          </p:cTn>
                        </p:par>
                        <p:par>
                          <p:cTn fill="hold" id="20">
                            <p:stCondLst>
                              <p:cond delay="1750"/>
                            </p:stCondLst>
                            <p:childTnLst>
                              <p:par>
                                <p:cTn fill="hold" grpId="0" id="21" nodeType="afterEffect" presetClass="entr" presetID="22" presetSubtype="1">
                                  <p:stCondLst>
                                    <p:cond delay="500"/>
                                  </p:stCondLst>
                                  <p:childTnLst>
                                    <p:set>
                                      <p:cBhvr>
                                        <p:cTn dur="1" fill="hold" id="22">
                                          <p:stCondLst>
                                            <p:cond delay="0"/>
                                          </p:stCondLst>
                                        </p:cTn>
                                        <p:tgtEl>
                                          <p:spTgt spid="1049366"/>
                                        </p:tgtEl>
                                        <p:attrNameLst>
                                          <p:attrName>style.visibility</p:attrName>
                                        </p:attrNameLst>
                                      </p:cBhvr>
                                      <p:to>
                                        <p:strVal val="visible"/>
                                      </p:to>
                                    </p:set>
                                    <p:animEffect transition="in" filter="wipe(up)">
                                      <p:cBhvr>
                                        <p:cTn dur="500" id="23"/>
                                        <p:tgtEl>
                                          <p:spTgt spid="1049366"/>
                                        </p:tgtEl>
                                      </p:cBhvr>
                                    </p:animEffect>
                                  </p:childTnLst>
                                </p:cTn>
                              </p:par>
                            </p:childTnLst>
                          </p:cTn>
                        </p:par>
                        <p:par>
                          <p:cTn fill="hold" id="24">
                            <p:stCondLst>
                              <p:cond delay="2750"/>
                            </p:stCondLst>
                            <p:childTnLst>
                              <p:par>
                                <p:cTn fill="hold" grpId="0" id="25" nodeType="afterEffect" presetClass="entr" presetID="10" presetSubtype="0">
                                  <p:stCondLst>
                                    <p:cond delay="0"/>
                                  </p:stCondLst>
                                  <p:childTnLst>
                                    <p:set>
                                      <p:cBhvr>
                                        <p:cTn dur="1" fill="hold" id="26">
                                          <p:stCondLst>
                                            <p:cond delay="0"/>
                                          </p:stCondLst>
                                        </p:cTn>
                                        <p:tgtEl>
                                          <p:spTgt spid="1049379"/>
                                        </p:tgtEl>
                                        <p:attrNameLst>
                                          <p:attrName>style.visibility</p:attrName>
                                        </p:attrNameLst>
                                      </p:cBhvr>
                                      <p:to>
                                        <p:strVal val="visible"/>
                                      </p:to>
                                    </p:set>
                                    <p:animEffect transition="in" filter="fade">
                                      <p:cBhvr>
                                        <p:cTn dur="500" id="27"/>
                                        <p:tgtEl>
                                          <p:spTgt spid="1049379"/>
                                        </p:tgtEl>
                                      </p:cBhvr>
                                    </p:animEffect>
                                  </p:childTnLst>
                                </p:cTn>
                              </p:par>
                              <p:par>
                                <p:cTn fill="hold" grpId="0" id="28" nodeType="withEffect" presetClass="entr" presetID="10" presetSubtype="0">
                                  <p:stCondLst>
                                    <p:cond delay="0"/>
                                  </p:stCondLst>
                                  <p:childTnLst>
                                    <p:set>
                                      <p:cBhvr>
                                        <p:cTn dur="1" fill="hold" id="29">
                                          <p:stCondLst>
                                            <p:cond delay="0"/>
                                          </p:stCondLst>
                                        </p:cTn>
                                        <p:tgtEl>
                                          <p:spTgt spid="1049380"/>
                                        </p:tgtEl>
                                        <p:attrNameLst>
                                          <p:attrName>style.visibility</p:attrName>
                                        </p:attrNameLst>
                                      </p:cBhvr>
                                      <p:to>
                                        <p:strVal val="visible"/>
                                      </p:to>
                                    </p:set>
                                    <p:animEffect transition="in" filter="fade">
                                      <p:cBhvr>
                                        <p:cTn dur="500" id="30"/>
                                        <p:tgtEl>
                                          <p:spTgt spid="1049380"/>
                                        </p:tgtEl>
                                      </p:cBhvr>
                                    </p:animEffect>
                                  </p:childTnLst>
                                </p:cTn>
                              </p:par>
                              <p:par>
                                <p:cTn decel="100000" fill="hold" grpId="0" id="31" nodeType="withEffect" presetClass="entr" presetID="2" presetSubtype="2">
                                  <p:stCondLst>
                                    <p:cond delay="0"/>
                                  </p:stCondLst>
                                  <p:iterate type="wd">
                                    <p:tmPct val="10000"/>
                                  </p:iterate>
                                  <p:childTnLst>
                                    <p:set>
                                      <p:cBhvr>
                                        <p:cTn dur="1" fill="hold" id="32">
                                          <p:stCondLst>
                                            <p:cond delay="0"/>
                                          </p:stCondLst>
                                        </p:cTn>
                                        <p:tgtEl>
                                          <p:spTgt spid="1049371">
                                            <p:txEl>
                                              <p:pRg st="0" end="0"/>
                                            </p:txEl>
                                          </p:spTgt>
                                        </p:tgtEl>
                                        <p:attrNameLst>
                                          <p:attrName>style.visibility</p:attrName>
                                        </p:attrNameLst>
                                      </p:cBhvr>
                                      <p:to>
                                        <p:strVal val="visible"/>
                                      </p:to>
                                    </p:set>
                                    <p:anim calcmode="lin" valueType="num">
                                      <p:cBhvr additive="base">
                                        <p:cTn dur="500" fill="hold" id="33"/>
                                        <p:tgtEl>
                                          <p:spTgt spid="1049371">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34"/>
                                        <p:tgtEl>
                                          <p:spTgt spid="1049371">
                                            <p:txEl>
                                              <p:pRg st="0" end="0"/>
                                            </p:txEl>
                                          </p:spTgt>
                                        </p:tgtEl>
                                        <p:attrNameLst>
                                          <p:attrName>ppt_y</p:attrName>
                                        </p:attrNameLst>
                                      </p:cBhvr>
                                      <p:tavLst>
                                        <p:tav tm="0">
                                          <p:val>
                                            <p:strVal val="#ppt_y"/>
                                          </p:val>
                                        </p:tav>
                                        <p:tav tm="100000">
                                          <p:val>
                                            <p:strVal val="#ppt_y"/>
                                          </p:val>
                                        </p:tav>
                                      </p:tavLst>
                                    </p:anim>
                                  </p:childTnLst>
                                </p:cTn>
                              </p:par>
                              <p:par>
                                <p:cTn decel="100000" fill="hold" grpId="0" id="35" nodeType="withEffect" presetClass="entr" presetID="2" presetSubtype="2">
                                  <p:stCondLst>
                                    <p:cond delay="250"/>
                                  </p:stCondLst>
                                  <p:iterate type="wd">
                                    <p:tmPct val="10000"/>
                                  </p:iterate>
                                  <p:childTnLst>
                                    <p:set>
                                      <p:cBhvr>
                                        <p:cTn dur="1" fill="hold" id="36">
                                          <p:stCondLst>
                                            <p:cond delay="0"/>
                                          </p:stCondLst>
                                        </p:cTn>
                                        <p:tgtEl>
                                          <p:spTgt spid="1049387"/>
                                        </p:tgtEl>
                                        <p:attrNameLst>
                                          <p:attrName>style.visibility</p:attrName>
                                        </p:attrNameLst>
                                      </p:cBhvr>
                                      <p:to>
                                        <p:strVal val="visible"/>
                                      </p:to>
                                    </p:set>
                                    <p:anim calcmode="lin" valueType="num">
                                      <p:cBhvr additive="base">
                                        <p:cTn dur="500" fill="hold" id="37"/>
                                        <p:tgtEl>
                                          <p:spTgt spid="1049387"/>
                                        </p:tgtEl>
                                        <p:attrNameLst>
                                          <p:attrName>ppt_x</p:attrName>
                                        </p:attrNameLst>
                                      </p:cBhvr>
                                      <p:tavLst>
                                        <p:tav tm="0">
                                          <p:val>
                                            <p:strVal val="1+#ppt_w/2"/>
                                          </p:val>
                                        </p:tav>
                                        <p:tav tm="100000">
                                          <p:val>
                                            <p:strVal val="#ppt_x"/>
                                          </p:val>
                                        </p:tav>
                                      </p:tavLst>
                                    </p:anim>
                                    <p:anim calcmode="lin" valueType="num">
                                      <p:cBhvr additive="base">
                                        <p:cTn dur="500" fill="hold" id="38"/>
                                        <p:tgtEl>
                                          <p:spTgt spid="1049387"/>
                                        </p:tgtEl>
                                        <p:attrNameLst>
                                          <p:attrName>ppt_y</p:attrName>
                                        </p:attrNameLst>
                                      </p:cBhvr>
                                      <p:tavLst>
                                        <p:tav tm="0">
                                          <p:val>
                                            <p:strVal val="#ppt_y"/>
                                          </p:val>
                                        </p:tav>
                                        <p:tav tm="100000">
                                          <p:val>
                                            <p:strVal val="#ppt_y"/>
                                          </p:val>
                                        </p:tav>
                                      </p:tavLst>
                                    </p:anim>
                                  </p:childTnLst>
                                </p:cTn>
                              </p:par>
                              <p:par>
                                <p:cTn fill="hold" grpId="0" id="39" nodeType="withEffect" presetClass="entr" presetID="22" presetSubtype="8">
                                  <p:stCondLst>
                                    <p:cond delay="500"/>
                                  </p:stCondLst>
                                  <p:childTnLst>
                                    <p:set>
                                      <p:cBhvr>
                                        <p:cTn dur="1" fill="hold" id="40">
                                          <p:stCondLst>
                                            <p:cond delay="0"/>
                                          </p:stCondLst>
                                        </p:cTn>
                                        <p:tgtEl>
                                          <p:spTgt spid="1049370">
                                            <p:txEl>
                                              <p:pRg st="0" end="0"/>
                                            </p:txEl>
                                          </p:spTgt>
                                        </p:tgtEl>
                                        <p:attrNameLst>
                                          <p:attrName>style.visibility</p:attrName>
                                        </p:attrNameLst>
                                      </p:cBhvr>
                                      <p:to>
                                        <p:strVal val="visible"/>
                                      </p:to>
                                    </p:set>
                                    <p:animEffect transition="in" filter="wipe(left)">
                                      <p:cBhvr>
                                        <p:cTn dur="500" id="41"/>
                                        <p:tgtEl>
                                          <p:spTgt spid="1049370">
                                            <p:txEl>
                                              <p:pRg st="0" end="0"/>
                                            </p:txEl>
                                          </p:spTgt>
                                        </p:tgtEl>
                                      </p:cBhvr>
                                    </p:animEffect>
                                  </p:childTnLst>
                                </p:cTn>
                              </p:par>
                            </p:childTnLst>
                          </p:cTn>
                        </p:par>
                        <p:par>
                          <p:cTn fill="hold" id="42">
                            <p:stCondLst>
                              <p:cond delay="3750"/>
                            </p:stCondLst>
                            <p:childTnLst>
                              <p:par>
                                <p:cTn fill="hold" grpId="0" id="43" nodeType="afterEffect" presetClass="entr" presetID="22" presetSubtype="1">
                                  <p:stCondLst>
                                    <p:cond delay="250"/>
                                  </p:stCondLst>
                                  <p:childTnLst>
                                    <p:set>
                                      <p:cBhvr>
                                        <p:cTn dur="1" fill="hold" id="44">
                                          <p:stCondLst>
                                            <p:cond delay="0"/>
                                          </p:stCondLst>
                                        </p:cTn>
                                        <p:tgtEl>
                                          <p:spTgt spid="1049367"/>
                                        </p:tgtEl>
                                        <p:attrNameLst>
                                          <p:attrName>style.visibility</p:attrName>
                                        </p:attrNameLst>
                                      </p:cBhvr>
                                      <p:to>
                                        <p:strVal val="visible"/>
                                      </p:to>
                                    </p:set>
                                    <p:animEffect transition="in" filter="wipe(up)">
                                      <p:cBhvr>
                                        <p:cTn dur="500" id="45"/>
                                        <p:tgtEl>
                                          <p:spTgt spid="1049367"/>
                                        </p:tgtEl>
                                      </p:cBhvr>
                                    </p:animEffect>
                                  </p:childTnLst>
                                </p:cTn>
                              </p:par>
                            </p:childTnLst>
                          </p:cTn>
                        </p:par>
                        <p:par>
                          <p:cTn fill="hold" id="46">
                            <p:stCondLst>
                              <p:cond delay="4500"/>
                            </p:stCondLst>
                            <p:childTnLst>
                              <p:par>
                                <p:cTn fill="hold" grpId="0" id="47" nodeType="afterEffect" presetClass="entr" presetID="10" presetSubtype="0">
                                  <p:stCondLst>
                                    <p:cond delay="0"/>
                                  </p:stCondLst>
                                  <p:childTnLst>
                                    <p:set>
                                      <p:cBhvr>
                                        <p:cTn dur="1" fill="hold" id="48">
                                          <p:stCondLst>
                                            <p:cond delay="0"/>
                                          </p:stCondLst>
                                        </p:cTn>
                                        <p:tgtEl>
                                          <p:spTgt spid="1049381"/>
                                        </p:tgtEl>
                                        <p:attrNameLst>
                                          <p:attrName>style.visibility</p:attrName>
                                        </p:attrNameLst>
                                      </p:cBhvr>
                                      <p:to>
                                        <p:strVal val="visible"/>
                                      </p:to>
                                    </p:set>
                                    <p:animEffect transition="in" filter="fade">
                                      <p:cBhvr>
                                        <p:cTn dur="500" id="49"/>
                                        <p:tgtEl>
                                          <p:spTgt spid="1049381"/>
                                        </p:tgtEl>
                                      </p:cBhvr>
                                    </p:animEffect>
                                  </p:childTnLst>
                                </p:cTn>
                              </p:par>
                              <p:par>
                                <p:cTn fill="hold" grpId="0" id="50" nodeType="withEffect" presetClass="entr" presetID="10" presetSubtype="0">
                                  <p:stCondLst>
                                    <p:cond delay="0"/>
                                  </p:stCondLst>
                                  <p:childTnLst>
                                    <p:set>
                                      <p:cBhvr>
                                        <p:cTn dur="1" fill="hold" id="51">
                                          <p:stCondLst>
                                            <p:cond delay="0"/>
                                          </p:stCondLst>
                                        </p:cTn>
                                        <p:tgtEl>
                                          <p:spTgt spid="1049382"/>
                                        </p:tgtEl>
                                        <p:attrNameLst>
                                          <p:attrName>style.visibility</p:attrName>
                                        </p:attrNameLst>
                                      </p:cBhvr>
                                      <p:to>
                                        <p:strVal val="visible"/>
                                      </p:to>
                                    </p:set>
                                    <p:animEffect transition="in" filter="fade">
                                      <p:cBhvr>
                                        <p:cTn dur="500" id="52"/>
                                        <p:tgtEl>
                                          <p:spTgt spid="1049382"/>
                                        </p:tgtEl>
                                      </p:cBhvr>
                                    </p:animEffect>
                                  </p:childTnLst>
                                </p:cTn>
                              </p:par>
                              <p:par>
                                <p:cTn decel="100000" fill="hold" grpId="0" id="53" nodeType="withEffect" presetClass="entr" presetID="2" presetSubtype="2">
                                  <p:stCondLst>
                                    <p:cond delay="0"/>
                                  </p:stCondLst>
                                  <p:iterate type="wd">
                                    <p:tmPct val="10000"/>
                                  </p:iterate>
                                  <p:childTnLst>
                                    <p:set>
                                      <p:cBhvr>
                                        <p:cTn dur="1" fill="hold" id="54">
                                          <p:stCondLst>
                                            <p:cond delay="0"/>
                                          </p:stCondLst>
                                        </p:cTn>
                                        <p:tgtEl>
                                          <p:spTgt spid="1049373">
                                            <p:txEl>
                                              <p:pRg st="0" end="0"/>
                                            </p:txEl>
                                          </p:spTgt>
                                        </p:tgtEl>
                                        <p:attrNameLst>
                                          <p:attrName>style.visibility</p:attrName>
                                        </p:attrNameLst>
                                      </p:cBhvr>
                                      <p:to>
                                        <p:strVal val="visible"/>
                                      </p:to>
                                    </p:set>
                                    <p:anim calcmode="lin" valueType="num">
                                      <p:cBhvr additive="base">
                                        <p:cTn dur="500" fill="hold" id="55"/>
                                        <p:tgtEl>
                                          <p:spTgt spid="1049373">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56"/>
                                        <p:tgtEl>
                                          <p:spTgt spid="1049373">
                                            <p:txEl>
                                              <p:pRg st="0" end="0"/>
                                            </p:txEl>
                                          </p:spTgt>
                                        </p:tgtEl>
                                        <p:attrNameLst>
                                          <p:attrName>ppt_y</p:attrName>
                                        </p:attrNameLst>
                                      </p:cBhvr>
                                      <p:tavLst>
                                        <p:tav tm="0">
                                          <p:val>
                                            <p:strVal val="#ppt_y"/>
                                          </p:val>
                                        </p:tav>
                                        <p:tav tm="100000">
                                          <p:val>
                                            <p:strVal val="#ppt_y"/>
                                          </p:val>
                                        </p:tav>
                                      </p:tavLst>
                                    </p:anim>
                                  </p:childTnLst>
                                </p:cTn>
                              </p:par>
                              <p:par>
                                <p:cTn decel="100000" fill="hold" grpId="0" id="57" nodeType="withEffect" presetClass="entr" presetID="2" presetSubtype="2">
                                  <p:stCondLst>
                                    <p:cond delay="250"/>
                                  </p:stCondLst>
                                  <p:iterate type="wd">
                                    <p:tmPct val="10000"/>
                                  </p:iterate>
                                  <p:childTnLst>
                                    <p:set>
                                      <p:cBhvr>
                                        <p:cTn dur="1" fill="hold" id="58">
                                          <p:stCondLst>
                                            <p:cond delay="0"/>
                                          </p:stCondLst>
                                        </p:cTn>
                                        <p:tgtEl>
                                          <p:spTgt spid="1049388"/>
                                        </p:tgtEl>
                                        <p:attrNameLst>
                                          <p:attrName>style.visibility</p:attrName>
                                        </p:attrNameLst>
                                      </p:cBhvr>
                                      <p:to>
                                        <p:strVal val="visible"/>
                                      </p:to>
                                    </p:set>
                                    <p:anim calcmode="lin" valueType="num">
                                      <p:cBhvr additive="base">
                                        <p:cTn dur="500" fill="hold" id="59"/>
                                        <p:tgtEl>
                                          <p:spTgt spid="1049388"/>
                                        </p:tgtEl>
                                        <p:attrNameLst>
                                          <p:attrName>ppt_x</p:attrName>
                                        </p:attrNameLst>
                                      </p:cBhvr>
                                      <p:tavLst>
                                        <p:tav tm="0">
                                          <p:val>
                                            <p:strVal val="1+#ppt_w/2"/>
                                          </p:val>
                                        </p:tav>
                                        <p:tav tm="100000">
                                          <p:val>
                                            <p:strVal val="#ppt_x"/>
                                          </p:val>
                                        </p:tav>
                                      </p:tavLst>
                                    </p:anim>
                                    <p:anim calcmode="lin" valueType="num">
                                      <p:cBhvr additive="base">
                                        <p:cTn dur="500" fill="hold" id="60"/>
                                        <p:tgtEl>
                                          <p:spTgt spid="1049388"/>
                                        </p:tgtEl>
                                        <p:attrNameLst>
                                          <p:attrName>ppt_y</p:attrName>
                                        </p:attrNameLst>
                                      </p:cBhvr>
                                      <p:tavLst>
                                        <p:tav tm="0">
                                          <p:val>
                                            <p:strVal val="#ppt_y"/>
                                          </p:val>
                                        </p:tav>
                                        <p:tav tm="100000">
                                          <p:val>
                                            <p:strVal val="#ppt_y"/>
                                          </p:val>
                                        </p:tav>
                                      </p:tavLst>
                                    </p:anim>
                                  </p:childTnLst>
                                </p:cTn>
                              </p:par>
                              <p:par>
                                <p:cTn fill="hold" grpId="0" id="61" nodeType="withEffect" presetClass="entr" presetID="22" presetSubtype="8">
                                  <p:stCondLst>
                                    <p:cond delay="500"/>
                                  </p:stCondLst>
                                  <p:childTnLst>
                                    <p:set>
                                      <p:cBhvr>
                                        <p:cTn dur="1" fill="hold" id="62">
                                          <p:stCondLst>
                                            <p:cond delay="0"/>
                                          </p:stCondLst>
                                        </p:cTn>
                                        <p:tgtEl>
                                          <p:spTgt spid="1049372">
                                            <p:txEl>
                                              <p:pRg st="0" end="0"/>
                                            </p:txEl>
                                          </p:spTgt>
                                        </p:tgtEl>
                                        <p:attrNameLst>
                                          <p:attrName>style.visibility</p:attrName>
                                        </p:attrNameLst>
                                      </p:cBhvr>
                                      <p:to>
                                        <p:strVal val="visible"/>
                                      </p:to>
                                    </p:set>
                                    <p:animEffect transition="in" filter="wipe(left)">
                                      <p:cBhvr>
                                        <p:cTn dur="500" id="63"/>
                                        <p:tgtEl>
                                          <p:spTgt spid="1049372">
                                            <p:txEl>
                                              <p:pRg st="0" end="0"/>
                                            </p:txEl>
                                          </p:spTgt>
                                        </p:tgtEl>
                                      </p:cBhvr>
                                    </p:animEffect>
                                  </p:childTnLst>
                                </p:cTn>
                              </p:par>
                            </p:childTnLst>
                          </p:cTn>
                        </p:par>
                        <p:par>
                          <p:cTn fill="hold" id="64">
                            <p:stCondLst>
                              <p:cond delay="5500"/>
                            </p:stCondLst>
                            <p:childTnLst>
                              <p:par>
                                <p:cTn fill="hold" grpId="0" id="65" nodeType="afterEffect" presetClass="entr" presetID="22" presetSubtype="4">
                                  <p:stCondLst>
                                    <p:cond delay="250"/>
                                  </p:stCondLst>
                                  <p:childTnLst>
                                    <p:set>
                                      <p:cBhvr>
                                        <p:cTn dur="1" fill="hold" id="66">
                                          <p:stCondLst>
                                            <p:cond delay="0"/>
                                          </p:stCondLst>
                                        </p:cTn>
                                        <p:tgtEl>
                                          <p:spTgt spid="1049368"/>
                                        </p:tgtEl>
                                        <p:attrNameLst>
                                          <p:attrName>style.visibility</p:attrName>
                                        </p:attrNameLst>
                                      </p:cBhvr>
                                      <p:to>
                                        <p:strVal val="visible"/>
                                      </p:to>
                                    </p:set>
                                    <p:animEffect transition="in" filter="wipe(down)">
                                      <p:cBhvr>
                                        <p:cTn dur="500" id="67"/>
                                        <p:tgtEl>
                                          <p:spTgt spid="1049368"/>
                                        </p:tgtEl>
                                      </p:cBhvr>
                                    </p:animEffect>
                                  </p:childTnLst>
                                </p:cTn>
                              </p:par>
                            </p:childTnLst>
                          </p:cTn>
                        </p:par>
                        <p:par>
                          <p:cTn fill="hold" id="68">
                            <p:stCondLst>
                              <p:cond delay="6250"/>
                            </p:stCondLst>
                            <p:childTnLst>
                              <p:par>
                                <p:cTn fill="hold" grpId="0" id="69" nodeType="afterEffect" presetClass="entr" presetID="10" presetSubtype="0">
                                  <p:stCondLst>
                                    <p:cond delay="0"/>
                                  </p:stCondLst>
                                  <p:childTnLst>
                                    <p:set>
                                      <p:cBhvr>
                                        <p:cTn dur="1" fill="hold" id="70">
                                          <p:stCondLst>
                                            <p:cond delay="0"/>
                                          </p:stCondLst>
                                        </p:cTn>
                                        <p:tgtEl>
                                          <p:spTgt spid="1049384"/>
                                        </p:tgtEl>
                                        <p:attrNameLst>
                                          <p:attrName>style.visibility</p:attrName>
                                        </p:attrNameLst>
                                      </p:cBhvr>
                                      <p:to>
                                        <p:strVal val="visible"/>
                                      </p:to>
                                    </p:set>
                                    <p:animEffect transition="in" filter="fade">
                                      <p:cBhvr>
                                        <p:cTn dur="500" id="71"/>
                                        <p:tgtEl>
                                          <p:spTgt spid="1049384"/>
                                        </p:tgtEl>
                                      </p:cBhvr>
                                    </p:animEffect>
                                  </p:childTnLst>
                                </p:cTn>
                              </p:par>
                              <p:par>
                                <p:cTn fill="hold" grpId="0" id="72" nodeType="withEffect" presetClass="entr" presetID="10" presetSubtype="0">
                                  <p:stCondLst>
                                    <p:cond delay="0"/>
                                  </p:stCondLst>
                                  <p:childTnLst>
                                    <p:set>
                                      <p:cBhvr>
                                        <p:cTn dur="1" fill="hold" id="73">
                                          <p:stCondLst>
                                            <p:cond delay="0"/>
                                          </p:stCondLst>
                                        </p:cTn>
                                        <p:tgtEl>
                                          <p:spTgt spid="1049383"/>
                                        </p:tgtEl>
                                        <p:attrNameLst>
                                          <p:attrName>style.visibility</p:attrName>
                                        </p:attrNameLst>
                                      </p:cBhvr>
                                      <p:to>
                                        <p:strVal val="visible"/>
                                      </p:to>
                                    </p:set>
                                    <p:animEffect transition="in" filter="fade">
                                      <p:cBhvr>
                                        <p:cTn dur="500" id="74"/>
                                        <p:tgtEl>
                                          <p:spTgt spid="1049383"/>
                                        </p:tgtEl>
                                      </p:cBhvr>
                                    </p:animEffect>
                                  </p:childTnLst>
                                </p:cTn>
                              </p:par>
                              <p:par>
                                <p:cTn decel="100000" fill="hold" grpId="0" id="75" nodeType="withEffect" presetClass="entr" presetID="2" presetSubtype="8">
                                  <p:stCondLst>
                                    <p:cond delay="0"/>
                                  </p:stCondLst>
                                  <p:iterate type="wd">
                                    <p:tmPct val="10000"/>
                                  </p:iterate>
                                  <p:childTnLst>
                                    <p:set>
                                      <p:cBhvr>
                                        <p:cTn dur="1" fill="hold" id="76">
                                          <p:stCondLst>
                                            <p:cond delay="0"/>
                                          </p:stCondLst>
                                        </p:cTn>
                                        <p:tgtEl>
                                          <p:spTgt spid="1049377">
                                            <p:txEl>
                                              <p:pRg st="0" end="0"/>
                                            </p:txEl>
                                          </p:spTgt>
                                        </p:tgtEl>
                                        <p:attrNameLst>
                                          <p:attrName>style.visibility</p:attrName>
                                        </p:attrNameLst>
                                      </p:cBhvr>
                                      <p:to>
                                        <p:strVal val="visible"/>
                                      </p:to>
                                    </p:set>
                                    <p:anim calcmode="lin" valueType="num">
                                      <p:cBhvr additive="base">
                                        <p:cTn dur="500" fill="hold" id="77"/>
                                        <p:tgtEl>
                                          <p:spTgt spid="1049377">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78"/>
                                        <p:tgtEl>
                                          <p:spTgt spid="1049377">
                                            <p:txEl>
                                              <p:pRg st="0" end="0"/>
                                            </p:txEl>
                                          </p:spTgt>
                                        </p:tgtEl>
                                        <p:attrNameLst>
                                          <p:attrName>ppt_y</p:attrName>
                                        </p:attrNameLst>
                                      </p:cBhvr>
                                      <p:tavLst>
                                        <p:tav tm="0">
                                          <p:val>
                                            <p:strVal val="#ppt_y"/>
                                          </p:val>
                                        </p:tav>
                                        <p:tav tm="100000">
                                          <p:val>
                                            <p:strVal val="#ppt_y"/>
                                          </p:val>
                                        </p:tav>
                                      </p:tavLst>
                                    </p:anim>
                                  </p:childTnLst>
                                </p:cTn>
                              </p:par>
                              <p:par>
                                <p:cTn decel="100000" fill="hold" grpId="0" id="79" nodeType="withEffect" presetClass="entr" presetID="2" presetSubtype="8">
                                  <p:stCondLst>
                                    <p:cond delay="250"/>
                                  </p:stCondLst>
                                  <p:iterate type="wd">
                                    <p:tmPct val="10000"/>
                                  </p:iterate>
                                  <p:childTnLst>
                                    <p:set>
                                      <p:cBhvr>
                                        <p:cTn dur="1" fill="hold" id="80">
                                          <p:stCondLst>
                                            <p:cond delay="0"/>
                                          </p:stCondLst>
                                        </p:cTn>
                                        <p:tgtEl>
                                          <p:spTgt spid="1049389"/>
                                        </p:tgtEl>
                                        <p:attrNameLst>
                                          <p:attrName>style.visibility</p:attrName>
                                        </p:attrNameLst>
                                      </p:cBhvr>
                                      <p:to>
                                        <p:strVal val="visible"/>
                                      </p:to>
                                    </p:set>
                                    <p:anim calcmode="lin" valueType="num">
                                      <p:cBhvr additive="base">
                                        <p:cTn dur="500" fill="hold" id="81"/>
                                        <p:tgtEl>
                                          <p:spTgt spid="1049389"/>
                                        </p:tgtEl>
                                        <p:attrNameLst>
                                          <p:attrName>ppt_x</p:attrName>
                                        </p:attrNameLst>
                                      </p:cBhvr>
                                      <p:tavLst>
                                        <p:tav tm="0">
                                          <p:val>
                                            <p:strVal val="0-#ppt_w/2"/>
                                          </p:val>
                                        </p:tav>
                                        <p:tav tm="100000">
                                          <p:val>
                                            <p:strVal val="#ppt_x"/>
                                          </p:val>
                                        </p:tav>
                                      </p:tavLst>
                                    </p:anim>
                                    <p:anim calcmode="lin" valueType="num">
                                      <p:cBhvr additive="base">
                                        <p:cTn dur="500" fill="hold" id="82"/>
                                        <p:tgtEl>
                                          <p:spTgt spid="1049389"/>
                                        </p:tgtEl>
                                        <p:attrNameLst>
                                          <p:attrName>ppt_y</p:attrName>
                                        </p:attrNameLst>
                                      </p:cBhvr>
                                      <p:tavLst>
                                        <p:tav tm="0">
                                          <p:val>
                                            <p:strVal val="#ppt_y"/>
                                          </p:val>
                                        </p:tav>
                                        <p:tav tm="100000">
                                          <p:val>
                                            <p:strVal val="#ppt_y"/>
                                          </p:val>
                                        </p:tav>
                                      </p:tavLst>
                                    </p:anim>
                                  </p:childTnLst>
                                </p:cTn>
                              </p:par>
                              <p:par>
                                <p:cTn fill="hold" grpId="0" id="83" nodeType="withEffect" presetClass="entr" presetID="22" presetSubtype="2">
                                  <p:stCondLst>
                                    <p:cond delay="500"/>
                                  </p:stCondLst>
                                  <p:childTnLst>
                                    <p:set>
                                      <p:cBhvr>
                                        <p:cTn dur="1" fill="hold" id="84">
                                          <p:stCondLst>
                                            <p:cond delay="0"/>
                                          </p:stCondLst>
                                        </p:cTn>
                                        <p:tgtEl>
                                          <p:spTgt spid="1049376">
                                            <p:txEl>
                                              <p:pRg st="0" end="0"/>
                                            </p:txEl>
                                          </p:spTgt>
                                        </p:tgtEl>
                                        <p:attrNameLst>
                                          <p:attrName>style.visibility</p:attrName>
                                        </p:attrNameLst>
                                      </p:cBhvr>
                                      <p:to>
                                        <p:strVal val="visible"/>
                                      </p:to>
                                    </p:set>
                                    <p:animEffect transition="in" filter="wipe(right)">
                                      <p:cBhvr>
                                        <p:cTn dur="500" id="85"/>
                                        <p:tgtEl>
                                          <p:spTgt spid="1049376">
                                            <p:txEl>
                                              <p:pRg st="0" end="0"/>
                                            </p:txEl>
                                          </p:spTgt>
                                        </p:tgtEl>
                                      </p:cBhvr>
                                    </p:animEffect>
                                  </p:childTnLst>
                                </p:cTn>
                              </p:par>
                            </p:childTnLst>
                          </p:cTn>
                        </p:par>
                        <p:par>
                          <p:cTn fill="hold" id="86">
                            <p:stCondLst>
                              <p:cond delay="7250"/>
                            </p:stCondLst>
                            <p:childTnLst>
                              <p:par>
                                <p:cTn fill="hold" grpId="0" id="87" nodeType="afterEffect" presetClass="entr" presetID="22" presetSubtype="4">
                                  <p:stCondLst>
                                    <p:cond delay="250"/>
                                  </p:stCondLst>
                                  <p:childTnLst>
                                    <p:set>
                                      <p:cBhvr>
                                        <p:cTn dur="1" fill="hold" id="88">
                                          <p:stCondLst>
                                            <p:cond delay="0"/>
                                          </p:stCondLst>
                                        </p:cTn>
                                        <p:tgtEl>
                                          <p:spTgt spid="1049369"/>
                                        </p:tgtEl>
                                        <p:attrNameLst>
                                          <p:attrName>style.visibility</p:attrName>
                                        </p:attrNameLst>
                                      </p:cBhvr>
                                      <p:to>
                                        <p:strVal val="visible"/>
                                      </p:to>
                                    </p:set>
                                    <p:animEffect transition="in" filter="wipe(down)">
                                      <p:cBhvr>
                                        <p:cTn dur="500" id="89"/>
                                        <p:tgtEl>
                                          <p:spTgt spid="1049369"/>
                                        </p:tgtEl>
                                      </p:cBhvr>
                                    </p:animEffect>
                                  </p:childTnLst>
                                </p:cTn>
                              </p:par>
                            </p:childTnLst>
                          </p:cTn>
                        </p:par>
                        <p:par>
                          <p:cTn fill="hold" id="90">
                            <p:stCondLst>
                              <p:cond delay="8000"/>
                            </p:stCondLst>
                            <p:childTnLst>
                              <p:par>
                                <p:cTn fill="hold" grpId="0" id="91" nodeType="afterEffect" presetClass="entr" presetID="10" presetSubtype="0">
                                  <p:stCondLst>
                                    <p:cond delay="0"/>
                                  </p:stCondLst>
                                  <p:childTnLst>
                                    <p:set>
                                      <p:cBhvr>
                                        <p:cTn dur="1" fill="hold" id="92">
                                          <p:stCondLst>
                                            <p:cond delay="0"/>
                                          </p:stCondLst>
                                        </p:cTn>
                                        <p:tgtEl>
                                          <p:spTgt spid="1049386"/>
                                        </p:tgtEl>
                                        <p:attrNameLst>
                                          <p:attrName>style.visibility</p:attrName>
                                        </p:attrNameLst>
                                      </p:cBhvr>
                                      <p:to>
                                        <p:strVal val="visible"/>
                                      </p:to>
                                    </p:set>
                                    <p:animEffect transition="in" filter="fade">
                                      <p:cBhvr>
                                        <p:cTn dur="500" id="93"/>
                                        <p:tgtEl>
                                          <p:spTgt spid="1049386"/>
                                        </p:tgtEl>
                                      </p:cBhvr>
                                    </p:animEffect>
                                  </p:childTnLst>
                                </p:cTn>
                              </p:par>
                              <p:par>
                                <p:cTn fill="hold" grpId="0" id="94" nodeType="withEffect" presetClass="entr" presetID="10" presetSubtype="0">
                                  <p:stCondLst>
                                    <p:cond delay="0"/>
                                  </p:stCondLst>
                                  <p:childTnLst>
                                    <p:set>
                                      <p:cBhvr>
                                        <p:cTn dur="1" fill="hold" id="95">
                                          <p:stCondLst>
                                            <p:cond delay="0"/>
                                          </p:stCondLst>
                                        </p:cTn>
                                        <p:tgtEl>
                                          <p:spTgt spid="1049385"/>
                                        </p:tgtEl>
                                        <p:attrNameLst>
                                          <p:attrName>style.visibility</p:attrName>
                                        </p:attrNameLst>
                                      </p:cBhvr>
                                      <p:to>
                                        <p:strVal val="visible"/>
                                      </p:to>
                                    </p:set>
                                    <p:animEffect transition="in" filter="fade">
                                      <p:cBhvr>
                                        <p:cTn dur="500" id="96"/>
                                        <p:tgtEl>
                                          <p:spTgt spid="1049385"/>
                                        </p:tgtEl>
                                      </p:cBhvr>
                                    </p:animEffect>
                                  </p:childTnLst>
                                </p:cTn>
                              </p:par>
                              <p:par>
                                <p:cTn decel="100000" fill="hold" grpId="0" id="97" nodeType="withEffect" presetClass="entr" presetID="2" presetSubtype="8">
                                  <p:stCondLst>
                                    <p:cond delay="0"/>
                                  </p:stCondLst>
                                  <p:iterate type="wd">
                                    <p:tmPct val="10000"/>
                                  </p:iterate>
                                  <p:childTnLst>
                                    <p:set>
                                      <p:cBhvr>
                                        <p:cTn dur="1" fill="hold" id="98">
                                          <p:stCondLst>
                                            <p:cond delay="0"/>
                                          </p:stCondLst>
                                        </p:cTn>
                                        <p:tgtEl>
                                          <p:spTgt spid="1049375">
                                            <p:txEl>
                                              <p:pRg st="0" end="0"/>
                                            </p:txEl>
                                          </p:spTgt>
                                        </p:tgtEl>
                                        <p:attrNameLst>
                                          <p:attrName>style.visibility</p:attrName>
                                        </p:attrNameLst>
                                      </p:cBhvr>
                                      <p:to>
                                        <p:strVal val="visible"/>
                                      </p:to>
                                    </p:set>
                                    <p:anim calcmode="lin" valueType="num">
                                      <p:cBhvr additive="base">
                                        <p:cTn dur="500" fill="hold" id="99"/>
                                        <p:tgtEl>
                                          <p:spTgt spid="1049375">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100"/>
                                        <p:tgtEl>
                                          <p:spTgt spid="1049375">
                                            <p:txEl>
                                              <p:pRg st="0" end="0"/>
                                            </p:txEl>
                                          </p:spTgt>
                                        </p:tgtEl>
                                        <p:attrNameLst>
                                          <p:attrName>ppt_y</p:attrName>
                                        </p:attrNameLst>
                                      </p:cBhvr>
                                      <p:tavLst>
                                        <p:tav tm="0">
                                          <p:val>
                                            <p:strVal val="#ppt_y"/>
                                          </p:val>
                                        </p:tav>
                                        <p:tav tm="100000">
                                          <p:val>
                                            <p:strVal val="#ppt_y"/>
                                          </p:val>
                                        </p:tav>
                                      </p:tavLst>
                                    </p:anim>
                                  </p:childTnLst>
                                </p:cTn>
                              </p:par>
                              <p:par>
                                <p:cTn decel="100000" fill="hold" grpId="0" id="101" nodeType="withEffect" presetClass="entr" presetID="2" presetSubtype="8">
                                  <p:stCondLst>
                                    <p:cond delay="250"/>
                                  </p:stCondLst>
                                  <p:iterate type="wd">
                                    <p:tmPct val="10000"/>
                                  </p:iterate>
                                  <p:childTnLst>
                                    <p:set>
                                      <p:cBhvr>
                                        <p:cTn dur="1" fill="hold" id="102">
                                          <p:stCondLst>
                                            <p:cond delay="0"/>
                                          </p:stCondLst>
                                        </p:cTn>
                                        <p:tgtEl>
                                          <p:spTgt spid="1049390"/>
                                        </p:tgtEl>
                                        <p:attrNameLst>
                                          <p:attrName>style.visibility</p:attrName>
                                        </p:attrNameLst>
                                      </p:cBhvr>
                                      <p:to>
                                        <p:strVal val="visible"/>
                                      </p:to>
                                    </p:set>
                                    <p:anim calcmode="lin" valueType="num">
                                      <p:cBhvr additive="base">
                                        <p:cTn dur="500" fill="hold" id="103"/>
                                        <p:tgtEl>
                                          <p:spTgt spid="1049390"/>
                                        </p:tgtEl>
                                        <p:attrNameLst>
                                          <p:attrName>ppt_x</p:attrName>
                                        </p:attrNameLst>
                                      </p:cBhvr>
                                      <p:tavLst>
                                        <p:tav tm="0">
                                          <p:val>
                                            <p:strVal val="0-#ppt_w/2"/>
                                          </p:val>
                                        </p:tav>
                                        <p:tav tm="100000">
                                          <p:val>
                                            <p:strVal val="#ppt_x"/>
                                          </p:val>
                                        </p:tav>
                                      </p:tavLst>
                                    </p:anim>
                                    <p:anim calcmode="lin" valueType="num">
                                      <p:cBhvr additive="base">
                                        <p:cTn dur="500" fill="hold" id="104"/>
                                        <p:tgtEl>
                                          <p:spTgt spid="1049390"/>
                                        </p:tgtEl>
                                        <p:attrNameLst>
                                          <p:attrName>ppt_y</p:attrName>
                                        </p:attrNameLst>
                                      </p:cBhvr>
                                      <p:tavLst>
                                        <p:tav tm="0">
                                          <p:val>
                                            <p:strVal val="#ppt_y"/>
                                          </p:val>
                                        </p:tav>
                                        <p:tav tm="100000">
                                          <p:val>
                                            <p:strVal val="#ppt_y"/>
                                          </p:val>
                                        </p:tav>
                                      </p:tavLst>
                                    </p:anim>
                                  </p:childTnLst>
                                </p:cTn>
                              </p:par>
                              <p:par>
                                <p:cTn fill="hold" grpId="0" id="105" nodeType="withEffect" presetClass="entr" presetID="22" presetSubtype="2">
                                  <p:stCondLst>
                                    <p:cond delay="500"/>
                                  </p:stCondLst>
                                  <p:childTnLst>
                                    <p:set>
                                      <p:cBhvr>
                                        <p:cTn dur="1" fill="hold" id="106">
                                          <p:stCondLst>
                                            <p:cond delay="0"/>
                                          </p:stCondLst>
                                        </p:cTn>
                                        <p:tgtEl>
                                          <p:spTgt spid="1049374">
                                            <p:txEl>
                                              <p:pRg st="0" end="0"/>
                                            </p:txEl>
                                          </p:spTgt>
                                        </p:tgtEl>
                                        <p:attrNameLst>
                                          <p:attrName>style.visibility</p:attrName>
                                        </p:attrNameLst>
                                      </p:cBhvr>
                                      <p:to>
                                        <p:strVal val="visible"/>
                                      </p:to>
                                    </p:set>
                                    <p:animEffect transition="in" filter="wipe(right)">
                                      <p:cBhvr>
                                        <p:cTn dur="500" id="107"/>
                                        <p:tgtEl>
                                          <p:spTgt spid="10493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63" grpId="0" build="p">
        <p:tmplLst>
          <p:tmpl lvl="1">
            <p:tnLst>
              <p:par>
                <p:cTn fill="hold" nodeType="withEffect" presetClass="entr" presetID="22" presetSubtype="8">
                  <p:stCondLst>
                    <p:cond delay="0"/>
                  </p:stCondLst>
                  <p:childTnLst>
                    <p:set>
                      <p:cBhvr>
                        <p:cTn dur="1" fill="hold">
                          <p:stCondLst>
                            <p:cond delay="0"/>
                          </p:stCondLst>
                        </p:cTn>
                        <p:tgtEl>
                          <p:spTgt spid="1049363"/>
                        </p:tgtEl>
                        <p:attrNameLst>
                          <p:attrName>style.visibility</p:attrName>
                        </p:attrNameLst>
                      </p:cBhvr>
                      <p:to>
                        <p:strVal val="visible"/>
                      </p:to>
                    </p:set>
                    <p:animEffect transition="in" filter="wipe(left)">
                      <p:cBhvr>
                        <p:cTn dur="500"/>
                        <p:tgtEl>
                          <p:spTgt spid="1049363"/>
                        </p:tgtEl>
                      </p:cBhvr>
                    </p:animEffect>
                  </p:childTnLst>
                </p:cTn>
              </p:par>
            </p:tnLst>
          </p:tmpl>
        </p:tmplLst>
      </p:bldP>
      <p:bldP spid="1049364" grpId="0" animBg="1"/>
      <p:bldP spid="1049365" grpId="0" animBg="1"/>
      <p:bldP spid="1049366" grpId="0" animBg="1"/>
      <p:bldP spid="1049367" grpId="0" animBg="1"/>
      <p:bldP spid="1049368" grpId="0" animBg="1"/>
      <p:bldP spid="1049369" grpId="0" animBg="1"/>
      <p:bldP spid="1049370" grpId="0" build="p">
        <p:tmplLst>
          <p:tmpl lvl="1">
            <p:tnLst>
              <p:par>
                <p:cTn fill="hold" nodeType="withEffect" presetClass="entr" presetID="22" presetSubtype="8">
                  <p:stCondLst>
                    <p:cond delay="500"/>
                  </p:stCondLst>
                  <p:childTnLst>
                    <p:set>
                      <p:cBhvr>
                        <p:cTn dur="1" fill="hold">
                          <p:stCondLst>
                            <p:cond delay="0"/>
                          </p:stCondLst>
                        </p:cTn>
                        <p:tgtEl>
                          <p:spTgt spid="1049370"/>
                        </p:tgtEl>
                        <p:attrNameLst>
                          <p:attrName>style.visibility</p:attrName>
                        </p:attrNameLst>
                      </p:cBhvr>
                      <p:to>
                        <p:strVal val="visible"/>
                      </p:to>
                    </p:set>
                    <p:animEffect transition="in" filter="wipe(left)">
                      <p:cBhvr>
                        <p:cTn dur="500"/>
                        <p:tgtEl>
                          <p:spTgt spid="1049370"/>
                        </p:tgtEl>
                      </p:cBhvr>
                    </p:animEffect>
                  </p:childTnLst>
                </p:cTn>
              </p:par>
            </p:tnLst>
          </p:tmpl>
        </p:tmplLst>
      </p:bldP>
      <p:bldP spid="1049371" grpId="0" build="p">
        <p:tmplLst>
          <p:tmpl lvl="1">
            <p:tnLst>
              <p:par>
                <p:cTn decel="100000" fill="hold" nodeType="withEffect" presetClass="entr" presetID="2" presetSubtype="2">
                  <p:stCondLst>
                    <p:cond delay="0"/>
                  </p:stCondLst>
                  <p:iterate type="wd">
                    <p:tmPct val="10000"/>
                  </p:iterate>
                  <p:childTnLst>
                    <p:set>
                      <p:cBhvr>
                        <p:cTn dur="1" fill="hold">
                          <p:stCondLst>
                            <p:cond delay="0"/>
                          </p:stCondLst>
                        </p:cTn>
                        <p:tgtEl>
                          <p:spTgt spid="1049371"/>
                        </p:tgtEl>
                        <p:attrNameLst>
                          <p:attrName>style.visibility</p:attrName>
                        </p:attrNameLst>
                      </p:cBhvr>
                      <p:to>
                        <p:strVal val="visible"/>
                      </p:to>
                    </p:set>
                    <p:anim calcmode="lin" valueType="num">
                      <p:cBhvr additive="base">
                        <p:cTn dur="500" fill="hold"/>
                        <p:tgtEl>
                          <p:spTgt spid="1049371"/>
                        </p:tgtEl>
                        <p:attrNameLst>
                          <p:attrName>ppt_x</p:attrName>
                        </p:attrNameLst>
                      </p:cBhvr>
                      <p:tavLst>
                        <p:tav tm="0">
                          <p:val>
                            <p:strVal val="1+#ppt_w/2"/>
                          </p:val>
                        </p:tav>
                        <p:tav tm="100000">
                          <p:val>
                            <p:strVal val="#ppt_x"/>
                          </p:val>
                        </p:tav>
                      </p:tavLst>
                    </p:anim>
                    <p:anim calcmode="lin" valueType="num">
                      <p:cBhvr additive="base">
                        <p:cTn dur="500" fill="hold"/>
                        <p:tgtEl>
                          <p:spTgt spid="1049371"/>
                        </p:tgtEl>
                        <p:attrNameLst>
                          <p:attrName>ppt_y</p:attrName>
                        </p:attrNameLst>
                      </p:cBhvr>
                      <p:tavLst>
                        <p:tav tm="0">
                          <p:val>
                            <p:strVal val="#ppt_y"/>
                          </p:val>
                        </p:tav>
                        <p:tav tm="100000">
                          <p:val>
                            <p:strVal val="#ppt_y"/>
                          </p:val>
                        </p:tav>
                      </p:tavLst>
                    </p:anim>
                  </p:childTnLst>
                </p:cTn>
              </p:par>
            </p:tnLst>
          </p:tmpl>
        </p:tmplLst>
      </p:bldP>
      <p:bldP spid="1049372" grpId="0" build="p">
        <p:tmplLst>
          <p:tmpl lvl="1">
            <p:tnLst>
              <p:par>
                <p:cTn fill="hold" nodeType="withEffect" presetClass="entr" presetID="22" presetSubtype="8">
                  <p:stCondLst>
                    <p:cond delay="500"/>
                  </p:stCondLst>
                  <p:childTnLst>
                    <p:set>
                      <p:cBhvr>
                        <p:cTn dur="1" fill="hold">
                          <p:stCondLst>
                            <p:cond delay="0"/>
                          </p:stCondLst>
                        </p:cTn>
                        <p:tgtEl>
                          <p:spTgt spid="1049372"/>
                        </p:tgtEl>
                        <p:attrNameLst>
                          <p:attrName>style.visibility</p:attrName>
                        </p:attrNameLst>
                      </p:cBhvr>
                      <p:to>
                        <p:strVal val="visible"/>
                      </p:to>
                    </p:set>
                    <p:animEffect transition="in" filter="wipe(left)">
                      <p:cBhvr>
                        <p:cTn dur="500"/>
                        <p:tgtEl>
                          <p:spTgt spid="1049372"/>
                        </p:tgtEl>
                      </p:cBhvr>
                    </p:animEffect>
                  </p:childTnLst>
                </p:cTn>
              </p:par>
            </p:tnLst>
          </p:tmpl>
        </p:tmplLst>
      </p:bldP>
      <p:bldP spid="1049373" grpId="0" build="p">
        <p:tmplLst>
          <p:tmpl lvl="1">
            <p:tnLst>
              <p:par>
                <p:cTn decel="100000" fill="hold" nodeType="withEffect" presetClass="entr" presetID="2" presetSubtype="2">
                  <p:stCondLst>
                    <p:cond delay="0"/>
                  </p:stCondLst>
                  <p:iterate type="wd">
                    <p:tmPct val="10000"/>
                  </p:iterate>
                  <p:childTnLst>
                    <p:set>
                      <p:cBhvr>
                        <p:cTn dur="1" fill="hold">
                          <p:stCondLst>
                            <p:cond delay="0"/>
                          </p:stCondLst>
                        </p:cTn>
                        <p:tgtEl>
                          <p:spTgt spid="1049373"/>
                        </p:tgtEl>
                        <p:attrNameLst>
                          <p:attrName>style.visibility</p:attrName>
                        </p:attrNameLst>
                      </p:cBhvr>
                      <p:to>
                        <p:strVal val="visible"/>
                      </p:to>
                    </p:set>
                    <p:anim calcmode="lin" valueType="num">
                      <p:cBhvr additive="base">
                        <p:cTn dur="500" fill="hold"/>
                        <p:tgtEl>
                          <p:spTgt spid="1049373"/>
                        </p:tgtEl>
                        <p:attrNameLst>
                          <p:attrName>ppt_x</p:attrName>
                        </p:attrNameLst>
                      </p:cBhvr>
                      <p:tavLst>
                        <p:tav tm="0">
                          <p:val>
                            <p:strVal val="1+#ppt_w/2"/>
                          </p:val>
                        </p:tav>
                        <p:tav tm="100000">
                          <p:val>
                            <p:strVal val="#ppt_x"/>
                          </p:val>
                        </p:tav>
                      </p:tavLst>
                    </p:anim>
                    <p:anim calcmode="lin" valueType="num">
                      <p:cBhvr additive="base">
                        <p:cTn dur="500" fill="hold"/>
                        <p:tgtEl>
                          <p:spTgt spid="1049373"/>
                        </p:tgtEl>
                        <p:attrNameLst>
                          <p:attrName>ppt_y</p:attrName>
                        </p:attrNameLst>
                      </p:cBhvr>
                      <p:tavLst>
                        <p:tav tm="0">
                          <p:val>
                            <p:strVal val="#ppt_y"/>
                          </p:val>
                        </p:tav>
                        <p:tav tm="100000">
                          <p:val>
                            <p:strVal val="#ppt_y"/>
                          </p:val>
                        </p:tav>
                      </p:tavLst>
                    </p:anim>
                  </p:childTnLst>
                </p:cTn>
              </p:par>
            </p:tnLst>
          </p:tmpl>
        </p:tmplLst>
      </p:bldP>
      <p:bldP spid="1049374" grpId="0" build="p">
        <p:tmplLst>
          <p:tmpl lvl="1">
            <p:tnLst>
              <p:par>
                <p:cTn fill="hold" nodeType="withEffect" presetClass="entr" presetID="22" presetSubtype="2">
                  <p:stCondLst>
                    <p:cond delay="500"/>
                  </p:stCondLst>
                  <p:childTnLst>
                    <p:set>
                      <p:cBhvr>
                        <p:cTn dur="1" fill="hold">
                          <p:stCondLst>
                            <p:cond delay="0"/>
                          </p:stCondLst>
                        </p:cTn>
                        <p:tgtEl>
                          <p:spTgt spid="1049374"/>
                        </p:tgtEl>
                        <p:attrNameLst>
                          <p:attrName>style.visibility</p:attrName>
                        </p:attrNameLst>
                      </p:cBhvr>
                      <p:to>
                        <p:strVal val="visible"/>
                      </p:to>
                    </p:set>
                    <p:animEffect transition="in" filter="wipe(right)">
                      <p:cBhvr>
                        <p:cTn dur="500"/>
                        <p:tgtEl>
                          <p:spTgt spid="1049374"/>
                        </p:tgtEl>
                      </p:cBhvr>
                    </p:animEffect>
                  </p:childTnLst>
                </p:cTn>
              </p:par>
            </p:tnLst>
          </p:tmpl>
        </p:tmplLst>
      </p:bldP>
      <p:bldP spid="1049375" grpId="0" build="p">
        <p:tmplLst>
          <p:tmpl lvl="1">
            <p:tnLst>
              <p:par>
                <p:cTn decel="100000" fill="hold" nodeType="withEffect" presetClass="entr" presetID="2" presetSubtype="8">
                  <p:stCondLst>
                    <p:cond delay="0"/>
                  </p:stCondLst>
                  <p:iterate type="wd">
                    <p:tmPct val="10000"/>
                  </p:iterate>
                  <p:childTnLst>
                    <p:set>
                      <p:cBhvr>
                        <p:cTn dur="1" fill="hold">
                          <p:stCondLst>
                            <p:cond delay="0"/>
                          </p:stCondLst>
                        </p:cTn>
                        <p:tgtEl>
                          <p:spTgt spid="1049375"/>
                        </p:tgtEl>
                        <p:attrNameLst>
                          <p:attrName>style.visibility</p:attrName>
                        </p:attrNameLst>
                      </p:cBhvr>
                      <p:to>
                        <p:strVal val="visible"/>
                      </p:to>
                    </p:set>
                    <p:anim calcmode="lin" valueType="num">
                      <p:cBhvr additive="base">
                        <p:cTn dur="500" fill="hold"/>
                        <p:tgtEl>
                          <p:spTgt spid="1049375"/>
                        </p:tgtEl>
                        <p:attrNameLst>
                          <p:attrName>ppt_x</p:attrName>
                        </p:attrNameLst>
                      </p:cBhvr>
                      <p:tavLst>
                        <p:tav tm="0">
                          <p:val>
                            <p:strVal val="0-#ppt_w/2"/>
                          </p:val>
                        </p:tav>
                        <p:tav tm="100000">
                          <p:val>
                            <p:strVal val="#ppt_x"/>
                          </p:val>
                        </p:tav>
                      </p:tavLst>
                    </p:anim>
                    <p:anim calcmode="lin" valueType="num">
                      <p:cBhvr additive="base">
                        <p:cTn dur="500" fill="hold"/>
                        <p:tgtEl>
                          <p:spTgt spid="1049375"/>
                        </p:tgtEl>
                        <p:attrNameLst>
                          <p:attrName>ppt_y</p:attrName>
                        </p:attrNameLst>
                      </p:cBhvr>
                      <p:tavLst>
                        <p:tav tm="0">
                          <p:val>
                            <p:strVal val="#ppt_y"/>
                          </p:val>
                        </p:tav>
                        <p:tav tm="100000">
                          <p:val>
                            <p:strVal val="#ppt_y"/>
                          </p:val>
                        </p:tav>
                      </p:tavLst>
                    </p:anim>
                  </p:childTnLst>
                </p:cTn>
              </p:par>
            </p:tnLst>
          </p:tmpl>
        </p:tmplLst>
      </p:bldP>
      <p:bldP spid="1049376" grpId="0" build="p">
        <p:tmplLst>
          <p:tmpl lvl="1">
            <p:tnLst>
              <p:par>
                <p:cTn fill="hold" nodeType="withEffect" presetClass="entr" presetID="22" presetSubtype="2">
                  <p:stCondLst>
                    <p:cond delay="500"/>
                  </p:stCondLst>
                  <p:childTnLst>
                    <p:set>
                      <p:cBhvr>
                        <p:cTn dur="1" fill="hold">
                          <p:stCondLst>
                            <p:cond delay="0"/>
                          </p:stCondLst>
                        </p:cTn>
                        <p:tgtEl>
                          <p:spTgt spid="1049376"/>
                        </p:tgtEl>
                        <p:attrNameLst>
                          <p:attrName>style.visibility</p:attrName>
                        </p:attrNameLst>
                      </p:cBhvr>
                      <p:to>
                        <p:strVal val="visible"/>
                      </p:to>
                    </p:set>
                    <p:animEffect transition="in" filter="wipe(right)">
                      <p:cBhvr>
                        <p:cTn dur="500"/>
                        <p:tgtEl>
                          <p:spTgt spid="1049376"/>
                        </p:tgtEl>
                      </p:cBhvr>
                    </p:animEffect>
                  </p:childTnLst>
                </p:cTn>
              </p:par>
            </p:tnLst>
          </p:tmpl>
        </p:tmplLst>
      </p:bldP>
      <p:bldP spid="1049377" grpId="0" build="p">
        <p:tmplLst>
          <p:tmpl lvl="1">
            <p:tnLst>
              <p:par>
                <p:cTn decel="100000" fill="hold" nodeType="withEffect" presetClass="entr" presetID="2" presetSubtype="8">
                  <p:stCondLst>
                    <p:cond delay="0"/>
                  </p:stCondLst>
                  <p:iterate type="wd">
                    <p:tmPct val="10000"/>
                  </p:iterate>
                  <p:childTnLst>
                    <p:set>
                      <p:cBhvr>
                        <p:cTn dur="1" fill="hold">
                          <p:stCondLst>
                            <p:cond delay="0"/>
                          </p:stCondLst>
                        </p:cTn>
                        <p:tgtEl>
                          <p:spTgt spid="1049377"/>
                        </p:tgtEl>
                        <p:attrNameLst>
                          <p:attrName>style.visibility</p:attrName>
                        </p:attrNameLst>
                      </p:cBhvr>
                      <p:to>
                        <p:strVal val="visible"/>
                      </p:to>
                    </p:set>
                    <p:anim calcmode="lin" valueType="num">
                      <p:cBhvr additive="base">
                        <p:cTn dur="500" fill="hold"/>
                        <p:tgtEl>
                          <p:spTgt spid="1049377"/>
                        </p:tgtEl>
                        <p:attrNameLst>
                          <p:attrName>ppt_x</p:attrName>
                        </p:attrNameLst>
                      </p:cBhvr>
                      <p:tavLst>
                        <p:tav tm="0">
                          <p:val>
                            <p:strVal val="0-#ppt_w/2"/>
                          </p:val>
                        </p:tav>
                        <p:tav tm="100000">
                          <p:val>
                            <p:strVal val="#ppt_x"/>
                          </p:val>
                        </p:tav>
                      </p:tavLst>
                    </p:anim>
                    <p:anim calcmode="lin" valueType="num">
                      <p:cBhvr additive="base">
                        <p:cTn dur="500" fill="hold"/>
                        <p:tgtEl>
                          <p:spTgt spid="1049377"/>
                        </p:tgtEl>
                        <p:attrNameLst>
                          <p:attrName>ppt_y</p:attrName>
                        </p:attrNameLst>
                      </p:cBhvr>
                      <p:tavLst>
                        <p:tav tm="0">
                          <p:val>
                            <p:strVal val="#ppt_y"/>
                          </p:val>
                        </p:tav>
                        <p:tav tm="100000">
                          <p:val>
                            <p:strVal val="#ppt_y"/>
                          </p:val>
                        </p:tav>
                      </p:tavLst>
                    </p:anim>
                  </p:childTnLst>
                </p:cTn>
              </p:par>
            </p:tnLst>
          </p:tmpl>
        </p:tmplLst>
      </p:bldP>
      <p:bldP spid="1049378" grpId="0" build="p">
        <p:tmplLst>
          <p:tmpl lvl="1">
            <p:tnLst>
              <p:par>
                <p:cTn fill="hold" nodeType="afterEffect" presetClass="entr" presetID="10" presetSubtype="0">
                  <p:stCondLst>
                    <p:cond delay="0"/>
                  </p:stCondLst>
                  <p:childTnLst>
                    <p:set>
                      <p:cBhvr>
                        <p:cTn dur="1" fill="hold">
                          <p:stCondLst>
                            <p:cond delay="0"/>
                          </p:stCondLst>
                        </p:cTn>
                        <p:tgtEl>
                          <p:spTgt spid="1049378"/>
                        </p:tgtEl>
                        <p:attrNameLst>
                          <p:attrName>style.visibility</p:attrName>
                        </p:attrNameLst>
                      </p:cBhvr>
                      <p:to>
                        <p:strVal val="visible"/>
                      </p:to>
                    </p:set>
                    <p:animEffect transition="in" filter="fade">
                      <p:cBhvr>
                        <p:cTn dur="500"/>
                        <p:tgtEl>
                          <p:spTgt spid="1049378"/>
                        </p:tgtEl>
                      </p:cBhvr>
                    </p:animEffect>
                  </p:childTnLst>
                </p:cTn>
              </p:par>
            </p:tnLst>
          </p:tmpl>
        </p:tmplLst>
      </p:bldP>
      <p:bldP spid="1049379" grpId="0" animBg="1"/>
      <p:bldP spid="1049380" grpId="0"/>
      <p:bldP spid="1049381" grpId="0" animBg="1"/>
      <p:bldP spid="1049382" grpId="0"/>
      <p:bldP spid="1049383" grpId="0" animBg="1"/>
      <p:bldP spid="1049384" grpId="0"/>
      <p:bldP spid="1049385" grpId="0" animBg="1"/>
      <p:bldP spid="1049386" grpId="0"/>
      <p:bldP spid="1049387" grpId="0" animBg="1"/>
      <p:bldP spid="1049388" grpId="0" animBg="1"/>
      <p:bldP spid="1049389" grpId="0" animBg="1"/>
      <p:bldP spid="1049390"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ears">
    <p:spTree>
      <p:nvGrpSpPr>
        <p:cNvPr id="214" name=""/>
        <p:cNvGrpSpPr/>
        <p:nvPr/>
      </p:nvGrpSpPr>
      <p:grpSpPr>
        <a:xfrm>
          <a:off x="0" y="0"/>
          <a:ext cx="0" cy="0"/>
          <a:chOff x="0" y="0"/>
          <a:chExt cx="0" cy="0"/>
        </a:xfrm>
      </p:grpSpPr>
      <p:sp>
        <p:nvSpPr>
          <p:cNvPr id="1049556" name="タイトル 1"/>
          <p:cNvSpPr>
            <a:spLocks noGrp="1"/>
          </p:cNvSpPr>
          <p:nvPr>
            <p:ph type="title" hasCustomPrompt="1"/>
          </p:nvPr>
        </p:nvSpPr>
        <p:spPr/>
        <p:txBody>
          <a:bodyPr/>
          <a:p>
            <a:r>
              <a:rPr altLang="ja-JP" dirty="0" kumimoji="1" lang="en-US"/>
              <a:t>Slide Title Goes Here</a:t>
            </a:r>
            <a:endParaRPr altLang="en-US" dirty="0" kumimoji="1" lang="ja-JP"/>
          </a:p>
        </p:txBody>
      </p:sp>
      <p:sp>
        <p:nvSpPr>
          <p:cNvPr id="1049557" name="フッター プレースホルダー 2"/>
          <p:cNvSpPr>
            <a:spLocks noGrp="1"/>
          </p:cNvSpPr>
          <p:nvPr>
            <p:ph type="ftr" sz="quarter" idx="10"/>
          </p:nvPr>
        </p:nvSpPr>
        <p:spPr/>
        <p:txBody>
          <a:bodyPr/>
          <a:p>
            <a:r>
              <a:rPr altLang="ja-JP" lang="en-US"/>
              <a:t>The Power of PowerPoint | thepopp.com</a:t>
            </a:r>
            <a:endParaRPr altLang="en-US" dirty="0" lang="ja-JP"/>
          </a:p>
        </p:txBody>
      </p:sp>
      <p:sp>
        <p:nvSpPr>
          <p:cNvPr id="1049558" name="スライド番号プレースホルダー 3"/>
          <p:cNvSpPr>
            <a:spLocks noGrp="1"/>
          </p:cNvSpPr>
          <p:nvPr>
            <p:ph type="sldNum" sz="quarter" idx="11"/>
          </p:nvPr>
        </p:nvSpPr>
        <p:spPr/>
        <p:txBody>
          <a:bodyPr/>
          <a:p>
            <a:fld id="{E6459DFB-86F3-43FA-8567-2EA6E426AE90}" type="slidenum">
              <a:rPr altLang="en-US" lang="ja-JP" smtClean="0"/>
              <a:t>‹#›</a:t>
            </a:fld>
            <a:endParaRPr altLang="en-US" lang="ja-JP"/>
          </a:p>
        </p:txBody>
      </p:sp>
      <p:sp>
        <p:nvSpPr>
          <p:cNvPr id="1049559" name="テキスト プレースホルダー 6"/>
          <p:cNvSpPr>
            <a:spLocks noGrp="1"/>
          </p:cNvSpPr>
          <p:nvPr>
            <p:ph type="body" sz="quarter" idx="13" hasCustomPrompt="1"/>
          </p:nvPr>
        </p:nvSpPr>
        <p:spPr>
          <a:xfrm>
            <a:off x="3166542" y="1543100"/>
            <a:ext cx="14329592" cy="504056"/>
          </a:xfrm>
        </p:spPr>
        <p:txBody>
          <a:bodyPr/>
          <a:lstStyle>
            <a:lvl1pPr>
              <a:defRPr baseline="0" i="1">
                <a:solidFill>
                  <a:schemeClr val="tx1">
                    <a:lumMod val="50000"/>
                    <a:lumOff val="50000"/>
                  </a:schemeClr>
                </a:solidFill>
                <a:latin typeface="+mn-lt"/>
                <a:cs typeface="Open Sans Light" panose="020B0306030504020204" pitchFamily="34" charset="0"/>
              </a:defRPr>
            </a:lvl1pPr>
          </a:lstStyle>
          <a:p>
            <a:pPr lvl="0"/>
            <a:r>
              <a:rPr altLang="ja-JP" dirty="0" kumimoji="1" lang="en-US"/>
              <a:t>Short description goes here</a:t>
            </a:r>
            <a:endParaRPr altLang="en-US" dirty="0" kumimoji="1" lang="ja-JP"/>
          </a:p>
        </p:txBody>
      </p:sp>
      <p:sp>
        <p:nvSpPr>
          <p:cNvPr id="1049560" name="正方形/長方形 7"/>
          <p:cNvSpPr/>
          <p:nvPr userDrawn="1"/>
        </p:nvSpPr>
        <p:spPr>
          <a:xfrm>
            <a:off x="3238550" y="1399084"/>
            <a:ext cx="3240360" cy="7200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561" name="ドーナツ 7"/>
          <p:cNvSpPr/>
          <p:nvPr userDrawn="1"/>
        </p:nvSpPr>
        <p:spPr>
          <a:xfrm>
            <a:off x="3792577" y="2171314"/>
            <a:ext cx="3264415" cy="3350811"/>
          </a:xfrm>
          <a:custGeom>
            <a:avLst/>
            <a:ah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solidFill>
                <a:schemeClr val="tx1"/>
              </a:solidFill>
            </a:endParaRPr>
          </a:p>
        </p:txBody>
      </p:sp>
      <p:sp>
        <p:nvSpPr>
          <p:cNvPr id="1049562" name="ドーナツ 7"/>
          <p:cNvSpPr/>
          <p:nvPr userDrawn="1"/>
        </p:nvSpPr>
        <p:spPr>
          <a:xfrm>
            <a:off x="7104309" y="3234519"/>
            <a:ext cx="4076208" cy="4184089"/>
          </a:xfrm>
          <a:custGeom>
            <a:avLst/>
            <a:ah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tx2"/>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solidFill>
                <a:schemeClr val="tx1"/>
              </a:solidFill>
            </a:endParaRPr>
          </a:p>
        </p:txBody>
      </p:sp>
      <p:sp>
        <p:nvSpPr>
          <p:cNvPr id="1049563" name="ドーナツ 7"/>
          <p:cNvSpPr/>
          <p:nvPr userDrawn="1"/>
        </p:nvSpPr>
        <p:spPr>
          <a:xfrm>
            <a:off x="11180517" y="4465797"/>
            <a:ext cx="2876677" cy="2952811"/>
          </a:xfrm>
          <a:custGeom>
            <a:avLst/>
            <a:ah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2">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solidFill>
                <a:schemeClr val="tx1"/>
              </a:solidFill>
            </a:endParaRPr>
          </a:p>
        </p:txBody>
      </p:sp>
      <p:sp>
        <p:nvSpPr>
          <p:cNvPr id="1049564" name="ドーナツ 7"/>
          <p:cNvSpPr/>
          <p:nvPr userDrawn="1"/>
        </p:nvSpPr>
        <p:spPr>
          <a:xfrm rot="21318328">
            <a:off x="13204533" y="1975752"/>
            <a:ext cx="3264415" cy="3350811"/>
          </a:xfrm>
          <a:custGeom>
            <a:avLst/>
            <a:ah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4">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solidFill>
                <a:schemeClr val="tx1"/>
              </a:solidFill>
            </a:endParaRPr>
          </a:p>
        </p:txBody>
      </p:sp>
      <p:sp>
        <p:nvSpPr>
          <p:cNvPr id="1049565" name="ドーナツ 7"/>
          <p:cNvSpPr/>
          <p:nvPr userDrawn="1"/>
        </p:nvSpPr>
        <p:spPr>
          <a:xfrm rot="1061079">
            <a:off x="846870" y="2388725"/>
            <a:ext cx="2876677" cy="2952811"/>
          </a:xfrm>
          <a:custGeom>
            <a:avLst/>
            <a:ah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3">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solidFill>
                <a:schemeClr val="tx1"/>
              </a:solidFill>
            </a:endParaRPr>
          </a:p>
        </p:txBody>
      </p:sp>
      <p:sp>
        <p:nvSpPr>
          <p:cNvPr id="1049566" name="ドーナツ 7"/>
          <p:cNvSpPr/>
          <p:nvPr userDrawn="1"/>
        </p:nvSpPr>
        <p:spPr>
          <a:xfrm>
            <a:off x="14684992" y="4850808"/>
            <a:ext cx="3220870" cy="3306114"/>
          </a:xfrm>
          <a:custGeom>
            <a:avLst/>
            <a:ah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6">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solidFill>
                <a:schemeClr val="tx1"/>
              </a:solidFill>
            </a:endParaRPr>
          </a:p>
        </p:txBody>
      </p:sp>
      <p:sp>
        <p:nvSpPr>
          <p:cNvPr id="1049567" name="ドーナツ 7"/>
          <p:cNvSpPr/>
          <p:nvPr userDrawn="1"/>
        </p:nvSpPr>
        <p:spPr>
          <a:xfrm rot="1442875">
            <a:off x="1812621" y="4863286"/>
            <a:ext cx="3264415" cy="3350811"/>
          </a:xfrm>
          <a:custGeom>
            <a:avLst/>
            <a:ah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5">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solidFill>
                <a:schemeClr val="tx1"/>
              </a:solidFill>
            </a:endParaRPr>
          </a:p>
        </p:txBody>
      </p:sp>
      <p:sp>
        <p:nvSpPr>
          <p:cNvPr id="1049568" name="テキスト プレースホルダー 6"/>
          <p:cNvSpPr>
            <a:spLocks noGrp="1"/>
          </p:cNvSpPr>
          <p:nvPr>
            <p:ph type="body" sz="quarter" idx="22" hasCustomPrompt="1"/>
          </p:nvPr>
        </p:nvSpPr>
        <p:spPr>
          <a:xfrm>
            <a:off x="5001701" y="7997587"/>
            <a:ext cx="8291216" cy="1446663"/>
          </a:xfrm>
        </p:spPr>
        <p:txBody>
          <a:bodyPr anchor="t">
            <a:normAutofit/>
          </a:bodyPr>
          <a:lstStyle>
            <a:lvl1pPr algn="ctr">
              <a:defRPr baseline="0" sz="2000">
                <a:solidFill>
                  <a:schemeClr val="tx2"/>
                </a:solidFill>
              </a:defRPr>
            </a:lvl1pPr>
          </a:lstStyle>
          <a:p>
            <a:pPr lvl="0"/>
            <a:r>
              <a:rPr altLang="ja-JP" dirty="0" kumimoji="1" lang="en-US"/>
              <a:t>Text goes here</a:t>
            </a:r>
            <a:endParaRPr altLang="en-US" dirty="0" kumimoji="1" lang="ja-JP"/>
          </a:p>
        </p:txBody>
      </p:sp>
      <p:sp>
        <p:nvSpPr>
          <p:cNvPr id="1049569" name="正方形/長方形 15"/>
          <p:cNvSpPr/>
          <p:nvPr userDrawn="1"/>
        </p:nvSpPr>
        <p:spPr>
          <a:xfrm>
            <a:off x="7522233" y="7892109"/>
            <a:ext cx="3240360" cy="72008"/>
          </a:xfrm>
          <a:prstGeom prst="rect"/>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l"/>
            <a:endParaRPr altLang="en-US" kumimoji="1" lang="ja-JP"/>
          </a:p>
        </p:txBody>
      </p:sp>
      <p:sp>
        <p:nvSpPr>
          <p:cNvPr id="1049570" name="テキスト プレースホルダー 11"/>
          <p:cNvSpPr>
            <a:spLocks noGrp="1"/>
          </p:cNvSpPr>
          <p:nvPr>
            <p:ph type="body" sz="quarter" idx="32" hasCustomPrompt="1"/>
          </p:nvPr>
        </p:nvSpPr>
        <p:spPr>
          <a:xfrm>
            <a:off x="7859496" y="4912665"/>
            <a:ext cx="2567393" cy="773203"/>
          </a:xfrm>
        </p:spPr>
        <p:txBody>
          <a:bodyPr anchor="ctr">
            <a:noAutofit/>
          </a:bodyPr>
          <a:lstStyle>
            <a:lvl1pPr algn="ctr">
              <a:lnSpc>
                <a:spcPct val="100000"/>
              </a:lnSpc>
              <a:spcBef>
                <a:spcPts val="0"/>
              </a:spcBef>
              <a:defRPr sz="2400" spc="0">
                <a:solidFill>
                  <a:schemeClr val="tx2"/>
                </a:solidFill>
                <a:latin typeface="Route 159 SemiBold" pitchFamily="50" charset="0"/>
              </a:defRPr>
            </a:lvl1pPr>
          </a:lstStyle>
          <a:p>
            <a:pPr lvl="0"/>
            <a:r>
              <a:rPr altLang="ja-JP" dirty="0" lang="en-US"/>
              <a:t>Word</a:t>
            </a:r>
            <a:endParaRPr dirty="0" lang="en-US"/>
          </a:p>
        </p:txBody>
      </p:sp>
      <p:sp>
        <p:nvSpPr>
          <p:cNvPr id="1049571" name="テキスト プレースホルダー 11"/>
          <p:cNvSpPr>
            <a:spLocks noGrp="1"/>
          </p:cNvSpPr>
          <p:nvPr>
            <p:ph type="body" sz="quarter" idx="33" hasCustomPrompt="1"/>
          </p:nvPr>
        </p:nvSpPr>
        <p:spPr>
          <a:xfrm>
            <a:off x="4307106" y="3460117"/>
            <a:ext cx="2144508" cy="773203"/>
          </a:xfrm>
        </p:spPr>
        <p:txBody>
          <a:bodyPr anchor="ctr">
            <a:noAutofit/>
          </a:bodyPr>
          <a:lstStyle>
            <a:lvl1pPr algn="ctr">
              <a:lnSpc>
                <a:spcPct val="100000"/>
              </a:lnSpc>
              <a:spcBef>
                <a:spcPts val="0"/>
              </a:spcBef>
              <a:defRPr sz="2400" spc="0">
                <a:solidFill>
                  <a:schemeClr val="accent1"/>
                </a:solidFill>
                <a:latin typeface="Route 159 SemiBold" pitchFamily="50" charset="0"/>
              </a:defRPr>
            </a:lvl1pPr>
          </a:lstStyle>
          <a:p>
            <a:pPr lvl="0"/>
            <a:r>
              <a:rPr altLang="ja-JP" dirty="0" lang="en-US"/>
              <a:t>Word</a:t>
            </a:r>
            <a:endParaRPr dirty="0" lang="en-US"/>
          </a:p>
        </p:txBody>
      </p:sp>
      <p:sp>
        <p:nvSpPr>
          <p:cNvPr id="1049572" name="テキスト プレースホルダー 11"/>
          <p:cNvSpPr>
            <a:spLocks noGrp="1"/>
          </p:cNvSpPr>
          <p:nvPr>
            <p:ph type="body" sz="quarter" idx="34" hasCustomPrompt="1"/>
          </p:nvPr>
        </p:nvSpPr>
        <p:spPr>
          <a:xfrm>
            <a:off x="2358926" y="6152089"/>
            <a:ext cx="2144508" cy="773203"/>
          </a:xfrm>
        </p:spPr>
        <p:txBody>
          <a:bodyPr anchor="ctr">
            <a:noAutofit/>
          </a:bodyPr>
          <a:lstStyle>
            <a:lvl1pPr algn="ctr">
              <a:lnSpc>
                <a:spcPct val="100000"/>
              </a:lnSpc>
              <a:spcBef>
                <a:spcPts val="0"/>
              </a:spcBef>
              <a:defRPr sz="2400" spc="0">
                <a:solidFill>
                  <a:schemeClr val="accent5"/>
                </a:solidFill>
                <a:latin typeface="Route 159 SemiBold" pitchFamily="50" charset="0"/>
              </a:defRPr>
            </a:lvl1pPr>
          </a:lstStyle>
          <a:p>
            <a:pPr lvl="0"/>
            <a:r>
              <a:rPr altLang="ja-JP" dirty="0" lang="en-US"/>
              <a:t>Word</a:t>
            </a:r>
            <a:endParaRPr dirty="0" lang="en-US"/>
          </a:p>
        </p:txBody>
      </p:sp>
      <p:sp>
        <p:nvSpPr>
          <p:cNvPr id="1049573" name="テキスト プレースホルダー 11"/>
          <p:cNvSpPr>
            <a:spLocks noGrp="1"/>
          </p:cNvSpPr>
          <p:nvPr>
            <p:ph type="body" sz="quarter" idx="35" hasCustomPrompt="1"/>
          </p:nvPr>
        </p:nvSpPr>
        <p:spPr>
          <a:xfrm>
            <a:off x="1271559" y="3460117"/>
            <a:ext cx="1966991" cy="773203"/>
          </a:xfrm>
        </p:spPr>
        <p:txBody>
          <a:bodyPr anchor="ctr">
            <a:noAutofit/>
          </a:bodyPr>
          <a:lstStyle>
            <a:lvl1pPr algn="ctr">
              <a:lnSpc>
                <a:spcPct val="100000"/>
              </a:lnSpc>
              <a:spcBef>
                <a:spcPts val="0"/>
              </a:spcBef>
              <a:defRPr sz="2000" spc="0">
                <a:solidFill>
                  <a:schemeClr val="accent3"/>
                </a:solidFill>
                <a:latin typeface="Route 159 SemiBold" pitchFamily="50" charset="0"/>
              </a:defRPr>
            </a:lvl1pPr>
          </a:lstStyle>
          <a:p>
            <a:pPr lvl="0"/>
            <a:r>
              <a:rPr altLang="ja-JP" dirty="0" lang="en-US"/>
              <a:t>Word</a:t>
            </a:r>
            <a:endParaRPr dirty="0" lang="en-US"/>
          </a:p>
        </p:txBody>
      </p:sp>
      <p:sp>
        <p:nvSpPr>
          <p:cNvPr id="1049574" name="テキスト プレースホルダー 11"/>
          <p:cNvSpPr>
            <a:spLocks noGrp="1"/>
          </p:cNvSpPr>
          <p:nvPr>
            <p:ph type="body" sz="quarter" idx="36" hasCustomPrompt="1"/>
          </p:nvPr>
        </p:nvSpPr>
        <p:spPr>
          <a:xfrm>
            <a:off x="11635359" y="5538752"/>
            <a:ext cx="1966991" cy="773203"/>
          </a:xfrm>
        </p:spPr>
        <p:txBody>
          <a:bodyPr anchor="ctr">
            <a:noAutofit/>
          </a:bodyPr>
          <a:lstStyle>
            <a:lvl1pPr algn="ctr">
              <a:lnSpc>
                <a:spcPct val="100000"/>
              </a:lnSpc>
              <a:spcBef>
                <a:spcPts val="0"/>
              </a:spcBef>
              <a:defRPr sz="2000" spc="0">
                <a:solidFill>
                  <a:schemeClr val="accent2"/>
                </a:solidFill>
                <a:latin typeface="Route 159 SemiBold" pitchFamily="50" charset="0"/>
              </a:defRPr>
            </a:lvl1pPr>
          </a:lstStyle>
          <a:p>
            <a:pPr lvl="0"/>
            <a:r>
              <a:rPr altLang="ja-JP" dirty="0" lang="en-US"/>
              <a:t>Word</a:t>
            </a:r>
            <a:endParaRPr dirty="0" lang="en-US"/>
          </a:p>
        </p:txBody>
      </p:sp>
      <p:sp>
        <p:nvSpPr>
          <p:cNvPr id="1049575" name="テキスト プレースホルダー 11"/>
          <p:cNvSpPr>
            <a:spLocks noGrp="1"/>
          </p:cNvSpPr>
          <p:nvPr>
            <p:ph type="body" sz="quarter" idx="37" hasCustomPrompt="1"/>
          </p:nvPr>
        </p:nvSpPr>
        <p:spPr>
          <a:xfrm>
            <a:off x="13750838" y="3278442"/>
            <a:ext cx="2144508" cy="773203"/>
          </a:xfrm>
        </p:spPr>
        <p:txBody>
          <a:bodyPr anchor="ctr">
            <a:noAutofit/>
          </a:bodyPr>
          <a:lstStyle>
            <a:lvl1pPr algn="ctr">
              <a:lnSpc>
                <a:spcPct val="100000"/>
              </a:lnSpc>
              <a:spcBef>
                <a:spcPts val="0"/>
              </a:spcBef>
              <a:defRPr sz="2400" spc="0">
                <a:solidFill>
                  <a:schemeClr val="accent4"/>
                </a:solidFill>
                <a:latin typeface="Route 159 SemiBold" pitchFamily="50" charset="0"/>
              </a:defRPr>
            </a:lvl1pPr>
          </a:lstStyle>
          <a:p>
            <a:pPr lvl="0"/>
            <a:r>
              <a:rPr altLang="ja-JP" dirty="0" lang="en-US"/>
              <a:t>Word</a:t>
            </a:r>
            <a:endParaRPr dirty="0" lang="en-US"/>
          </a:p>
        </p:txBody>
      </p:sp>
      <p:sp>
        <p:nvSpPr>
          <p:cNvPr id="1049576" name="テキスト プレースホルダー 11"/>
          <p:cNvSpPr>
            <a:spLocks noGrp="1"/>
          </p:cNvSpPr>
          <p:nvPr>
            <p:ph type="body" sz="quarter" idx="38" hasCustomPrompt="1"/>
          </p:nvPr>
        </p:nvSpPr>
        <p:spPr>
          <a:xfrm>
            <a:off x="15223173" y="6117263"/>
            <a:ext cx="2144508" cy="773203"/>
          </a:xfrm>
        </p:spPr>
        <p:txBody>
          <a:bodyPr anchor="ctr">
            <a:noAutofit/>
          </a:bodyPr>
          <a:lstStyle>
            <a:lvl1pPr algn="ctr">
              <a:lnSpc>
                <a:spcPct val="100000"/>
              </a:lnSpc>
              <a:spcBef>
                <a:spcPts val="0"/>
              </a:spcBef>
              <a:defRPr sz="2400" spc="0">
                <a:solidFill>
                  <a:schemeClr val="accent6"/>
                </a:solidFill>
                <a:latin typeface="Route 159 SemiBold" pitchFamily="50" charset="0"/>
              </a:defRPr>
            </a:lvl1pPr>
          </a:lstStyle>
          <a:p>
            <a:pPr lvl="0"/>
            <a:r>
              <a:rPr altLang="ja-JP" dirty="0" lang="en-US"/>
              <a:t>Word</a:t>
            </a:r>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afterEffect" presetClass="entr" presetID="2" presetSubtype="2">
                                  <p:stCondLst>
                                    <p:cond delay="0"/>
                                  </p:stCondLst>
                                  <p:childTnLst>
                                    <p:set>
                                      <p:cBhvr>
                                        <p:cTn dur="1" fill="hold" id="6">
                                          <p:stCondLst>
                                            <p:cond delay="0"/>
                                          </p:stCondLst>
                                        </p:cTn>
                                        <p:tgtEl>
                                          <p:spTgt spid="1049560"/>
                                        </p:tgtEl>
                                        <p:attrNameLst>
                                          <p:attrName>style.visibility</p:attrName>
                                        </p:attrNameLst>
                                      </p:cBhvr>
                                      <p:to>
                                        <p:strVal val="visible"/>
                                      </p:to>
                                    </p:set>
                                    <p:anim calcmode="lin" valueType="num">
                                      <p:cBhvr additive="base">
                                        <p:cTn dur="500" fill="hold" id="7"/>
                                        <p:tgtEl>
                                          <p:spTgt spid="1049560"/>
                                        </p:tgtEl>
                                        <p:attrNameLst>
                                          <p:attrName>ppt_x</p:attrName>
                                        </p:attrNameLst>
                                      </p:cBhvr>
                                      <p:tavLst>
                                        <p:tav tm="0">
                                          <p:val>
                                            <p:strVal val="1+#ppt_w/2"/>
                                          </p:val>
                                        </p:tav>
                                        <p:tav tm="100000">
                                          <p:val>
                                            <p:strVal val="#ppt_x"/>
                                          </p:val>
                                        </p:tav>
                                      </p:tavLst>
                                    </p:anim>
                                    <p:anim calcmode="lin" valueType="num">
                                      <p:cBhvr additive="base">
                                        <p:cTn dur="500" fill="hold" id="8"/>
                                        <p:tgtEl>
                                          <p:spTgt spid="1049560"/>
                                        </p:tgtEl>
                                        <p:attrNameLst>
                                          <p:attrName>ppt_y</p:attrName>
                                        </p:attrNameLst>
                                      </p:cBhvr>
                                      <p:tavLst>
                                        <p:tav tm="0">
                                          <p:val>
                                            <p:strVal val="#ppt_y"/>
                                          </p:val>
                                        </p:tav>
                                        <p:tav tm="100000">
                                          <p:val>
                                            <p:strVal val="#ppt_y"/>
                                          </p:val>
                                        </p:tav>
                                      </p:tavLst>
                                    </p:anim>
                                  </p:childTnLst>
                                </p:cTn>
                              </p:par>
                              <p:par>
                                <p:cTn fill="hold" grpId="0" id="9" nodeType="withEffect" presetClass="entr" presetID="22" presetSubtype="8">
                                  <p:stCondLst>
                                    <p:cond delay="0"/>
                                  </p:stCondLst>
                                  <p:childTnLst>
                                    <p:set>
                                      <p:cBhvr>
                                        <p:cTn dur="1" fill="hold" id="10">
                                          <p:stCondLst>
                                            <p:cond delay="0"/>
                                          </p:stCondLst>
                                        </p:cTn>
                                        <p:tgtEl>
                                          <p:spTgt spid="1049559">
                                            <p:txEl>
                                              <p:pRg st="0" end="0"/>
                                            </p:txEl>
                                          </p:spTgt>
                                        </p:tgtEl>
                                        <p:attrNameLst>
                                          <p:attrName>style.visibility</p:attrName>
                                        </p:attrNameLst>
                                      </p:cBhvr>
                                      <p:to>
                                        <p:strVal val="visible"/>
                                      </p:to>
                                    </p:set>
                                    <p:animEffect transition="in" filter="wipe(left)">
                                      <p:cBhvr>
                                        <p:cTn dur="500" id="11"/>
                                        <p:tgtEl>
                                          <p:spTgt spid="1049559">
                                            <p:txEl>
                                              <p:pRg st="0" end="0"/>
                                            </p:txEl>
                                          </p:spTgt>
                                        </p:tgtEl>
                                      </p:cBhvr>
                                    </p:animEffect>
                                  </p:childTnLst>
                                </p:cTn>
                              </p:par>
                            </p:childTnLst>
                          </p:cTn>
                        </p:par>
                        <p:par>
                          <p:cTn fill="hold" id="12">
                            <p:stCondLst>
                              <p:cond delay="500"/>
                            </p:stCondLst>
                            <p:childTnLst>
                              <p:par>
                                <p:cTn decel="100000" fill="hold" grpId="0" id="13" nodeType="afterEffect" presetClass="entr" presetID="49" presetSubtype="0">
                                  <p:stCondLst>
                                    <p:cond delay="0"/>
                                  </p:stCondLst>
                                  <p:childTnLst>
                                    <p:set>
                                      <p:cBhvr>
                                        <p:cTn dur="1" fill="hold" id="14">
                                          <p:stCondLst>
                                            <p:cond delay="0"/>
                                          </p:stCondLst>
                                        </p:cTn>
                                        <p:tgtEl>
                                          <p:spTgt spid="1049562"/>
                                        </p:tgtEl>
                                        <p:attrNameLst>
                                          <p:attrName>style.visibility</p:attrName>
                                        </p:attrNameLst>
                                      </p:cBhvr>
                                      <p:to>
                                        <p:strVal val="visible"/>
                                      </p:to>
                                    </p:set>
                                    <p:anim calcmode="lin" valueType="num">
                                      <p:cBhvr>
                                        <p:cTn dur="750" fill="hold" id="15"/>
                                        <p:tgtEl>
                                          <p:spTgt spid="1049562"/>
                                        </p:tgtEl>
                                        <p:attrNameLst>
                                          <p:attrName>ppt_w</p:attrName>
                                        </p:attrNameLst>
                                      </p:cBhvr>
                                      <p:tavLst>
                                        <p:tav tm="0">
                                          <p:val>
                                            <p:fltVal val="0.0"/>
                                          </p:val>
                                        </p:tav>
                                        <p:tav tm="100000">
                                          <p:val>
                                            <p:strVal val="#ppt_w"/>
                                          </p:val>
                                        </p:tav>
                                      </p:tavLst>
                                    </p:anim>
                                    <p:anim calcmode="lin" valueType="num">
                                      <p:cBhvr>
                                        <p:cTn dur="750" fill="hold" id="16"/>
                                        <p:tgtEl>
                                          <p:spTgt spid="1049562"/>
                                        </p:tgtEl>
                                        <p:attrNameLst>
                                          <p:attrName>ppt_h</p:attrName>
                                        </p:attrNameLst>
                                      </p:cBhvr>
                                      <p:tavLst>
                                        <p:tav tm="0">
                                          <p:val>
                                            <p:fltVal val="0.0"/>
                                          </p:val>
                                        </p:tav>
                                        <p:tav tm="100000">
                                          <p:val>
                                            <p:strVal val="#ppt_h"/>
                                          </p:val>
                                        </p:tav>
                                      </p:tavLst>
                                    </p:anim>
                                    <p:anim calcmode="lin" valueType="num">
                                      <p:cBhvr>
                                        <p:cTn dur="750" fill="hold" id="17"/>
                                        <p:tgtEl>
                                          <p:spTgt spid="1049562"/>
                                        </p:tgtEl>
                                        <p:attrNameLst>
                                          <p:attrName>style.rotation</p:attrName>
                                        </p:attrNameLst>
                                      </p:cBhvr>
                                      <p:tavLst>
                                        <p:tav tm="0">
                                          <p:val>
                                            <p:fltVal val="360.0"/>
                                          </p:val>
                                        </p:tav>
                                        <p:tav tm="100000">
                                          <p:val>
                                            <p:fltVal val="0.0"/>
                                          </p:val>
                                        </p:tav>
                                      </p:tavLst>
                                    </p:anim>
                                    <p:animEffect transition="in" filter="fade">
                                      <p:cBhvr>
                                        <p:cTn dur="750" id="18"/>
                                        <p:tgtEl>
                                          <p:spTgt spid="1049562"/>
                                        </p:tgtEl>
                                      </p:cBhvr>
                                    </p:animEffect>
                                  </p:childTnLst>
                                </p:cTn>
                              </p:par>
                            </p:childTnLst>
                          </p:cTn>
                        </p:par>
                        <p:par>
                          <p:cTn fill="hold" id="19">
                            <p:stCondLst>
                              <p:cond delay="1250"/>
                            </p:stCondLst>
                            <p:childTnLst>
                              <p:par>
                                <p:cTn fill="hold" grpId="0" id="20" nodeType="afterEffect" presetClass="entr" presetID="10" presetSubtype="0">
                                  <p:stCondLst>
                                    <p:cond delay="0"/>
                                  </p:stCondLst>
                                  <p:childTnLst>
                                    <p:set>
                                      <p:cBhvr>
                                        <p:cTn dur="1" fill="hold" id="21">
                                          <p:stCondLst>
                                            <p:cond delay="0"/>
                                          </p:stCondLst>
                                        </p:cTn>
                                        <p:tgtEl>
                                          <p:spTgt spid="1049570">
                                            <p:txEl>
                                              <p:pRg st="0" end="0"/>
                                            </p:txEl>
                                          </p:spTgt>
                                        </p:tgtEl>
                                        <p:attrNameLst>
                                          <p:attrName>style.visibility</p:attrName>
                                        </p:attrNameLst>
                                      </p:cBhvr>
                                      <p:to>
                                        <p:strVal val="visible"/>
                                      </p:to>
                                    </p:set>
                                    <p:animEffect transition="in" filter="fade">
                                      <p:cBhvr>
                                        <p:cTn dur="500" id="22"/>
                                        <p:tgtEl>
                                          <p:spTgt spid="1049570">
                                            <p:txEl>
                                              <p:pRg st="0" end="0"/>
                                            </p:txEl>
                                          </p:spTgt>
                                        </p:tgtEl>
                                      </p:cBhvr>
                                    </p:animEffect>
                                  </p:childTnLst>
                                </p:cTn>
                              </p:par>
                            </p:childTnLst>
                          </p:cTn>
                        </p:par>
                        <p:par>
                          <p:cTn fill="hold" id="23">
                            <p:stCondLst>
                              <p:cond delay="1750"/>
                            </p:stCondLst>
                            <p:childTnLst>
                              <p:par>
                                <p:cTn decel="100000" fill="hold" grpId="0" id="24" nodeType="afterEffect" presetClass="entr" presetID="49" presetSubtype="0">
                                  <p:stCondLst>
                                    <p:cond delay="0"/>
                                  </p:stCondLst>
                                  <p:childTnLst>
                                    <p:set>
                                      <p:cBhvr>
                                        <p:cTn dur="1" fill="hold" id="25">
                                          <p:stCondLst>
                                            <p:cond delay="0"/>
                                          </p:stCondLst>
                                        </p:cTn>
                                        <p:tgtEl>
                                          <p:spTgt spid="1049561"/>
                                        </p:tgtEl>
                                        <p:attrNameLst>
                                          <p:attrName>style.visibility</p:attrName>
                                        </p:attrNameLst>
                                      </p:cBhvr>
                                      <p:to>
                                        <p:strVal val="visible"/>
                                      </p:to>
                                    </p:set>
                                    <p:anim calcmode="lin" valueType="num">
                                      <p:cBhvr>
                                        <p:cTn dur="750" fill="hold" id="26"/>
                                        <p:tgtEl>
                                          <p:spTgt spid="1049561"/>
                                        </p:tgtEl>
                                        <p:attrNameLst>
                                          <p:attrName>ppt_w</p:attrName>
                                        </p:attrNameLst>
                                      </p:cBhvr>
                                      <p:tavLst>
                                        <p:tav tm="0">
                                          <p:val>
                                            <p:fltVal val="0.0"/>
                                          </p:val>
                                        </p:tav>
                                        <p:tav tm="100000">
                                          <p:val>
                                            <p:strVal val="#ppt_w"/>
                                          </p:val>
                                        </p:tav>
                                      </p:tavLst>
                                    </p:anim>
                                    <p:anim calcmode="lin" valueType="num">
                                      <p:cBhvr>
                                        <p:cTn dur="750" fill="hold" id="27"/>
                                        <p:tgtEl>
                                          <p:spTgt spid="1049561"/>
                                        </p:tgtEl>
                                        <p:attrNameLst>
                                          <p:attrName>ppt_h</p:attrName>
                                        </p:attrNameLst>
                                      </p:cBhvr>
                                      <p:tavLst>
                                        <p:tav tm="0">
                                          <p:val>
                                            <p:fltVal val="0.0"/>
                                          </p:val>
                                        </p:tav>
                                        <p:tav tm="100000">
                                          <p:val>
                                            <p:strVal val="#ppt_h"/>
                                          </p:val>
                                        </p:tav>
                                      </p:tavLst>
                                    </p:anim>
                                    <p:anim calcmode="lin" valueType="num">
                                      <p:cBhvr>
                                        <p:cTn dur="750" fill="hold" id="28"/>
                                        <p:tgtEl>
                                          <p:spTgt spid="1049561"/>
                                        </p:tgtEl>
                                        <p:attrNameLst>
                                          <p:attrName>style.rotation</p:attrName>
                                        </p:attrNameLst>
                                      </p:cBhvr>
                                      <p:tavLst>
                                        <p:tav tm="0">
                                          <p:val>
                                            <p:fltVal val="360.0"/>
                                          </p:val>
                                        </p:tav>
                                        <p:tav tm="100000">
                                          <p:val>
                                            <p:fltVal val="0.0"/>
                                          </p:val>
                                        </p:tav>
                                      </p:tavLst>
                                    </p:anim>
                                    <p:animEffect transition="in" filter="fade">
                                      <p:cBhvr>
                                        <p:cTn dur="750" id="29"/>
                                        <p:tgtEl>
                                          <p:spTgt spid="1049561"/>
                                        </p:tgtEl>
                                      </p:cBhvr>
                                    </p:animEffect>
                                  </p:childTnLst>
                                </p:cTn>
                              </p:par>
                            </p:childTnLst>
                          </p:cTn>
                        </p:par>
                        <p:par>
                          <p:cTn fill="hold" id="30">
                            <p:stCondLst>
                              <p:cond delay="2500"/>
                            </p:stCondLst>
                            <p:childTnLst>
                              <p:par>
                                <p:cTn fill="hold" grpId="0" id="31" nodeType="afterEffect" presetClass="entr" presetID="10" presetSubtype="0">
                                  <p:stCondLst>
                                    <p:cond delay="0"/>
                                  </p:stCondLst>
                                  <p:childTnLst>
                                    <p:set>
                                      <p:cBhvr>
                                        <p:cTn dur="1" fill="hold" id="32">
                                          <p:stCondLst>
                                            <p:cond delay="0"/>
                                          </p:stCondLst>
                                        </p:cTn>
                                        <p:tgtEl>
                                          <p:spTgt spid="1049571">
                                            <p:txEl>
                                              <p:pRg st="0" end="0"/>
                                            </p:txEl>
                                          </p:spTgt>
                                        </p:tgtEl>
                                        <p:attrNameLst>
                                          <p:attrName>style.visibility</p:attrName>
                                        </p:attrNameLst>
                                      </p:cBhvr>
                                      <p:to>
                                        <p:strVal val="visible"/>
                                      </p:to>
                                    </p:set>
                                    <p:animEffect transition="in" filter="fade">
                                      <p:cBhvr>
                                        <p:cTn dur="500" id="33"/>
                                        <p:tgtEl>
                                          <p:spTgt spid="1049571">
                                            <p:txEl>
                                              <p:pRg st="0" end="0"/>
                                            </p:txEl>
                                          </p:spTgt>
                                        </p:tgtEl>
                                      </p:cBhvr>
                                    </p:animEffect>
                                  </p:childTnLst>
                                </p:cTn>
                              </p:par>
                            </p:childTnLst>
                          </p:cTn>
                        </p:par>
                        <p:par>
                          <p:cTn fill="hold" id="34">
                            <p:stCondLst>
                              <p:cond delay="3000"/>
                            </p:stCondLst>
                            <p:childTnLst>
                              <p:par>
                                <p:cTn decel="100000" fill="hold" grpId="0" id="35" nodeType="afterEffect" presetClass="entr" presetID="49" presetSubtype="0">
                                  <p:stCondLst>
                                    <p:cond delay="0"/>
                                  </p:stCondLst>
                                  <p:childTnLst>
                                    <p:set>
                                      <p:cBhvr>
                                        <p:cTn dur="1" fill="hold" id="36">
                                          <p:stCondLst>
                                            <p:cond delay="0"/>
                                          </p:stCondLst>
                                        </p:cTn>
                                        <p:tgtEl>
                                          <p:spTgt spid="1049563"/>
                                        </p:tgtEl>
                                        <p:attrNameLst>
                                          <p:attrName>style.visibility</p:attrName>
                                        </p:attrNameLst>
                                      </p:cBhvr>
                                      <p:to>
                                        <p:strVal val="visible"/>
                                      </p:to>
                                    </p:set>
                                    <p:anim calcmode="lin" valueType="num">
                                      <p:cBhvr>
                                        <p:cTn dur="750" fill="hold" id="37"/>
                                        <p:tgtEl>
                                          <p:spTgt spid="1049563"/>
                                        </p:tgtEl>
                                        <p:attrNameLst>
                                          <p:attrName>ppt_w</p:attrName>
                                        </p:attrNameLst>
                                      </p:cBhvr>
                                      <p:tavLst>
                                        <p:tav tm="0">
                                          <p:val>
                                            <p:fltVal val="0.0"/>
                                          </p:val>
                                        </p:tav>
                                        <p:tav tm="100000">
                                          <p:val>
                                            <p:strVal val="#ppt_w"/>
                                          </p:val>
                                        </p:tav>
                                      </p:tavLst>
                                    </p:anim>
                                    <p:anim calcmode="lin" valueType="num">
                                      <p:cBhvr>
                                        <p:cTn dur="750" fill="hold" id="38"/>
                                        <p:tgtEl>
                                          <p:spTgt spid="1049563"/>
                                        </p:tgtEl>
                                        <p:attrNameLst>
                                          <p:attrName>ppt_h</p:attrName>
                                        </p:attrNameLst>
                                      </p:cBhvr>
                                      <p:tavLst>
                                        <p:tav tm="0">
                                          <p:val>
                                            <p:fltVal val="0.0"/>
                                          </p:val>
                                        </p:tav>
                                        <p:tav tm="100000">
                                          <p:val>
                                            <p:strVal val="#ppt_h"/>
                                          </p:val>
                                        </p:tav>
                                      </p:tavLst>
                                    </p:anim>
                                    <p:anim calcmode="lin" valueType="num">
                                      <p:cBhvr>
                                        <p:cTn dur="750" fill="hold" id="39"/>
                                        <p:tgtEl>
                                          <p:spTgt spid="1049563"/>
                                        </p:tgtEl>
                                        <p:attrNameLst>
                                          <p:attrName>style.rotation</p:attrName>
                                        </p:attrNameLst>
                                      </p:cBhvr>
                                      <p:tavLst>
                                        <p:tav tm="0">
                                          <p:val>
                                            <p:fltVal val="360.0"/>
                                          </p:val>
                                        </p:tav>
                                        <p:tav tm="100000">
                                          <p:val>
                                            <p:fltVal val="0.0"/>
                                          </p:val>
                                        </p:tav>
                                      </p:tavLst>
                                    </p:anim>
                                    <p:animEffect transition="in" filter="fade">
                                      <p:cBhvr>
                                        <p:cTn dur="750" id="40"/>
                                        <p:tgtEl>
                                          <p:spTgt spid="1049563"/>
                                        </p:tgtEl>
                                      </p:cBhvr>
                                    </p:animEffect>
                                  </p:childTnLst>
                                </p:cTn>
                              </p:par>
                            </p:childTnLst>
                          </p:cTn>
                        </p:par>
                        <p:par>
                          <p:cTn fill="hold" id="41">
                            <p:stCondLst>
                              <p:cond delay="3750"/>
                            </p:stCondLst>
                            <p:childTnLst>
                              <p:par>
                                <p:cTn fill="hold" grpId="0" id="42" nodeType="afterEffect" presetClass="entr" presetID="10" presetSubtype="0">
                                  <p:stCondLst>
                                    <p:cond delay="0"/>
                                  </p:stCondLst>
                                  <p:childTnLst>
                                    <p:set>
                                      <p:cBhvr>
                                        <p:cTn dur="1" fill="hold" id="43">
                                          <p:stCondLst>
                                            <p:cond delay="0"/>
                                          </p:stCondLst>
                                        </p:cTn>
                                        <p:tgtEl>
                                          <p:spTgt spid="1049574">
                                            <p:txEl>
                                              <p:pRg st="0" end="0"/>
                                            </p:txEl>
                                          </p:spTgt>
                                        </p:tgtEl>
                                        <p:attrNameLst>
                                          <p:attrName>style.visibility</p:attrName>
                                        </p:attrNameLst>
                                      </p:cBhvr>
                                      <p:to>
                                        <p:strVal val="visible"/>
                                      </p:to>
                                    </p:set>
                                    <p:animEffect transition="in" filter="fade">
                                      <p:cBhvr>
                                        <p:cTn dur="500" id="44"/>
                                        <p:tgtEl>
                                          <p:spTgt spid="1049574">
                                            <p:txEl>
                                              <p:pRg st="0" end="0"/>
                                            </p:txEl>
                                          </p:spTgt>
                                        </p:tgtEl>
                                      </p:cBhvr>
                                    </p:animEffect>
                                  </p:childTnLst>
                                </p:cTn>
                              </p:par>
                            </p:childTnLst>
                          </p:cTn>
                        </p:par>
                        <p:par>
                          <p:cTn fill="hold" id="45">
                            <p:stCondLst>
                              <p:cond delay="4250"/>
                            </p:stCondLst>
                            <p:childTnLst>
                              <p:par>
                                <p:cTn decel="100000" fill="hold" grpId="0" id="46" nodeType="afterEffect" presetClass="entr" presetID="49" presetSubtype="0">
                                  <p:stCondLst>
                                    <p:cond delay="0"/>
                                  </p:stCondLst>
                                  <p:childTnLst>
                                    <p:set>
                                      <p:cBhvr>
                                        <p:cTn dur="1" fill="hold" id="47">
                                          <p:stCondLst>
                                            <p:cond delay="0"/>
                                          </p:stCondLst>
                                        </p:cTn>
                                        <p:tgtEl>
                                          <p:spTgt spid="1049564"/>
                                        </p:tgtEl>
                                        <p:attrNameLst>
                                          <p:attrName>style.visibility</p:attrName>
                                        </p:attrNameLst>
                                      </p:cBhvr>
                                      <p:to>
                                        <p:strVal val="visible"/>
                                      </p:to>
                                    </p:set>
                                    <p:anim calcmode="lin" valueType="num">
                                      <p:cBhvr>
                                        <p:cTn dur="750" fill="hold" id="48"/>
                                        <p:tgtEl>
                                          <p:spTgt spid="1049564"/>
                                        </p:tgtEl>
                                        <p:attrNameLst>
                                          <p:attrName>ppt_w</p:attrName>
                                        </p:attrNameLst>
                                      </p:cBhvr>
                                      <p:tavLst>
                                        <p:tav tm="0">
                                          <p:val>
                                            <p:fltVal val="0.0"/>
                                          </p:val>
                                        </p:tav>
                                        <p:tav tm="100000">
                                          <p:val>
                                            <p:strVal val="#ppt_w"/>
                                          </p:val>
                                        </p:tav>
                                      </p:tavLst>
                                    </p:anim>
                                    <p:anim calcmode="lin" valueType="num">
                                      <p:cBhvr>
                                        <p:cTn dur="750" fill="hold" id="49"/>
                                        <p:tgtEl>
                                          <p:spTgt spid="1049564"/>
                                        </p:tgtEl>
                                        <p:attrNameLst>
                                          <p:attrName>ppt_h</p:attrName>
                                        </p:attrNameLst>
                                      </p:cBhvr>
                                      <p:tavLst>
                                        <p:tav tm="0">
                                          <p:val>
                                            <p:fltVal val="0.0"/>
                                          </p:val>
                                        </p:tav>
                                        <p:tav tm="100000">
                                          <p:val>
                                            <p:strVal val="#ppt_h"/>
                                          </p:val>
                                        </p:tav>
                                      </p:tavLst>
                                    </p:anim>
                                    <p:anim calcmode="lin" valueType="num">
                                      <p:cBhvr>
                                        <p:cTn dur="750" fill="hold" id="50"/>
                                        <p:tgtEl>
                                          <p:spTgt spid="1049564"/>
                                        </p:tgtEl>
                                        <p:attrNameLst>
                                          <p:attrName>style.rotation</p:attrName>
                                        </p:attrNameLst>
                                      </p:cBhvr>
                                      <p:tavLst>
                                        <p:tav tm="0">
                                          <p:val>
                                            <p:fltVal val="360.0"/>
                                          </p:val>
                                        </p:tav>
                                        <p:tav tm="100000">
                                          <p:val>
                                            <p:fltVal val="0.0"/>
                                          </p:val>
                                        </p:tav>
                                      </p:tavLst>
                                    </p:anim>
                                    <p:animEffect transition="in" filter="fade">
                                      <p:cBhvr>
                                        <p:cTn dur="750" id="51"/>
                                        <p:tgtEl>
                                          <p:spTgt spid="1049564"/>
                                        </p:tgtEl>
                                      </p:cBhvr>
                                    </p:animEffect>
                                  </p:childTnLst>
                                </p:cTn>
                              </p:par>
                            </p:childTnLst>
                          </p:cTn>
                        </p:par>
                        <p:par>
                          <p:cTn fill="hold" id="52">
                            <p:stCondLst>
                              <p:cond delay="5000"/>
                            </p:stCondLst>
                            <p:childTnLst>
                              <p:par>
                                <p:cTn fill="hold" grpId="0" id="53" nodeType="afterEffect" presetClass="entr" presetID="10" presetSubtype="0">
                                  <p:stCondLst>
                                    <p:cond delay="0"/>
                                  </p:stCondLst>
                                  <p:childTnLst>
                                    <p:set>
                                      <p:cBhvr>
                                        <p:cTn dur="1" fill="hold" id="54">
                                          <p:stCondLst>
                                            <p:cond delay="0"/>
                                          </p:stCondLst>
                                        </p:cTn>
                                        <p:tgtEl>
                                          <p:spTgt spid="1049575">
                                            <p:txEl>
                                              <p:pRg st="0" end="0"/>
                                            </p:txEl>
                                          </p:spTgt>
                                        </p:tgtEl>
                                        <p:attrNameLst>
                                          <p:attrName>style.visibility</p:attrName>
                                        </p:attrNameLst>
                                      </p:cBhvr>
                                      <p:to>
                                        <p:strVal val="visible"/>
                                      </p:to>
                                    </p:set>
                                    <p:animEffect transition="in" filter="fade">
                                      <p:cBhvr>
                                        <p:cTn dur="500" id="55"/>
                                        <p:tgtEl>
                                          <p:spTgt spid="1049575">
                                            <p:txEl>
                                              <p:pRg st="0" end="0"/>
                                            </p:txEl>
                                          </p:spTgt>
                                        </p:tgtEl>
                                      </p:cBhvr>
                                    </p:animEffect>
                                  </p:childTnLst>
                                </p:cTn>
                              </p:par>
                            </p:childTnLst>
                          </p:cTn>
                        </p:par>
                        <p:par>
                          <p:cTn fill="hold" id="56">
                            <p:stCondLst>
                              <p:cond delay="5500"/>
                            </p:stCondLst>
                            <p:childTnLst>
                              <p:par>
                                <p:cTn decel="100000" fill="hold" grpId="0" id="57" nodeType="afterEffect" presetClass="entr" presetID="49" presetSubtype="0">
                                  <p:stCondLst>
                                    <p:cond delay="0"/>
                                  </p:stCondLst>
                                  <p:childTnLst>
                                    <p:set>
                                      <p:cBhvr>
                                        <p:cTn dur="1" fill="hold" id="58">
                                          <p:stCondLst>
                                            <p:cond delay="0"/>
                                          </p:stCondLst>
                                        </p:cTn>
                                        <p:tgtEl>
                                          <p:spTgt spid="1049565"/>
                                        </p:tgtEl>
                                        <p:attrNameLst>
                                          <p:attrName>style.visibility</p:attrName>
                                        </p:attrNameLst>
                                      </p:cBhvr>
                                      <p:to>
                                        <p:strVal val="visible"/>
                                      </p:to>
                                    </p:set>
                                    <p:anim calcmode="lin" valueType="num">
                                      <p:cBhvr>
                                        <p:cTn dur="750" fill="hold" id="59"/>
                                        <p:tgtEl>
                                          <p:spTgt spid="1049565"/>
                                        </p:tgtEl>
                                        <p:attrNameLst>
                                          <p:attrName>ppt_w</p:attrName>
                                        </p:attrNameLst>
                                      </p:cBhvr>
                                      <p:tavLst>
                                        <p:tav tm="0">
                                          <p:val>
                                            <p:fltVal val="0.0"/>
                                          </p:val>
                                        </p:tav>
                                        <p:tav tm="100000">
                                          <p:val>
                                            <p:strVal val="#ppt_w"/>
                                          </p:val>
                                        </p:tav>
                                      </p:tavLst>
                                    </p:anim>
                                    <p:anim calcmode="lin" valueType="num">
                                      <p:cBhvr>
                                        <p:cTn dur="750" fill="hold" id="60"/>
                                        <p:tgtEl>
                                          <p:spTgt spid="1049565"/>
                                        </p:tgtEl>
                                        <p:attrNameLst>
                                          <p:attrName>ppt_h</p:attrName>
                                        </p:attrNameLst>
                                      </p:cBhvr>
                                      <p:tavLst>
                                        <p:tav tm="0">
                                          <p:val>
                                            <p:fltVal val="0.0"/>
                                          </p:val>
                                        </p:tav>
                                        <p:tav tm="100000">
                                          <p:val>
                                            <p:strVal val="#ppt_h"/>
                                          </p:val>
                                        </p:tav>
                                      </p:tavLst>
                                    </p:anim>
                                    <p:anim calcmode="lin" valueType="num">
                                      <p:cBhvr>
                                        <p:cTn dur="750" fill="hold" id="61"/>
                                        <p:tgtEl>
                                          <p:spTgt spid="1049565"/>
                                        </p:tgtEl>
                                        <p:attrNameLst>
                                          <p:attrName>style.rotation</p:attrName>
                                        </p:attrNameLst>
                                      </p:cBhvr>
                                      <p:tavLst>
                                        <p:tav tm="0">
                                          <p:val>
                                            <p:fltVal val="360.0"/>
                                          </p:val>
                                        </p:tav>
                                        <p:tav tm="100000">
                                          <p:val>
                                            <p:fltVal val="0.0"/>
                                          </p:val>
                                        </p:tav>
                                      </p:tavLst>
                                    </p:anim>
                                    <p:animEffect transition="in" filter="fade">
                                      <p:cBhvr>
                                        <p:cTn dur="750" id="62"/>
                                        <p:tgtEl>
                                          <p:spTgt spid="1049565"/>
                                        </p:tgtEl>
                                      </p:cBhvr>
                                    </p:animEffect>
                                  </p:childTnLst>
                                </p:cTn>
                              </p:par>
                            </p:childTnLst>
                          </p:cTn>
                        </p:par>
                        <p:par>
                          <p:cTn fill="hold" id="63">
                            <p:stCondLst>
                              <p:cond delay="6250"/>
                            </p:stCondLst>
                            <p:childTnLst>
                              <p:par>
                                <p:cTn fill="hold" grpId="0" id="64" nodeType="afterEffect" presetClass="entr" presetID="10" presetSubtype="0">
                                  <p:stCondLst>
                                    <p:cond delay="0"/>
                                  </p:stCondLst>
                                  <p:childTnLst>
                                    <p:set>
                                      <p:cBhvr>
                                        <p:cTn dur="1" fill="hold" id="65">
                                          <p:stCondLst>
                                            <p:cond delay="0"/>
                                          </p:stCondLst>
                                        </p:cTn>
                                        <p:tgtEl>
                                          <p:spTgt spid="1049573">
                                            <p:txEl>
                                              <p:pRg st="0" end="0"/>
                                            </p:txEl>
                                          </p:spTgt>
                                        </p:tgtEl>
                                        <p:attrNameLst>
                                          <p:attrName>style.visibility</p:attrName>
                                        </p:attrNameLst>
                                      </p:cBhvr>
                                      <p:to>
                                        <p:strVal val="visible"/>
                                      </p:to>
                                    </p:set>
                                    <p:animEffect transition="in" filter="fade">
                                      <p:cBhvr>
                                        <p:cTn dur="500" id="66"/>
                                        <p:tgtEl>
                                          <p:spTgt spid="1049573">
                                            <p:txEl>
                                              <p:pRg st="0" end="0"/>
                                            </p:txEl>
                                          </p:spTgt>
                                        </p:tgtEl>
                                      </p:cBhvr>
                                    </p:animEffect>
                                  </p:childTnLst>
                                </p:cTn>
                              </p:par>
                            </p:childTnLst>
                          </p:cTn>
                        </p:par>
                        <p:par>
                          <p:cTn fill="hold" id="67">
                            <p:stCondLst>
                              <p:cond delay="6750"/>
                            </p:stCondLst>
                            <p:childTnLst>
                              <p:par>
                                <p:cTn decel="100000" fill="hold" grpId="0" id="68" nodeType="afterEffect" presetClass="entr" presetID="49" presetSubtype="0">
                                  <p:stCondLst>
                                    <p:cond delay="0"/>
                                  </p:stCondLst>
                                  <p:childTnLst>
                                    <p:set>
                                      <p:cBhvr>
                                        <p:cTn dur="1" fill="hold" id="69">
                                          <p:stCondLst>
                                            <p:cond delay="0"/>
                                          </p:stCondLst>
                                        </p:cTn>
                                        <p:tgtEl>
                                          <p:spTgt spid="1049566"/>
                                        </p:tgtEl>
                                        <p:attrNameLst>
                                          <p:attrName>style.visibility</p:attrName>
                                        </p:attrNameLst>
                                      </p:cBhvr>
                                      <p:to>
                                        <p:strVal val="visible"/>
                                      </p:to>
                                    </p:set>
                                    <p:anim calcmode="lin" valueType="num">
                                      <p:cBhvr>
                                        <p:cTn dur="750" fill="hold" id="70"/>
                                        <p:tgtEl>
                                          <p:spTgt spid="1049566"/>
                                        </p:tgtEl>
                                        <p:attrNameLst>
                                          <p:attrName>ppt_w</p:attrName>
                                        </p:attrNameLst>
                                      </p:cBhvr>
                                      <p:tavLst>
                                        <p:tav tm="0">
                                          <p:val>
                                            <p:fltVal val="0.0"/>
                                          </p:val>
                                        </p:tav>
                                        <p:tav tm="100000">
                                          <p:val>
                                            <p:strVal val="#ppt_w"/>
                                          </p:val>
                                        </p:tav>
                                      </p:tavLst>
                                    </p:anim>
                                    <p:anim calcmode="lin" valueType="num">
                                      <p:cBhvr>
                                        <p:cTn dur="750" fill="hold" id="71"/>
                                        <p:tgtEl>
                                          <p:spTgt spid="1049566"/>
                                        </p:tgtEl>
                                        <p:attrNameLst>
                                          <p:attrName>ppt_h</p:attrName>
                                        </p:attrNameLst>
                                      </p:cBhvr>
                                      <p:tavLst>
                                        <p:tav tm="0">
                                          <p:val>
                                            <p:fltVal val="0.0"/>
                                          </p:val>
                                        </p:tav>
                                        <p:tav tm="100000">
                                          <p:val>
                                            <p:strVal val="#ppt_h"/>
                                          </p:val>
                                        </p:tav>
                                      </p:tavLst>
                                    </p:anim>
                                    <p:anim calcmode="lin" valueType="num">
                                      <p:cBhvr>
                                        <p:cTn dur="750" fill="hold" id="72"/>
                                        <p:tgtEl>
                                          <p:spTgt spid="1049566"/>
                                        </p:tgtEl>
                                        <p:attrNameLst>
                                          <p:attrName>style.rotation</p:attrName>
                                        </p:attrNameLst>
                                      </p:cBhvr>
                                      <p:tavLst>
                                        <p:tav tm="0">
                                          <p:val>
                                            <p:fltVal val="360.0"/>
                                          </p:val>
                                        </p:tav>
                                        <p:tav tm="100000">
                                          <p:val>
                                            <p:fltVal val="0.0"/>
                                          </p:val>
                                        </p:tav>
                                      </p:tavLst>
                                    </p:anim>
                                    <p:animEffect transition="in" filter="fade">
                                      <p:cBhvr>
                                        <p:cTn dur="750" id="73"/>
                                        <p:tgtEl>
                                          <p:spTgt spid="1049566"/>
                                        </p:tgtEl>
                                      </p:cBhvr>
                                    </p:animEffect>
                                  </p:childTnLst>
                                </p:cTn>
                              </p:par>
                            </p:childTnLst>
                          </p:cTn>
                        </p:par>
                        <p:par>
                          <p:cTn fill="hold" id="74">
                            <p:stCondLst>
                              <p:cond delay="7500"/>
                            </p:stCondLst>
                            <p:childTnLst>
                              <p:par>
                                <p:cTn fill="hold" grpId="0" id="75" nodeType="afterEffect" presetClass="entr" presetID="10" presetSubtype="0">
                                  <p:stCondLst>
                                    <p:cond delay="0"/>
                                  </p:stCondLst>
                                  <p:childTnLst>
                                    <p:set>
                                      <p:cBhvr>
                                        <p:cTn dur="1" fill="hold" id="76">
                                          <p:stCondLst>
                                            <p:cond delay="0"/>
                                          </p:stCondLst>
                                        </p:cTn>
                                        <p:tgtEl>
                                          <p:spTgt spid="1049576">
                                            <p:txEl>
                                              <p:pRg st="0" end="0"/>
                                            </p:txEl>
                                          </p:spTgt>
                                        </p:tgtEl>
                                        <p:attrNameLst>
                                          <p:attrName>style.visibility</p:attrName>
                                        </p:attrNameLst>
                                      </p:cBhvr>
                                      <p:to>
                                        <p:strVal val="visible"/>
                                      </p:to>
                                    </p:set>
                                    <p:animEffect transition="in" filter="fade">
                                      <p:cBhvr>
                                        <p:cTn dur="500" id="77"/>
                                        <p:tgtEl>
                                          <p:spTgt spid="1049576">
                                            <p:txEl>
                                              <p:pRg st="0" end="0"/>
                                            </p:txEl>
                                          </p:spTgt>
                                        </p:tgtEl>
                                      </p:cBhvr>
                                    </p:animEffect>
                                  </p:childTnLst>
                                </p:cTn>
                              </p:par>
                            </p:childTnLst>
                          </p:cTn>
                        </p:par>
                        <p:par>
                          <p:cTn fill="hold" id="78">
                            <p:stCondLst>
                              <p:cond delay="8000"/>
                            </p:stCondLst>
                            <p:childTnLst>
                              <p:par>
                                <p:cTn decel="100000" fill="hold" grpId="0" id="79" nodeType="afterEffect" presetClass="entr" presetID="49" presetSubtype="0">
                                  <p:stCondLst>
                                    <p:cond delay="0"/>
                                  </p:stCondLst>
                                  <p:childTnLst>
                                    <p:set>
                                      <p:cBhvr>
                                        <p:cTn dur="1" fill="hold" id="80">
                                          <p:stCondLst>
                                            <p:cond delay="0"/>
                                          </p:stCondLst>
                                        </p:cTn>
                                        <p:tgtEl>
                                          <p:spTgt spid="1049567"/>
                                        </p:tgtEl>
                                        <p:attrNameLst>
                                          <p:attrName>style.visibility</p:attrName>
                                        </p:attrNameLst>
                                      </p:cBhvr>
                                      <p:to>
                                        <p:strVal val="visible"/>
                                      </p:to>
                                    </p:set>
                                    <p:anim calcmode="lin" valueType="num">
                                      <p:cBhvr>
                                        <p:cTn dur="750" fill="hold" id="81"/>
                                        <p:tgtEl>
                                          <p:spTgt spid="1049567"/>
                                        </p:tgtEl>
                                        <p:attrNameLst>
                                          <p:attrName>ppt_w</p:attrName>
                                        </p:attrNameLst>
                                      </p:cBhvr>
                                      <p:tavLst>
                                        <p:tav tm="0">
                                          <p:val>
                                            <p:fltVal val="0.0"/>
                                          </p:val>
                                        </p:tav>
                                        <p:tav tm="100000">
                                          <p:val>
                                            <p:strVal val="#ppt_w"/>
                                          </p:val>
                                        </p:tav>
                                      </p:tavLst>
                                    </p:anim>
                                    <p:anim calcmode="lin" valueType="num">
                                      <p:cBhvr>
                                        <p:cTn dur="750" fill="hold" id="82"/>
                                        <p:tgtEl>
                                          <p:spTgt spid="1049567"/>
                                        </p:tgtEl>
                                        <p:attrNameLst>
                                          <p:attrName>ppt_h</p:attrName>
                                        </p:attrNameLst>
                                      </p:cBhvr>
                                      <p:tavLst>
                                        <p:tav tm="0">
                                          <p:val>
                                            <p:fltVal val="0.0"/>
                                          </p:val>
                                        </p:tav>
                                        <p:tav tm="100000">
                                          <p:val>
                                            <p:strVal val="#ppt_h"/>
                                          </p:val>
                                        </p:tav>
                                      </p:tavLst>
                                    </p:anim>
                                    <p:anim calcmode="lin" valueType="num">
                                      <p:cBhvr>
                                        <p:cTn dur="750" fill="hold" id="83"/>
                                        <p:tgtEl>
                                          <p:spTgt spid="1049567"/>
                                        </p:tgtEl>
                                        <p:attrNameLst>
                                          <p:attrName>style.rotation</p:attrName>
                                        </p:attrNameLst>
                                      </p:cBhvr>
                                      <p:tavLst>
                                        <p:tav tm="0">
                                          <p:val>
                                            <p:fltVal val="360.0"/>
                                          </p:val>
                                        </p:tav>
                                        <p:tav tm="100000">
                                          <p:val>
                                            <p:fltVal val="0.0"/>
                                          </p:val>
                                        </p:tav>
                                      </p:tavLst>
                                    </p:anim>
                                    <p:animEffect transition="in" filter="fade">
                                      <p:cBhvr>
                                        <p:cTn dur="750" id="84"/>
                                        <p:tgtEl>
                                          <p:spTgt spid="1049567"/>
                                        </p:tgtEl>
                                      </p:cBhvr>
                                    </p:animEffect>
                                  </p:childTnLst>
                                </p:cTn>
                              </p:par>
                            </p:childTnLst>
                          </p:cTn>
                        </p:par>
                        <p:par>
                          <p:cTn fill="hold" id="85">
                            <p:stCondLst>
                              <p:cond delay="8750"/>
                            </p:stCondLst>
                            <p:childTnLst>
                              <p:par>
                                <p:cTn fill="hold" grpId="0" id="86" nodeType="afterEffect" presetClass="entr" presetID="10" presetSubtype="0">
                                  <p:stCondLst>
                                    <p:cond delay="0"/>
                                  </p:stCondLst>
                                  <p:childTnLst>
                                    <p:set>
                                      <p:cBhvr>
                                        <p:cTn dur="1" fill="hold" id="87">
                                          <p:stCondLst>
                                            <p:cond delay="0"/>
                                          </p:stCondLst>
                                        </p:cTn>
                                        <p:tgtEl>
                                          <p:spTgt spid="1049572">
                                            <p:txEl>
                                              <p:pRg st="0" end="0"/>
                                            </p:txEl>
                                          </p:spTgt>
                                        </p:tgtEl>
                                        <p:attrNameLst>
                                          <p:attrName>style.visibility</p:attrName>
                                        </p:attrNameLst>
                                      </p:cBhvr>
                                      <p:to>
                                        <p:strVal val="visible"/>
                                      </p:to>
                                    </p:set>
                                    <p:animEffect transition="in" filter="fade">
                                      <p:cBhvr>
                                        <p:cTn dur="500" id="88"/>
                                        <p:tgtEl>
                                          <p:spTgt spid="1049572">
                                            <p:txEl>
                                              <p:pRg st="0" end="0"/>
                                            </p:txEl>
                                          </p:spTgt>
                                        </p:tgtEl>
                                      </p:cBhvr>
                                    </p:animEffect>
                                  </p:childTnLst>
                                </p:cTn>
                              </p:par>
                            </p:childTnLst>
                          </p:cTn>
                        </p:par>
                        <p:par>
                          <p:cTn fill="hold" id="89">
                            <p:stCondLst>
                              <p:cond delay="9250"/>
                            </p:stCondLst>
                            <p:childTnLst>
                              <p:par>
                                <p:cTn decel="100000" fill="hold" grpId="0" id="90" nodeType="afterEffect" presetClass="entr" presetID="2" presetSubtype="4">
                                  <p:stCondLst>
                                    <p:cond delay="0"/>
                                  </p:stCondLst>
                                  <p:iterate type="wd">
                                    <p:tmPct val="10000"/>
                                  </p:iterate>
                                  <p:childTnLst>
                                    <p:set>
                                      <p:cBhvr>
                                        <p:cTn dur="1" fill="hold" id="91">
                                          <p:stCondLst>
                                            <p:cond delay="0"/>
                                          </p:stCondLst>
                                        </p:cTn>
                                        <p:tgtEl>
                                          <p:spTgt spid="1049569"/>
                                        </p:tgtEl>
                                        <p:attrNameLst>
                                          <p:attrName>style.visibility</p:attrName>
                                        </p:attrNameLst>
                                      </p:cBhvr>
                                      <p:to>
                                        <p:strVal val="visible"/>
                                      </p:to>
                                    </p:set>
                                    <p:anim calcmode="lin" valueType="num">
                                      <p:cBhvr additive="base">
                                        <p:cTn dur="500" fill="hold" id="92"/>
                                        <p:tgtEl>
                                          <p:spTgt spid="1049569"/>
                                        </p:tgtEl>
                                        <p:attrNameLst>
                                          <p:attrName>ppt_x</p:attrName>
                                        </p:attrNameLst>
                                      </p:cBhvr>
                                      <p:tavLst>
                                        <p:tav tm="0">
                                          <p:val>
                                            <p:strVal val="#ppt_x"/>
                                          </p:val>
                                        </p:tav>
                                        <p:tav tm="100000">
                                          <p:val>
                                            <p:strVal val="#ppt_x"/>
                                          </p:val>
                                        </p:tav>
                                      </p:tavLst>
                                    </p:anim>
                                    <p:anim calcmode="lin" valueType="num">
                                      <p:cBhvr additive="base">
                                        <p:cTn dur="500" fill="hold" id="93"/>
                                        <p:tgtEl>
                                          <p:spTgt spid="1049569"/>
                                        </p:tgtEl>
                                        <p:attrNameLst>
                                          <p:attrName>ppt_y</p:attrName>
                                        </p:attrNameLst>
                                      </p:cBhvr>
                                      <p:tavLst>
                                        <p:tav tm="0">
                                          <p:val>
                                            <p:strVal val="1+#ppt_h/2"/>
                                          </p:val>
                                        </p:tav>
                                        <p:tav tm="100000">
                                          <p:val>
                                            <p:strVal val="#ppt_y"/>
                                          </p:val>
                                        </p:tav>
                                      </p:tavLst>
                                    </p:anim>
                                  </p:childTnLst>
                                </p:cTn>
                              </p:par>
                              <p:par>
                                <p:cTn decel="100000" fill="hold" grpId="0" id="94" nodeType="withEffect" presetClass="entr" presetID="2" presetSubtype="4">
                                  <p:stCondLst>
                                    <p:cond delay="500"/>
                                  </p:stCondLst>
                                  <p:childTnLst>
                                    <p:set>
                                      <p:cBhvr>
                                        <p:cTn dur="1" fill="hold" id="95">
                                          <p:stCondLst>
                                            <p:cond delay="0"/>
                                          </p:stCondLst>
                                        </p:cTn>
                                        <p:tgtEl>
                                          <p:spTgt spid="1049568">
                                            <p:txEl>
                                              <p:pRg st="0" end="0"/>
                                            </p:txEl>
                                          </p:spTgt>
                                        </p:tgtEl>
                                        <p:attrNameLst>
                                          <p:attrName>style.visibility</p:attrName>
                                        </p:attrNameLst>
                                      </p:cBhvr>
                                      <p:to>
                                        <p:strVal val="visible"/>
                                      </p:to>
                                    </p:set>
                                    <p:anim calcmode="lin" valueType="num">
                                      <p:cBhvr additive="base">
                                        <p:cTn dur="500" fill="hold" id="96"/>
                                        <p:tgtEl>
                                          <p:spTgt spid="1049568">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97"/>
                                        <p:tgtEl>
                                          <p:spTgt spid="104956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59" grpId="0" build="p">
        <p:tmplLst>
          <p:tmpl lvl="1">
            <p:tnLst>
              <p:par>
                <p:cTn fill="hold" nodeType="withEffect" presetClass="entr" presetID="22" presetSubtype="8">
                  <p:stCondLst>
                    <p:cond delay="0"/>
                  </p:stCondLst>
                  <p:childTnLst>
                    <p:set>
                      <p:cBhvr>
                        <p:cTn dur="1" fill="hold">
                          <p:stCondLst>
                            <p:cond delay="0"/>
                          </p:stCondLst>
                        </p:cTn>
                        <p:tgtEl>
                          <p:spTgt spid="1049559"/>
                        </p:tgtEl>
                        <p:attrNameLst>
                          <p:attrName>style.visibility</p:attrName>
                        </p:attrNameLst>
                      </p:cBhvr>
                      <p:to>
                        <p:strVal val="visible"/>
                      </p:to>
                    </p:set>
                    <p:animEffect transition="in" filter="wipe(left)">
                      <p:cBhvr>
                        <p:cTn dur="500"/>
                        <p:tgtEl>
                          <p:spTgt spid="1049559"/>
                        </p:tgtEl>
                      </p:cBhvr>
                    </p:animEffect>
                  </p:childTnLst>
                </p:cTn>
              </p:par>
            </p:tnLst>
          </p:tmpl>
        </p:tmplLst>
      </p:bldP>
      <p:bldP spid="1049560" grpId="0" animBg="1"/>
      <p:bldP spid="1049561" grpId="0" animBg="1"/>
      <p:bldP spid="1049562" grpId="0" animBg="1"/>
      <p:bldP spid="1049563" grpId="0" animBg="1"/>
      <p:bldP spid="1049564" grpId="0" animBg="1"/>
      <p:bldP spid="1049565" grpId="0" animBg="1"/>
      <p:bldP spid="1049566" grpId="0" animBg="1"/>
      <p:bldP spid="1049567" grpId="0" animBg="1"/>
      <p:bldP spid="1049568" grpId="0" build="allAtOnce">
        <p:tmplLst>
          <p:tmpl lvl="1">
            <p:tnLst>
              <p:par>
                <p:cTn decel="100000" fill="hold" nodeType="withEffect" presetClass="entr" presetID="2" presetSubtype="4">
                  <p:stCondLst>
                    <p:cond delay="500"/>
                  </p:stCondLst>
                  <p:childTnLst>
                    <p:set>
                      <p:cBhvr>
                        <p:cTn dur="1" fill="hold">
                          <p:stCondLst>
                            <p:cond delay="0"/>
                          </p:stCondLst>
                        </p:cTn>
                        <p:tgtEl>
                          <p:spTgt spid="1049568"/>
                        </p:tgtEl>
                        <p:attrNameLst>
                          <p:attrName>style.visibility</p:attrName>
                        </p:attrNameLst>
                      </p:cBhvr>
                      <p:to>
                        <p:strVal val="visible"/>
                      </p:to>
                    </p:set>
                    <p:anim calcmode="lin" valueType="num">
                      <p:cBhvr additive="base">
                        <p:cTn dur="500" fill="hold"/>
                        <p:tgtEl>
                          <p:spTgt spid="1049568"/>
                        </p:tgtEl>
                        <p:attrNameLst>
                          <p:attrName>ppt_x</p:attrName>
                        </p:attrNameLst>
                      </p:cBhvr>
                      <p:tavLst>
                        <p:tav tm="0">
                          <p:val>
                            <p:strVal val="#ppt_x"/>
                          </p:val>
                        </p:tav>
                        <p:tav tm="100000">
                          <p:val>
                            <p:strVal val="#ppt_x"/>
                          </p:val>
                        </p:tav>
                      </p:tavLst>
                    </p:anim>
                    <p:anim calcmode="lin" valueType="num">
                      <p:cBhvr additive="base">
                        <p:cTn dur="500" fill="hold"/>
                        <p:tgtEl>
                          <p:spTgt spid="1049568"/>
                        </p:tgtEl>
                        <p:attrNameLst>
                          <p:attrName>ppt_y</p:attrName>
                        </p:attrNameLst>
                      </p:cBhvr>
                      <p:tavLst>
                        <p:tav tm="0">
                          <p:val>
                            <p:strVal val="1+#ppt_h/2"/>
                          </p:val>
                        </p:tav>
                        <p:tav tm="100000">
                          <p:val>
                            <p:strVal val="#ppt_y"/>
                          </p:val>
                        </p:tav>
                      </p:tavLst>
                    </p:anim>
                  </p:childTnLst>
                </p:cTn>
              </p:par>
            </p:tnLst>
          </p:tmpl>
        </p:tmplLst>
      </p:bldP>
      <p:bldP spid="1049569" grpId="0" animBg="1"/>
      <p:bldP spid="1049570" grpId="0" build="p">
        <p:tmplLst>
          <p:tmpl lvl="1">
            <p:tnLst>
              <p:par>
                <p:cTn fill="hold" nodeType="afterEffect" presetClass="entr" presetID="10" presetSubtype="0">
                  <p:stCondLst>
                    <p:cond delay="0"/>
                  </p:stCondLst>
                  <p:childTnLst>
                    <p:set>
                      <p:cBhvr>
                        <p:cTn dur="1" fill="hold">
                          <p:stCondLst>
                            <p:cond delay="0"/>
                          </p:stCondLst>
                        </p:cTn>
                        <p:tgtEl>
                          <p:spTgt spid="1049570"/>
                        </p:tgtEl>
                        <p:attrNameLst>
                          <p:attrName>style.visibility</p:attrName>
                        </p:attrNameLst>
                      </p:cBhvr>
                      <p:to>
                        <p:strVal val="visible"/>
                      </p:to>
                    </p:set>
                    <p:animEffect transition="in" filter="fade">
                      <p:cBhvr>
                        <p:cTn dur="500"/>
                        <p:tgtEl>
                          <p:spTgt spid="1049570"/>
                        </p:tgtEl>
                      </p:cBhvr>
                    </p:animEffect>
                  </p:childTnLst>
                </p:cTn>
              </p:par>
            </p:tnLst>
          </p:tmpl>
        </p:tmplLst>
      </p:bldP>
      <p:bldP spid="1049571" grpId="0" build="p">
        <p:tmplLst>
          <p:tmpl lvl="1">
            <p:tnLst>
              <p:par>
                <p:cTn fill="hold" nodeType="afterEffect" presetClass="entr" presetID="10" presetSubtype="0">
                  <p:stCondLst>
                    <p:cond delay="0"/>
                  </p:stCondLst>
                  <p:childTnLst>
                    <p:set>
                      <p:cBhvr>
                        <p:cTn dur="1" fill="hold">
                          <p:stCondLst>
                            <p:cond delay="0"/>
                          </p:stCondLst>
                        </p:cTn>
                        <p:tgtEl>
                          <p:spTgt spid="1049571"/>
                        </p:tgtEl>
                        <p:attrNameLst>
                          <p:attrName>style.visibility</p:attrName>
                        </p:attrNameLst>
                      </p:cBhvr>
                      <p:to>
                        <p:strVal val="visible"/>
                      </p:to>
                    </p:set>
                    <p:animEffect transition="in" filter="fade">
                      <p:cBhvr>
                        <p:cTn dur="500"/>
                        <p:tgtEl>
                          <p:spTgt spid="1049571"/>
                        </p:tgtEl>
                      </p:cBhvr>
                    </p:animEffect>
                  </p:childTnLst>
                </p:cTn>
              </p:par>
            </p:tnLst>
          </p:tmpl>
        </p:tmplLst>
      </p:bldP>
      <p:bldP spid="1049572" grpId="0" build="p">
        <p:tmplLst>
          <p:tmpl lvl="1">
            <p:tnLst>
              <p:par>
                <p:cTn fill="hold" nodeType="afterEffect" presetClass="entr" presetID="10" presetSubtype="0">
                  <p:stCondLst>
                    <p:cond delay="0"/>
                  </p:stCondLst>
                  <p:childTnLst>
                    <p:set>
                      <p:cBhvr>
                        <p:cTn dur="1" fill="hold">
                          <p:stCondLst>
                            <p:cond delay="0"/>
                          </p:stCondLst>
                        </p:cTn>
                        <p:tgtEl>
                          <p:spTgt spid="1049572"/>
                        </p:tgtEl>
                        <p:attrNameLst>
                          <p:attrName>style.visibility</p:attrName>
                        </p:attrNameLst>
                      </p:cBhvr>
                      <p:to>
                        <p:strVal val="visible"/>
                      </p:to>
                    </p:set>
                    <p:animEffect transition="in" filter="fade">
                      <p:cBhvr>
                        <p:cTn dur="500"/>
                        <p:tgtEl>
                          <p:spTgt spid="1049572"/>
                        </p:tgtEl>
                      </p:cBhvr>
                    </p:animEffect>
                  </p:childTnLst>
                </p:cTn>
              </p:par>
            </p:tnLst>
          </p:tmpl>
        </p:tmplLst>
      </p:bldP>
      <p:bldP spid="1049573" grpId="0" build="p">
        <p:tmplLst>
          <p:tmpl lvl="1">
            <p:tnLst>
              <p:par>
                <p:cTn fill="hold" nodeType="afterEffect" presetClass="entr" presetID="10" presetSubtype="0">
                  <p:stCondLst>
                    <p:cond delay="0"/>
                  </p:stCondLst>
                  <p:childTnLst>
                    <p:set>
                      <p:cBhvr>
                        <p:cTn dur="1" fill="hold">
                          <p:stCondLst>
                            <p:cond delay="0"/>
                          </p:stCondLst>
                        </p:cTn>
                        <p:tgtEl>
                          <p:spTgt spid="1049573"/>
                        </p:tgtEl>
                        <p:attrNameLst>
                          <p:attrName>style.visibility</p:attrName>
                        </p:attrNameLst>
                      </p:cBhvr>
                      <p:to>
                        <p:strVal val="visible"/>
                      </p:to>
                    </p:set>
                    <p:animEffect transition="in" filter="fade">
                      <p:cBhvr>
                        <p:cTn dur="500"/>
                        <p:tgtEl>
                          <p:spTgt spid="1049573"/>
                        </p:tgtEl>
                      </p:cBhvr>
                    </p:animEffect>
                  </p:childTnLst>
                </p:cTn>
              </p:par>
            </p:tnLst>
          </p:tmpl>
        </p:tmplLst>
      </p:bldP>
      <p:bldP spid="1049574" grpId="0" build="p">
        <p:tmplLst>
          <p:tmpl lvl="1">
            <p:tnLst>
              <p:par>
                <p:cTn fill="hold" nodeType="afterEffect" presetClass="entr" presetID="10" presetSubtype="0">
                  <p:stCondLst>
                    <p:cond delay="0"/>
                  </p:stCondLst>
                  <p:childTnLst>
                    <p:set>
                      <p:cBhvr>
                        <p:cTn dur="1" fill="hold">
                          <p:stCondLst>
                            <p:cond delay="0"/>
                          </p:stCondLst>
                        </p:cTn>
                        <p:tgtEl>
                          <p:spTgt spid="1049574"/>
                        </p:tgtEl>
                        <p:attrNameLst>
                          <p:attrName>style.visibility</p:attrName>
                        </p:attrNameLst>
                      </p:cBhvr>
                      <p:to>
                        <p:strVal val="visible"/>
                      </p:to>
                    </p:set>
                    <p:animEffect transition="in" filter="fade">
                      <p:cBhvr>
                        <p:cTn dur="500"/>
                        <p:tgtEl>
                          <p:spTgt spid="1049574"/>
                        </p:tgtEl>
                      </p:cBhvr>
                    </p:animEffect>
                  </p:childTnLst>
                </p:cTn>
              </p:par>
            </p:tnLst>
          </p:tmpl>
        </p:tmplLst>
      </p:bldP>
      <p:bldP spid="1049575" grpId="0" build="p">
        <p:tmplLst>
          <p:tmpl lvl="1">
            <p:tnLst>
              <p:par>
                <p:cTn fill="hold" nodeType="afterEffect" presetClass="entr" presetID="10" presetSubtype="0">
                  <p:stCondLst>
                    <p:cond delay="0"/>
                  </p:stCondLst>
                  <p:childTnLst>
                    <p:set>
                      <p:cBhvr>
                        <p:cTn dur="1" fill="hold">
                          <p:stCondLst>
                            <p:cond delay="0"/>
                          </p:stCondLst>
                        </p:cTn>
                        <p:tgtEl>
                          <p:spTgt spid="1049575"/>
                        </p:tgtEl>
                        <p:attrNameLst>
                          <p:attrName>style.visibility</p:attrName>
                        </p:attrNameLst>
                      </p:cBhvr>
                      <p:to>
                        <p:strVal val="visible"/>
                      </p:to>
                    </p:set>
                    <p:animEffect transition="in" filter="fade">
                      <p:cBhvr>
                        <p:cTn dur="500"/>
                        <p:tgtEl>
                          <p:spTgt spid="1049575"/>
                        </p:tgtEl>
                      </p:cBhvr>
                    </p:animEffect>
                  </p:childTnLst>
                </p:cTn>
              </p:par>
            </p:tnLst>
          </p:tmpl>
        </p:tmplLst>
      </p:bldP>
      <p:bldP spid="1049576" grpId="0" build="p">
        <p:tmplLst>
          <p:tmpl lvl="1">
            <p:tnLst>
              <p:par>
                <p:cTn fill="hold" nodeType="afterEffect" presetClass="entr" presetID="10" presetSubtype="0">
                  <p:stCondLst>
                    <p:cond delay="0"/>
                  </p:stCondLst>
                  <p:childTnLst>
                    <p:set>
                      <p:cBhvr>
                        <p:cTn dur="1" fill="hold">
                          <p:stCondLst>
                            <p:cond delay="0"/>
                          </p:stCondLst>
                        </p:cTn>
                        <p:tgtEl>
                          <p:spTgt spid="1049576"/>
                        </p:tgtEl>
                        <p:attrNameLst>
                          <p:attrName>style.visibility</p:attrName>
                        </p:attrNameLst>
                      </p:cBhvr>
                      <p:to>
                        <p:strVal val="visible"/>
                      </p:to>
                    </p:set>
                    <p:animEffect transition="in" filter="fade">
                      <p:cBhvr>
                        <p:cTn dur="500"/>
                        <p:tgtEl>
                          <p:spTgt spid="1049576"/>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any Keywords">
    <p:spTree>
      <p:nvGrpSpPr>
        <p:cNvPr id="228" name=""/>
        <p:cNvGrpSpPr/>
        <p:nvPr/>
      </p:nvGrpSpPr>
      <p:grpSpPr>
        <a:xfrm>
          <a:off x="0" y="0"/>
          <a:ext cx="0" cy="0"/>
          <a:chOff x="0" y="0"/>
          <a:chExt cx="0" cy="0"/>
        </a:xfrm>
      </p:grpSpPr>
      <p:sp>
        <p:nvSpPr>
          <p:cNvPr id="1049854" name="円/楕円 9"/>
          <p:cNvSpPr/>
          <p:nvPr userDrawn="1"/>
        </p:nvSpPr>
        <p:spPr>
          <a:xfrm>
            <a:off x="10813369" y="4561118"/>
            <a:ext cx="3291116" cy="3291116"/>
          </a:xfrm>
          <a:prstGeom prst="ellipse"/>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855" name="円/楕円 16"/>
          <p:cNvSpPr/>
          <p:nvPr userDrawn="1"/>
        </p:nvSpPr>
        <p:spPr>
          <a:xfrm>
            <a:off x="2525080" y="2886529"/>
            <a:ext cx="831448" cy="831448"/>
          </a:xfrm>
          <a:prstGeom prst="ellipse"/>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856" name="円/楕円 23"/>
          <p:cNvSpPr/>
          <p:nvPr userDrawn="1"/>
        </p:nvSpPr>
        <p:spPr>
          <a:xfrm>
            <a:off x="142825" y="2768886"/>
            <a:ext cx="1190374" cy="1190374"/>
          </a:xfrm>
          <a:prstGeom prst="ellipse"/>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857" name="タイトル 1"/>
          <p:cNvSpPr>
            <a:spLocks noGrp="1"/>
          </p:cNvSpPr>
          <p:nvPr>
            <p:ph type="title" hasCustomPrompt="1"/>
          </p:nvPr>
        </p:nvSpPr>
        <p:spPr/>
        <p:txBody>
          <a:bodyPr/>
          <a:p>
            <a:r>
              <a:rPr altLang="ja-JP" dirty="0" kumimoji="1" lang="en-US"/>
              <a:t>Slide Title Goes Here</a:t>
            </a:r>
            <a:endParaRPr altLang="en-US" dirty="0" kumimoji="1" lang="ja-JP"/>
          </a:p>
        </p:txBody>
      </p:sp>
      <p:sp>
        <p:nvSpPr>
          <p:cNvPr id="1049858" name="フッター プレースホルダー 2"/>
          <p:cNvSpPr>
            <a:spLocks noGrp="1"/>
          </p:cNvSpPr>
          <p:nvPr>
            <p:ph type="ftr" sz="quarter" idx="10"/>
          </p:nvPr>
        </p:nvSpPr>
        <p:spPr/>
        <p:txBody>
          <a:bodyPr/>
          <a:p>
            <a:r>
              <a:rPr altLang="ja-JP" lang="en-US"/>
              <a:t>The Power of PowerPoint | thepopp.com</a:t>
            </a:r>
            <a:endParaRPr altLang="en-US" dirty="0" lang="ja-JP"/>
          </a:p>
        </p:txBody>
      </p:sp>
      <p:sp>
        <p:nvSpPr>
          <p:cNvPr id="1049859" name="スライド番号プレースホルダー 3"/>
          <p:cNvSpPr>
            <a:spLocks noGrp="1"/>
          </p:cNvSpPr>
          <p:nvPr>
            <p:ph type="sldNum" sz="quarter" idx="11"/>
          </p:nvPr>
        </p:nvSpPr>
        <p:spPr/>
        <p:txBody>
          <a:bodyPr/>
          <a:p>
            <a:fld id="{E6459DFB-86F3-43FA-8567-2EA6E426AE90}" type="slidenum">
              <a:rPr altLang="en-US" lang="ja-JP" smtClean="0"/>
              <a:t>‹#›</a:t>
            </a:fld>
            <a:endParaRPr altLang="en-US" lang="ja-JP"/>
          </a:p>
        </p:txBody>
      </p:sp>
      <p:sp>
        <p:nvSpPr>
          <p:cNvPr id="1049860" name="テキスト プレースホルダー 6"/>
          <p:cNvSpPr>
            <a:spLocks noGrp="1"/>
          </p:cNvSpPr>
          <p:nvPr>
            <p:ph type="body" sz="quarter" idx="13" hasCustomPrompt="1"/>
          </p:nvPr>
        </p:nvSpPr>
        <p:spPr>
          <a:xfrm>
            <a:off x="3166542" y="1543100"/>
            <a:ext cx="14329592" cy="504056"/>
          </a:xfrm>
        </p:spPr>
        <p:txBody>
          <a:bodyPr/>
          <a:lstStyle>
            <a:lvl1pPr>
              <a:defRPr baseline="0" i="1">
                <a:solidFill>
                  <a:schemeClr val="tx1">
                    <a:lumMod val="50000"/>
                    <a:lumOff val="50000"/>
                  </a:schemeClr>
                </a:solidFill>
                <a:latin typeface="+mn-lt"/>
                <a:cs typeface="Open Sans Light" panose="020B0306030504020204" pitchFamily="34" charset="0"/>
              </a:defRPr>
            </a:lvl1pPr>
          </a:lstStyle>
          <a:p>
            <a:pPr lvl="0"/>
            <a:r>
              <a:rPr altLang="ja-JP" dirty="0" kumimoji="1" lang="en-US"/>
              <a:t>Short description goes here</a:t>
            </a:r>
            <a:endParaRPr altLang="en-US" dirty="0" kumimoji="1" lang="ja-JP"/>
          </a:p>
        </p:txBody>
      </p:sp>
      <p:sp>
        <p:nvSpPr>
          <p:cNvPr id="1049861" name="正方形/長方形 7"/>
          <p:cNvSpPr/>
          <p:nvPr userDrawn="1"/>
        </p:nvSpPr>
        <p:spPr>
          <a:xfrm>
            <a:off x="3238550" y="1399084"/>
            <a:ext cx="3240360" cy="7200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862" name="円/楕円 4"/>
          <p:cNvSpPr/>
          <p:nvPr userDrawn="1"/>
        </p:nvSpPr>
        <p:spPr>
          <a:xfrm>
            <a:off x="7079570" y="3093357"/>
            <a:ext cx="4125685" cy="4125685"/>
          </a:xfrm>
          <a:prstGeom prst="ellipse"/>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863" name="円/楕円 8"/>
          <p:cNvSpPr/>
          <p:nvPr userDrawn="1"/>
        </p:nvSpPr>
        <p:spPr>
          <a:xfrm>
            <a:off x="4124098" y="2616195"/>
            <a:ext cx="3291116" cy="3291116"/>
          </a:xfrm>
          <a:prstGeom prst="ellipse"/>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864" name="円/楕円 10"/>
          <p:cNvSpPr/>
          <p:nvPr userDrawn="1"/>
        </p:nvSpPr>
        <p:spPr>
          <a:xfrm>
            <a:off x="2815772" y="5090417"/>
            <a:ext cx="2616652" cy="2623462"/>
          </a:xfrm>
          <a:prstGeom prst="ellipse"/>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865" name="円/楕円 11"/>
          <p:cNvSpPr/>
          <p:nvPr userDrawn="1"/>
        </p:nvSpPr>
        <p:spPr>
          <a:xfrm>
            <a:off x="738012" y="3283849"/>
            <a:ext cx="2616652" cy="2623462"/>
          </a:xfrm>
          <a:prstGeom prst="ellipse"/>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866" name="円/楕円 12"/>
          <p:cNvSpPr/>
          <p:nvPr userDrawn="1"/>
        </p:nvSpPr>
        <p:spPr>
          <a:xfrm>
            <a:off x="15162214" y="4520290"/>
            <a:ext cx="2774041" cy="2774041"/>
          </a:xfrm>
          <a:prstGeom prst="ellipse"/>
          <a:solidFill>
            <a:schemeClr val="accent6"/>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867" name="円/楕円 13"/>
          <p:cNvSpPr/>
          <p:nvPr userDrawn="1"/>
        </p:nvSpPr>
        <p:spPr>
          <a:xfrm>
            <a:off x="12811809" y="2448869"/>
            <a:ext cx="3020781" cy="3020781"/>
          </a:xfrm>
          <a:prstGeom prst="ellipse"/>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868" name="円/楕円 14"/>
          <p:cNvSpPr/>
          <p:nvPr userDrawn="1"/>
        </p:nvSpPr>
        <p:spPr>
          <a:xfrm>
            <a:off x="427655" y="5257626"/>
            <a:ext cx="1299369" cy="1299369"/>
          </a:xfrm>
          <a:prstGeom prst="ellipse"/>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869" name="円/楕円 15"/>
          <p:cNvSpPr/>
          <p:nvPr userDrawn="1"/>
        </p:nvSpPr>
        <p:spPr>
          <a:xfrm>
            <a:off x="6122252" y="5907310"/>
            <a:ext cx="1014526" cy="1014526"/>
          </a:xfrm>
          <a:prstGeom prst="ellipse"/>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870" name="円/楕円 17"/>
          <p:cNvSpPr/>
          <p:nvPr userDrawn="1"/>
        </p:nvSpPr>
        <p:spPr>
          <a:xfrm>
            <a:off x="11749073" y="2894039"/>
            <a:ext cx="1190374" cy="1190374"/>
          </a:xfrm>
          <a:prstGeom prst="ellipse"/>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871" name="円/楕円 18"/>
          <p:cNvSpPr/>
          <p:nvPr userDrawn="1"/>
        </p:nvSpPr>
        <p:spPr>
          <a:xfrm>
            <a:off x="16623653" y="3543536"/>
            <a:ext cx="415724" cy="415724"/>
          </a:xfrm>
          <a:prstGeom prst="ellipse"/>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872" name="円/楕円 19"/>
          <p:cNvSpPr/>
          <p:nvPr userDrawn="1"/>
        </p:nvSpPr>
        <p:spPr>
          <a:xfrm>
            <a:off x="17009954" y="2308815"/>
            <a:ext cx="824698" cy="824698"/>
          </a:xfrm>
          <a:prstGeom prst="ellipse"/>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873" name="円/楕円 20"/>
          <p:cNvSpPr/>
          <p:nvPr userDrawn="1"/>
        </p:nvSpPr>
        <p:spPr>
          <a:xfrm>
            <a:off x="14322199" y="6669311"/>
            <a:ext cx="1044568" cy="1044568"/>
          </a:xfrm>
          <a:prstGeom prst="ellipse"/>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874" name="円/楕円 21"/>
          <p:cNvSpPr/>
          <p:nvPr userDrawn="1"/>
        </p:nvSpPr>
        <p:spPr>
          <a:xfrm>
            <a:off x="15574563" y="2608030"/>
            <a:ext cx="944436" cy="944436"/>
          </a:xfrm>
          <a:prstGeom prst="ellipse"/>
          <a:solidFill>
            <a:schemeClr val="accent4">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875" name="円/楕円 22"/>
          <p:cNvSpPr/>
          <p:nvPr userDrawn="1"/>
        </p:nvSpPr>
        <p:spPr>
          <a:xfrm>
            <a:off x="11205254" y="3841537"/>
            <a:ext cx="678753" cy="678753"/>
          </a:xfrm>
          <a:prstGeom prst="ellipse"/>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876" name="円/楕円 24"/>
          <p:cNvSpPr/>
          <p:nvPr userDrawn="1"/>
        </p:nvSpPr>
        <p:spPr>
          <a:xfrm>
            <a:off x="3562526" y="3468811"/>
            <a:ext cx="415724" cy="415724"/>
          </a:xfrm>
          <a:prstGeom prst="ellipse"/>
          <a:solidFill>
            <a:schemeClr val="accent6">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877" name="円/楕円 25"/>
          <p:cNvSpPr/>
          <p:nvPr userDrawn="1"/>
        </p:nvSpPr>
        <p:spPr>
          <a:xfrm>
            <a:off x="13832175" y="5972995"/>
            <a:ext cx="794593" cy="794593"/>
          </a:xfrm>
          <a:prstGeom prst="ellipse"/>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878" name="円/楕円 26"/>
          <p:cNvSpPr/>
          <p:nvPr userDrawn="1"/>
        </p:nvSpPr>
        <p:spPr>
          <a:xfrm>
            <a:off x="2418475" y="6477963"/>
            <a:ext cx="794593" cy="794593"/>
          </a:xfrm>
          <a:prstGeom prst="ellipse"/>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879" name="テキスト プレースホルダー 11"/>
          <p:cNvSpPr>
            <a:spLocks noGrp="1"/>
          </p:cNvSpPr>
          <p:nvPr>
            <p:ph type="body" sz="quarter" idx="32" hasCustomPrompt="1"/>
          </p:nvPr>
        </p:nvSpPr>
        <p:spPr>
          <a:xfrm>
            <a:off x="7858716" y="408288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altLang="ja-JP" dirty="0" lang="en-US"/>
              <a:t>Word</a:t>
            </a:r>
            <a:endParaRPr dirty="0" lang="en-US"/>
          </a:p>
        </p:txBody>
      </p:sp>
      <p:sp>
        <p:nvSpPr>
          <p:cNvPr id="1049880" name="テキスト プレースホルダー 11"/>
          <p:cNvSpPr>
            <a:spLocks noGrp="1"/>
          </p:cNvSpPr>
          <p:nvPr>
            <p:ph type="body" sz="quarter" idx="31" hasCustomPrompt="1"/>
          </p:nvPr>
        </p:nvSpPr>
        <p:spPr>
          <a:xfrm>
            <a:off x="7415214" y="4727551"/>
            <a:ext cx="3398155" cy="1651134"/>
          </a:xfrm>
        </p:spPr>
        <p:txBody>
          <a:bodyPr anchor="t">
            <a:noAutofit/>
          </a:bodyPr>
          <a:lstStyle>
            <a:lvl1pPr algn="ctr">
              <a:lnSpc>
                <a:spcPct val="120000"/>
              </a:lnSpc>
              <a:defRPr sz="1800">
                <a:solidFill>
                  <a:schemeClr val="bg1"/>
                </a:solidFill>
                <a:latin typeface="+mn-lt"/>
              </a:defRPr>
            </a:lvl1pPr>
          </a:lstStyle>
          <a:p>
            <a:pPr lvl="0"/>
            <a:r>
              <a:rPr altLang="ja-JP" dirty="0" lang="en-US"/>
              <a:t>Text Here</a:t>
            </a:r>
            <a:endParaRPr dirty="0" lang="en-US"/>
          </a:p>
        </p:txBody>
      </p:sp>
      <p:sp>
        <p:nvSpPr>
          <p:cNvPr id="1049881" name="テキスト プレースホルダー 11"/>
          <p:cNvSpPr>
            <a:spLocks noGrp="1"/>
          </p:cNvSpPr>
          <p:nvPr>
            <p:ph type="body" sz="quarter" idx="33" hasCustomPrompt="1"/>
          </p:nvPr>
        </p:nvSpPr>
        <p:spPr>
          <a:xfrm>
            <a:off x="4421752" y="309335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altLang="ja-JP" dirty="0" lang="en-US"/>
              <a:t>Word</a:t>
            </a:r>
            <a:endParaRPr dirty="0" lang="en-US"/>
          </a:p>
        </p:txBody>
      </p:sp>
      <p:sp>
        <p:nvSpPr>
          <p:cNvPr id="1049882" name="テキスト プレースホルダー 11"/>
          <p:cNvSpPr>
            <a:spLocks noGrp="1"/>
          </p:cNvSpPr>
          <p:nvPr>
            <p:ph type="body" sz="quarter" idx="34" hasCustomPrompt="1"/>
          </p:nvPr>
        </p:nvSpPr>
        <p:spPr>
          <a:xfrm>
            <a:off x="4238171" y="3738021"/>
            <a:ext cx="3018972" cy="1651134"/>
          </a:xfrm>
        </p:spPr>
        <p:txBody>
          <a:bodyPr anchor="t">
            <a:noAutofit/>
          </a:bodyPr>
          <a:lstStyle>
            <a:lvl1pPr algn="ctr">
              <a:lnSpc>
                <a:spcPct val="120000"/>
              </a:lnSpc>
              <a:defRPr sz="1800">
                <a:solidFill>
                  <a:schemeClr val="bg1"/>
                </a:solidFill>
                <a:latin typeface="+mn-lt"/>
              </a:defRPr>
            </a:lvl1pPr>
          </a:lstStyle>
          <a:p>
            <a:pPr lvl="0"/>
            <a:r>
              <a:rPr altLang="ja-JP" dirty="0" lang="en-US"/>
              <a:t>Text Here</a:t>
            </a:r>
            <a:endParaRPr dirty="0" lang="en-US"/>
          </a:p>
        </p:txBody>
      </p:sp>
      <p:sp>
        <p:nvSpPr>
          <p:cNvPr id="1049883" name="テキスト プレースホルダー 11"/>
          <p:cNvSpPr>
            <a:spLocks noGrp="1"/>
          </p:cNvSpPr>
          <p:nvPr>
            <p:ph type="body" sz="quarter" idx="35" hasCustomPrompt="1"/>
          </p:nvPr>
        </p:nvSpPr>
        <p:spPr>
          <a:xfrm>
            <a:off x="11133022" y="5044936"/>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altLang="ja-JP" dirty="0" lang="en-US"/>
              <a:t>Word</a:t>
            </a:r>
            <a:endParaRPr dirty="0" lang="en-US"/>
          </a:p>
        </p:txBody>
      </p:sp>
      <p:sp>
        <p:nvSpPr>
          <p:cNvPr id="1049884" name="テキスト プレースホルダー 11"/>
          <p:cNvSpPr>
            <a:spLocks noGrp="1"/>
          </p:cNvSpPr>
          <p:nvPr>
            <p:ph type="body" sz="quarter" idx="36" hasCustomPrompt="1"/>
          </p:nvPr>
        </p:nvSpPr>
        <p:spPr>
          <a:xfrm>
            <a:off x="10949441" y="5689600"/>
            <a:ext cx="3018972" cy="1651134"/>
          </a:xfrm>
        </p:spPr>
        <p:txBody>
          <a:bodyPr anchor="t">
            <a:noAutofit/>
          </a:bodyPr>
          <a:lstStyle>
            <a:lvl1pPr algn="ctr">
              <a:lnSpc>
                <a:spcPct val="120000"/>
              </a:lnSpc>
              <a:defRPr sz="1800">
                <a:solidFill>
                  <a:schemeClr val="bg1"/>
                </a:solidFill>
                <a:latin typeface="+mn-lt"/>
              </a:defRPr>
            </a:lvl1pPr>
          </a:lstStyle>
          <a:p>
            <a:pPr lvl="0"/>
            <a:r>
              <a:rPr altLang="ja-JP" dirty="0" lang="en-US"/>
              <a:t>Text Here</a:t>
            </a:r>
            <a:endParaRPr dirty="0" lang="en-US"/>
          </a:p>
        </p:txBody>
      </p:sp>
      <p:sp>
        <p:nvSpPr>
          <p:cNvPr id="1049885" name="テキスト プレースホルダー 11"/>
          <p:cNvSpPr>
            <a:spLocks noGrp="1"/>
          </p:cNvSpPr>
          <p:nvPr>
            <p:ph type="body" sz="quarter" idx="37" hasCustomPrompt="1"/>
          </p:nvPr>
        </p:nvSpPr>
        <p:spPr>
          <a:xfrm>
            <a:off x="2815771" y="5994292"/>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altLang="ja-JP" dirty="0" lang="en-US"/>
              <a:t>Word</a:t>
            </a:r>
            <a:endParaRPr dirty="0" lang="en-US"/>
          </a:p>
        </p:txBody>
      </p:sp>
      <p:sp>
        <p:nvSpPr>
          <p:cNvPr id="1049886" name="テキスト プレースホルダー 11"/>
          <p:cNvSpPr>
            <a:spLocks noGrp="1"/>
          </p:cNvSpPr>
          <p:nvPr>
            <p:ph type="body" sz="quarter" idx="38" hasCustomPrompt="1"/>
          </p:nvPr>
        </p:nvSpPr>
        <p:spPr>
          <a:xfrm>
            <a:off x="738012" y="4177230"/>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altLang="ja-JP" dirty="0" lang="en-US"/>
              <a:t>Word</a:t>
            </a:r>
            <a:endParaRPr dirty="0" lang="en-US"/>
          </a:p>
        </p:txBody>
      </p:sp>
      <p:sp>
        <p:nvSpPr>
          <p:cNvPr id="1049887" name="テキスト プレースホルダー 11"/>
          <p:cNvSpPr>
            <a:spLocks noGrp="1"/>
          </p:cNvSpPr>
          <p:nvPr>
            <p:ph type="body" sz="quarter" idx="39" hasCustomPrompt="1"/>
          </p:nvPr>
        </p:nvSpPr>
        <p:spPr>
          <a:xfrm>
            <a:off x="12938327" y="3542461"/>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altLang="ja-JP" dirty="0" lang="en-US"/>
              <a:t>Word</a:t>
            </a:r>
            <a:endParaRPr dirty="0" lang="en-US"/>
          </a:p>
        </p:txBody>
      </p:sp>
      <p:sp>
        <p:nvSpPr>
          <p:cNvPr id="1049888" name="テキスト プレースホルダー 11"/>
          <p:cNvSpPr>
            <a:spLocks noGrp="1"/>
          </p:cNvSpPr>
          <p:nvPr>
            <p:ph type="body" sz="quarter" idx="40" hasCustomPrompt="1"/>
          </p:nvPr>
        </p:nvSpPr>
        <p:spPr>
          <a:xfrm>
            <a:off x="15170125" y="5506194"/>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altLang="ja-JP" dirty="0" lang="en-US"/>
              <a:t>Word</a:t>
            </a:r>
            <a:endParaRPr dirty="0" lang="en-US"/>
          </a:p>
        </p:txBody>
      </p:sp>
      <p:sp>
        <p:nvSpPr>
          <p:cNvPr id="1049889" name="テキスト プレースホルダー 6"/>
          <p:cNvSpPr>
            <a:spLocks noGrp="1"/>
          </p:cNvSpPr>
          <p:nvPr>
            <p:ph type="body" sz="quarter" idx="22" hasCustomPrompt="1"/>
          </p:nvPr>
        </p:nvSpPr>
        <p:spPr>
          <a:xfrm>
            <a:off x="1799594" y="7997587"/>
            <a:ext cx="14674119" cy="1446663"/>
          </a:xfrm>
        </p:spPr>
        <p:txBody>
          <a:bodyPr anchor="t">
            <a:normAutofit/>
          </a:bodyPr>
          <a:lstStyle>
            <a:lvl1pPr algn="ctr">
              <a:defRPr baseline="0" sz="2000">
                <a:solidFill>
                  <a:schemeClr val="tx2"/>
                </a:solidFill>
              </a:defRPr>
            </a:lvl1pPr>
          </a:lstStyle>
          <a:p>
            <a:pPr lvl="0"/>
            <a:r>
              <a:rPr altLang="ja-JP" dirty="0" kumimoji="1" lang="en-US"/>
              <a:t>Text goes here</a:t>
            </a:r>
            <a:endParaRPr altLang="en-US" dirty="0" kumimoji="1" lang="ja-JP"/>
          </a:p>
        </p:txBody>
      </p:sp>
      <p:sp>
        <p:nvSpPr>
          <p:cNvPr id="1049890" name="正方形/長方形 39"/>
          <p:cNvSpPr/>
          <p:nvPr userDrawn="1"/>
        </p:nvSpPr>
        <p:spPr>
          <a:xfrm>
            <a:off x="7522233" y="7892109"/>
            <a:ext cx="3240360" cy="72008"/>
          </a:xfrm>
          <a:prstGeom prst="rect"/>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l"/>
            <a:endParaRPr altLang="en-US"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afterEffect" presetClass="entr" presetID="2" presetSubtype="2">
                                  <p:stCondLst>
                                    <p:cond delay="0"/>
                                  </p:stCondLst>
                                  <p:childTnLst>
                                    <p:set>
                                      <p:cBhvr>
                                        <p:cTn dur="1" fill="hold" id="6">
                                          <p:stCondLst>
                                            <p:cond delay="0"/>
                                          </p:stCondLst>
                                        </p:cTn>
                                        <p:tgtEl>
                                          <p:spTgt spid="1049861"/>
                                        </p:tgtEl>
                                        <p:attrNameLst>
                                          <p:attrName>style.visibility</p:attrName>
                                        </p:attrNameLst>
                                      </p:cBhvr>
                                      <p:to>
                                        <p:strVal val="visible"/>
                                      </p:to>
                                    </p:set>
                                    <p:anim calcmode="lin" valueType="num">
                                      <p:cBhvr additive="base">
                                        <p:cTn dur="500" fill="hold" id="7"/>
                                        <p:tgtEl>
                                          <p:spTgt spid="1049861"/>
                                        </p:tgtEl>
                                        <p:attrNameLst>
                                          <p:attrName>ppt_x</p:attrName>
                                        </p:attrNameLst>
                                      </p:cBhvr>
                                      <p:tavLst>
                                        <p:tav tm="0">
                                          <p:val>
                                            <p:strVal val="1+#ppt_w/2"/>
                                          </p:val>
                                        </p:tav>
                                        <p:tav tm="100000">
                                          <p:val>
                                            <p:strVal val="#ppt_x"/>
                                          </p:val>
                                        </p:tav>
                                      </p:tavLst>
                                    </p:anim>
                                    <p:anim calcmode="lin" valueType="num">
                                      <p:cBhvr additive="base">
                                        <p:cTn dur="500" fill="hold" id="8"/>
                                        <p:tgtEl>
                                          <p:spTgt spid="1049861"/>
                                        </p:tgtEl>
                                        <p:attrNameLst>
                                          <p:attrName>ppt_y</p:attrName>
                                        </p:attrNameLst>
                                      </p:cBhvr>
                                      <p:tavLst>
                                        <p:tav tm="0">
                                          <p:val>
                                            <p:strVal val="#ppt_y"/>
                                          </p:val>
                                        </p:tav>
                                        <p:tav tm="100000">
                                          <p:val>
                                            <p:strVal val="#ppt_y"/>
                                          </p:val>
                                        </p:tav>
                                      </p:tavLst>
                                    </p:anim>
                                  </p:childTnLst>
                                </p:cTn>
                              </p:par>
                              <p:par>
                                <p:cTn fill="hold" grpId="0" id="9" nodeType="withEffect" presetClass="entr" presetID="22" presetSubtype="8">
                                  <p:stCondLst>
                                    <p:cond delay="0"/>
                                  </p:stCondLst>
                                  <p:childTnLst>
                                    <p:set>
                                      <p:cBhvr>
                                        <p:cTn dur="1" fill="hold" id="10">
                                          <p:stCondLst>
                                            <p:cond delay="0"/>
                                          </p:stCondLst>
                                        </p:cTn>
                                        <p:tgtEl>
                                          <p:spTgt spid="1049860">
                                            <p:txEl>
                                              <p:pRg st="0" end="0"/>
                                            </p:txEl>
                                          </p:spTgt>
                                        </p:tgtEl>
                                        <p:attrNameLst>
                                          <p:attrName>style.visibility</p:attrName>
                                        </p:attrNameLst>
                                      </p:cBhvr>
                                      <p:to>
                                        <p:strVal val="visible"/>
                                      </p:to>
                                    </p:set>
                                    <p:animEffect transition="in" filter="wipe(left)">
                                      <p:cBhvr>
                                        <p:cTn dur="500" id="11"/>
                                        <p:tgtEl>
                                          <p:spTgt spid="1049860">
                                            <p:txEl>
                                              <p:pRg st="0" end="0"/>
                                            </p:txEl>
                                          </p:spTgt>
                                        </p:tgtEl>
                                      </p:cBhvr>
                                    </p:animEffect>
                                  </p:childTnLst>
                                </p:cTn>
                              </p:par>
                            </p:childTnLst>
                          </p:cTn>
                        </p:par>
                        <p:par>
                          <p:cTn fill="hold" id="12">
                            <p:stCondLst>
                              <p:cond delay="1000"/>
                            </p:stCondLst>
                            <p:childTnLst>
                              <p:par>
                                <p:cTn decel="100000" fill="hold" grpId="0" id="13" nodeType="afterEffect" presetClass="entr" presetID="2" presetSubtype="1">
                                  <p:stCondLst>
                                    <p:cond delay="0"/>
                                  </p:stCondLst>
                                  <p:childTnLst>
                                    <p:set>
                                      <p:cBhvr>
                                        <p:cTn dur="1" fill="hold" id="14">
                                          <p:stCondLst>
                                            <p:cond delay="0"/>
                                          </p:stCondLst>
                                        </p:cTn>
                                        <p:tgtEl>
                                          <p:spTgt spid="1049879">
                                            <p:txEl>
                                              <p:pRg st="0" end="0"/>
                                            </p:txEl>
                                          </p:spTgt>
                                        </p:tgtEl>
                                        <p:attrNameLst>
                                          <p:attrName>style.visibility</p:attrName>
                                        </p:attrNameLst>
                                      </p:cBhvr>
                                      <p:to>
                                        <p:strVal val="visible"/>
                                      </p:to>
                                    </p:set>
                                    <p:anim calcmode="lin" valueType="num">
                                      <p:cBhvr additive="base">
                                        <p:cTn dur="1000" fill="hold" id="15"/>
                                        <p:tgtEl>
                                          <p:spTgt spid="1049879">
                                            <p:txEl>
                                              <p:pRg st="0" end="0"/>
                                            </p:txEl>
                                          </p:spTgt>
                                        </p:tgtEl>
                                        <p:attrNameLst>
                                          <p:attrName>ppt_x</p:attrName>
                                        </p:attrNameLst>
                                      </p:cBhvr>
                                      <p:tavLst>
                                        <p:tav tm="0">
                                          <p:val>
                                            <p:strVal val="#ppt_x"/>
                                          </p:val>
                                        </p:tav>
                                        <p:tav tm="100000">
                                          <p:val>
                                            <p:strVal val="#ppt_x"/>
                                          </p:val>
                                        </p:tav>
                                      </p:tavLst>
                                    </p:anim>
                                    <p:anim calcmode="lin" valueType="num">
                                      <p:cBhvr additive="base">
                                        <p:cTn dur="1000" fill="hold" id="16"/>
                                        <p:tgtEl>
                                          <p:spTgt spid="1049879">
                                            <p:txEl>
                                              <p:pRg st="0" end="0"/>
                                            </p:txEl>
                                          </p:spTgt>
                                        </p:tgtEl>
                                        <p:attrNameLst>
                                          <p:attrName>ppt_y</p:attrName>
                                        </p:attrNameLst>
                                      </p:cBhvr>
                                      <p:tavLst>
                                        <p:tav tm="0">
                                          <p:val>
                                            <p:strVal val="0-#ppt_h/2"/>
                                          </p:val>
                                        </p:tav>
                                        <p:tav tm="100000">
                                          <p:val>
                                            <p:strVal val="#ppt_y"/>
                                          </p:val>
                                        </p:tav>
                                      </p:tavLst>
                                    </p:anim>
                                  </p:childTnLst>
                                </p:cTn>
                              </p:par>
                              <p:par>
                                <p:cTn decel="100000" fill="hold" grpId="0" id="17" nodeType="withEffect" presetClass="entr" presetID="2" presetSubtype="1">
                                  <p:stCondLst>
                                    <p:cond delay="0"/>
                                  </p:stCondLst>
                                  <p:childTnLst>
                                    <p:set>
                                      <p:cBhvr>
                                        <p:cTn dur="1" fill="hold" id="18">
                                          <p:stCondLst>
                                            <p:cond delay="0"/>
                                          </p:stCondLst>
                                        </p:cTn>
                                        <p:tgtEl>
                                          <p:spTgt spid="1049880">
                                            <p:txEl>
                                              <p:pRg st="0" end="0"/>
                                            </p:txEl>
                                          </p:spTgt>
                                        </p:tgtEl>
                                        <p:attrNameLst>
                                          <p:attrName>style.visibility</p:attrName>
                                        </p:attrNameLst>
                                      </p:cBhvr>
                                      <p:to>
                                        <p:strVal val="visible"/>
                                      </p:to>
                                    </p:set>
                                    <p:anim calcmode="lin" valueType="num">
                                      <p:cBhvr additive="base">
                                        <p:cTn dur="1000" fill="hold" id="19"/>
                                        <p:tgtEl>
                                          <p:spTgt spid="1049880">
                                            <p:txEl>
                                              <p:pRg st="0" end="0"/>
                                            </p:txEl>
                                          </p:spTgt>
                                        </p:tgtEl>
                                        <p:attrNameLst>
                                          <p:attrName>ppt_x</p:attrName>
                                        </p:attrNameLst>
                                      </p:cBhvr>
                                      <p:tavLst>
                                        <p:tav tm="0">
                                          <p:val>
                                            <p:strVal val="#ppt_x"/>
                                          </p:val>
                                        </p:tav>
                                        <p:tav tm="100000">
                                          <p:val>
                                            <p:strVal val="#ppt_x"/>
                                          </p:val>
                                        </p:tav>
                                      </p:tavLst>
                                    </p:anim>
                                    <p:anim calcmode="lin" valueType="num">
                                      <p:cBhvr additive="base">
                                        <p:cTn dur="1000" fill="hold" id="20"/>
                                        <p:tgtEl>
                                          <p:spTgt spid="1049880">
                                            <p:txEl>
                                              <p:pRg st="0" end="0"/>
                                            </p:txEl>
                                          </p:spTgt>
                                        </p:tgtEl>
                                        <p:attrNameLst>
                                          <p:attrName>ppt_y</p:attrName>
                                        </p:attrNameLst>
                                      </p:cBhvr>
                                      <p:tavLst>
                                        <p:tav tm="0">
                                          <p:val>
                                            <p:strVal val="0-#ppt_h/2"/>
                                          </p:val>
                                        </p:tav>
                                        <p:tav tm="100000">
                                          <p:val>
                                            <p:strVal val="#ppt_y"/>
                                          </p:val>
                                        </p:tav>
                                      </p:tavLst>
                                    </p:anim>
                                  </p:childTnLst>
                                </p:cTn>
                              </p:par>
                              <p:par>
                                <p:cTn decel="100000" fill="hold" grpId="0" id="21" nodeType="withEffect" presetClass="entr" presetID="2" presetSubtype="1">
                                  <p:stCondLst>
                                    <p:cond delay="0"/>
                                  </p:stCondLst>
                                  <p:childTnLst>
                                    <p:set>
                                      <p:cBhvr>
                                        <p:cTn dur="1" fill="hold" id="22">
                                          <p:stCondLst>
                                            <p:cond delay="0"/>
                                          </p:stCondLst>
                                        </p:cTn>
                                        <p:tgtEl>
                                          <p:spTgt spid="1049862"/>
                                        </p:tgtEl>
                                        <p:attrNameLst>
                                          <p:attrName>style.visibility</p:attrName>
                                        </p:attrNameLst>
                                      </p:cBhvr>
                                      <p:to>
                                        <p:strVal val="visible"/>
                                      </p:to>
                                    </p:set>
                                    <p:anim calcmode="lin" valueType="num">
                                      <p:cBhvr additive="base">
                                        <p:cTn dur="1000" fill="hold" id="23"/>
                                        <p:tgtEl>
                                          <p:spTgt spid="1049862"/>
                                        </p:tgtEl>
                                        <p:attrNameLst>
                                          <p:attrName>ppt_x</p:attrName>
                                        </p:attrNameLst>
                                      </p:cBhvr>
                                      <p:tavLst>
                                        <p:tav tm="0">
                                          <p:val>
                                            <p:strVal val="#ppt_x"/>
                                          </p:val>
                                        </p:tav>
                                        <p:tav tm="100000">
                                          <p:val>
                                            <p:strVal val="#ppt_x"/>
                                          </p:val>
                                        </p:tav>
                                      </p:tavLst>
                                    </p:anim>
                                    <p:anim calcmode="lin" valueType="num">
                                      <p:cBhvr additive="base">
                                        <p:cTn dur="1000" fill="hold" id="24"/>
                                        <p:tgtEl>
                                          <p:spTgt spid="1049862"/>
                                        </p:tgtEl>
                                        <p:attrNameLst>
                                          <p:attrName>ppt_y</p:attrName>
                                        </p:attrNameLst>
                                      </p:cBhvr>
                                      <p:tavLst>
                                        <p:tav tm="0">
                                          <p:val>
                                            <p:strVal val="0-#ppt_h/2"/>
                                          </p:val>
                                        </p:tav>
                                        <p:tav tm="100000">
                                          <p:val>
                                            <p:strVal val="#ppt_y"/>
                                          </p:val>
                                        </p:tav>
                                      </p:tavLst>
                                    </p:anim>
                                  </p:childTnLst>
                                </p:cTn>
                              </p:par>
                              <p:par>
                                <p:cTn fill="hold" grpId="1" id="25" nodeType="withEffect" presetClass="entr" presetID="45" presetSubtype="0">
                                  <p:stCondLst>
                                    <p:cond delay="0"/>
                                  </p:stCondLst>
                                  <p:childTnLst>
                                    <p:set>
                                      <p:cBhvr>
                                        <p:cTn dur="1" fill="hold" id="26">
                                          <p:stCondLst>
                                            <p:cond delay="0"/>
                                          </p:stCondLst>
                                        </p:cTn>
                                        <p:tgtEl>
                                          <p:spTgt spid="1049879">
                                            <p:txEl>
                                              <p:pRg st="0" end="0"/>
                                            </p:txEl>
                                          </p:spTgt>
                                        </p:tgtEl>
                                        <p:attrNameLst>
                                          <p:attrName>style.visibility</p:attrName>
                                        </p:attrNameLst>
                                      </p:cBhvr>
                                      <p:to>
                                        <p:strVal val="visible"/>
                                      </p:to>
                                    </p:set>
                                    <p:animEffect transition="in" filter="fade">
                                      <p:cBhvr>
                                        <p:cTn dur="1000" id="27"/>
                                        <p:tgtEl>
                                          <p:spTgt spid="1049879">
                                            <p:txEl>
                                              <p:pRg st="0" end="0"/>
                                            </p:txEl>
                                          </p:spTgt>
                                        </p:tgtEl>
                                      </p:cBhvr>
                                    </p:animEffect>
                                    <p:anim calcmode="lin" valueType="num">
                                      <p:cBhvr>
                                        <p:cTn dur="1000" fill="hold" id="28"/>
                                        <p:tgtEl>
                                          <p:spTgt spid="1049879">
                                            <p:txEl>
                                              <p:pRg st="0" end="0"/>
                                            </p:txEl>
                                          </p:spTgt>
                                        </p:tgtEl>
                                        <p:attrNameLst>
                                          <p:attrName>ppt_w</p:attrName>
                                        </p:attrNameLst>
                                      </p:cBhvr>
                                      <p:tavLst>
                                        <p:tav fmla="#ppt_w*sin(2.5*pi*$)" tm="0">
                                          <p:val>
                                            <p:fltVal val="0.0"/>
                                          </p:val>
                                        </p:tav>
                                        <p:tav tm="100000">
                                          <p:val>
                                            <p:fltVal val="1.0"/>
                                          </p:val>
                                        </p:tav>
                                      </p:tavLst>
                                    </p:anim>
                                    <p:anim calcmode="lin" valueType="num">
                                      <p:cBhvr>
                                        <p:cTn dur="1000" fill="hold" id="29"/>
                                        <p:tgtEl>
                                          <p:spTgt spid="1049879">
                                            <p:txEl>
                                              <p:pRg st="0" end="0"/>
                                            </p:txEl>
                                          </p:spTgt>
                                        </p:tgtEl>
                                        <p:attrNameLst>
                                          <p:attrName>ppt_h</p:attrName>
                                        </p:attrNameLst>
                                      </p:cBhvr>
                                      <p:tavLst>
                                        <p:tav tm="0">
                                          <p:val>
                                            <p:strVal val="#ppt_h"/>
                                          </p:val>
                                        </p:tav>
                                        <p:tav tm="100000">
                                          <p:val>
                                            <p:strVal val="#ppt_h"/>
                                          </p:val>
                                        </p:tav>
                                      </p:tavLst>
                                    </p:anim>
                                  </p:childTnLst>
                                </p:cTn>
                              </p:par>
                              <p:par>
                                <p:cTn fill="hold" grpId="1" id="30" nodeType="withEffect" presetClass="entr" presetID="45" presetSubtype="0">
                                  <p:stCondLst>
                                    <p:cond delay="0"/>
                                  </p:stCondLst>
                                  <p:childTnLst>
                                    <p:set>
                                      <p:cBhvr>
                                        <p:cTn dur="1" fill="hold" id="31">
                                          <p:stCondLst>
                                            <p:cond delay="0"/>
                                          </p:stCondLst>
                                        </p:cTn>
                                        <p:tgtEl>
                                          <p:spTgt spid="1049880">
                                            <p:txEl>
                                              <p:pRg st="0" end="0"/>
                                            </p:txEl>
                                          </p:spTgt>
                                        </p:tgtEl>
                                        <p:attrNameLst>
                                          <p:attrName>style.visibility</p:attrName>
                                        </p:attrNameLst>
                                      </p:cBhvr>
                                      <p:to>
                                        <p:strVal val="visible"/>
                                      </p:to>
                                    </p:set>
                                    <p:animEffect transition="in" filter="fade">
                                      <p:cBhvr>
                                        <p:cTn dur="1000" id="32"/>
                                        <p:tgtEl>
                                          <p:spTgt spid="1049880">
                                            <p:txEl>
                                              <p:pRg st="0" end="0"/>
                                            </p:txEl>
                                          </p:spTgt>
                                        </p:tgtEl>
                                      </p:cBhvr>
                                    </p:animEffect>
                                    <p:anim calcmode="lin" valueType="num">
                                      <p:cBhvr>
                                        <p:cTn dur="1000" fill="hold" id="33"/>
                                        <p:tgtEl>
                                          <p:spTgt spid="1049880">
                                            <p:txEl>
                                              <p:pRg st="0" end="0"/>
                                            </p:txEl>
                                          </p:spTgt>
                                        </p:tgtEl>
                                        <p:attrNameLst>
                                          <p:attrName>ppt_w</p:attrName>
                                        </p:attrNameLst>
                                      </p:cBhvr>
                                      <p:tavLst>
                                        <p:tav fmla="#ppt_w*sin(2.5*pi*$)" tm="0">
                                          <p:val>
                                            <p:fltVal val="0.0"/>
                                          </p:val>
                                        </p:tav>
                                        <p:tav tm="100000">
                                          <p:val>
                                            <p:fltVal val="1.0"/>
                                          </p:val>
                                        </p:tav>
                                      </p:tavLst>
                                    </p:anim>
                                    <p:anim calcmode="lin" valueType="num">
                                      <p:cBhvr>
                                        <p:cTn dur="1000" fill="hold" id="34"/>
                                        <p:tgtEl>
                                          <p:spTgt spid="1049880">
                                            <p:txEl>
                                              <p:pRg st="0" end="0"/>
                                            </p:txEl>
                                          </p:spTgt>
                                        </p:tgtEl>
                                        <p:attrNameLst>
                                          <p:attrName>ppt_h</p:attrName>
                                        </p:attrNameLst>
                                      </p:cBhvr>
                                      <p:tavLst>
                                        <p:tav tm="0">
                                          <p:val>
                                            <p:strVal val="#ppt_h"/>
                                          </p:val>
                                        </p:tav>
                                        <p:tav tm="100000">
                                          <p:val>
                                            <p:strVal val="#ppt_h"/>
                                          </p:val>
                                        </p:tav>
                                      </p:tavLst>
                                    </p:anim>
                                  </p:childTnLst>
                                </p:cTn>
                              </p:par>
                              <p:par>
                                <p:cTn fill="hold" grpId="1" id="35" nodeType="withEffect" presetClass="entr" presetID="45" presetSubtype="0">
                                  <p:stCondLst>
                                    <p:cond delay="0"/>
                                  </p:stCondLst>
                                  <p:childTnLst>
                                    <p:set>
                                      <p:cBhvr>
                                        <p:cTn dur="1" fill="hold" id="36">
                                          <p:stCondLst>
                                            <p:cond delay="0"/>
                                          </p:stCondLst>
                                        </p:cTn>
                                        <p:tgtEl>
                                          <p:spTgt spid="1049862"/>
                                        </p:tgtEl>
                                        <p:attrNameLst>
                                          <p:attrName>style.visibility</p:attrName>
                                        </p:attrNameLst>
                                      </p:cBhvr>
                                      <p:to>
                                        <p:strVal val="visible"/>
                                      </p:to>
                                    </p:set>
                                    <p:animEffect transition="in" filter="fade">
                                      <p:cBhvr>
                                        <p:cTn dur="1000" id="37"/>
                                        <p:tgtEl>
                                          <p:spTgt spid="1049862"/>
                                        </p:tgtEl>
                                      </p:cBhvr>
                                    </p:animEffect>
                                    <p:anim calcmode="lin" valueType="num">
                                      <p:cBhvr>
                                        <p:cTn dur="1000" fill="hold" id="38"/>
                                        <p:tgtEl>
                                          <p:spTgt spid="1049862"/>
                                        </p:tgtEl>
                                        <p:attrNameLst>
                                          <p:attrName>ppt_w</p:attrName>
                                        </p:attrNameLst>
                                      </p:cBhvr>
                                      <p:tavLst>
                                        <p:tav fmla="#ppt_w*sin(2.5*pi*$)" tm="0">
                                          <p:val>
                                            <p:fltVal val="0.0"/>
                                          </p:val>
                                        </p:tav>
                                        <p:tav tm="100000">
                                          <p:val>
                                            <p:fltVal val="1.0"/>
                                          </p:val>
                                        </p:tav>
                                      </p:tavLst>
                                    </p:anim>
                                    <p:anim calcmode="lin" valueType="num">
                                      <p:cBhvr>
                                        <p:cTn dur="1000" fill="hold" id="39"/>
                                        <p:tgtEl>
                                          <p:spTgt spid="1049862"/>
                                        </p:tgtEl>
                                        <p:attrNameLst>
                                          <p:attrName>ppt_h</p:attrName>
                                        </p:attrNameLst>
                                      </p:cBhvr>
                                      <p:tavLst>
                                        <p:tav tm="0">
                                          <p:val>
                                            <p:strVal val="#ppt_h"/>
                                          </p:val>
                                        </p:tav>
                                        <p:tav tm="100000">
                                          <p:val>
                                            <p:strVal val="#ppt_h"/>
                                          </p:val>
                                        </p:tav>
                                      </p:tavLst>
                                    </p:anim>
                                  </p:childTnLst>
                                </p:cTn>
                              </p:par>
                            </p:childTnLst>
                          </p:cTn>
                        </p:par>
                        <p:par>
                          <p:cTn fill="hold" id="40">
                            <p:stCondLst>
                              <p:cond delay="2000"/>
                            </p:stCondLst>
                            <p:childTnLst>
                              <p:par>
                                <p:cTn decel="100000" fill="hold" grpId="0" id="41" nodeType="afterEffect" presetClass="entr" presetID="2" presetSubtype="1">
                                  <p:stCondLst>
                                    <p:cond delay="0"/>
                                  </p:stCondLst>
                                  <p:childTnLst>
                                    <p:set>
                                      <p:cBhvr>
                                        <p:cTn dur="1" fill="hold" id="42">
                                          <p:stCondLst>
                                            <p:cond delay="0"/>
                                          </p:stCondLst>
                                        </p:cTn>
                                        <p:tgtEl>
                                          <p:spTgt spid="1049883">
                                            <p:txEl>
                                              <p:pRg st="0" end="0"/>
                                            </p:txEl>
                                          </p:spTgt>
                                        </p:tgtEl>
                                        <p:attrNameLst>
                                          <p:attrName>style.visibility</p:attrName>
                                        </p:attrNameLst>
                                      </p:cBhvr>
                                      <p:to>
                                        <p:strVal val="visible"/>
                                      </p:to>
                                    </p:set>
                                    <p:anim calcmode="lin" valueType="num">
                                      <p:cBhvr additive="base">
                                        <p:cTn dur="1000" fill="hold" id="43"/>
                                        <p:tgtEl>
                                          <p:spTgt spid="1049883">
                                            <p:txEl>
                                              <p:pRg st="0" end="0"/>
                                            </p:txEl>
                                          </p:spTgt>
                                        </p:tgtEl>
                                        <p:attrNameLst>
                                          <p:attrName>ppt_x</p:attrName>
                                        </p:attrNameLst>
                                      </p:cBhvr>
                                      <p:tavLst>
                                        <p:tav tm="0">
                                          <p:val>
                                            <p:strVal val="#ppt_x"/>
                                          </p:val>
                                        </p:tav>
                                        <p:tav tm="100000">
                                          <p:val>
                                            <p:strVal val="#ppt_x"/>
                                          </p:val>
                                        </p:tav>
                                      </p:tavLst>
                                    </p:anim>
                                    <p:anim calcmode="lin" valueType="num">
                                      <p:cBhvr additive="base">
                                        <p:cTn dur="1000" fill="hold" id="44"/>
                                        <p:tgtEl>
                                          <p:spTgt spid="1049883">
                                            <p:txEl>
                                              <p:pRg st="0" end="0"/>
                                            </p:txEl>
                                          </p:spTgt>
                                        </p:tgtEl>
                                        <p:attrNameLst>
                                          <p:attrName>ppt_y</p:attrName>
                                        </p:attrNameLst>
                                      </p:cBhvr>
                                      <p:tavLst>
                                        <p:tav tm="0">
                                          <p:val>
                                            <p:strVal val="0-#ppt_h/2"/>
                                          </p:val>
                                        </p:tav>
                                        <p:tav tm="100000">
                                          <p:val>
                                            <p:strVal val="#ppt_y"/>
                                          </p:val>
                                        </p:tav>
                                      </p:tavLst>
                                    </p:anim>
                                  </p:childTnLst>
                                </p:cTn>
                              </p:par>
                              <p:par>
                                <p:cTn decel="100000" fill="hold" grpId="0" id="45" nodeType="withEffect" presetClass="entr" presetID="2" presetSubtype="1">
                                  <p:stCondLst>
                                    <p:cond delay="0"/>
                                  </p:stCondLst>
                                  <p:childTnLst>
                                    <p:set>
                                      <p:cBhvr>
                                        <p:cTn dur="1" fill="hold" id="46">
                                          <p:stCondLst>
                                            <p:cond delay="0"/>
                                          </p:stCondLst>
                                        </p:cTn>
                                        <p:tgtEl>
                                          <p:spTgt spid="1049884">
                                            <p:txEl>
                                              <p:pRg st="0" end="0"/>
                                            </p:txEl>
                                          </p:spTgt>
                                        </p:tgtEl>
                                        <p:attrNameLst>
                                          <p:attrName>style.visibility</p:attrName>
                                        </p:attrNameLst>
                                      </p:cBhvr>
                                      <p:to>
                                        <p:strVal val="visible"/>
                                      </p:to>
                                    </p:set>
                                    <p:anim calcmode="lin" valueType="num">
                                      <p:cBhvr additive="base">
                                        <p:cTn dur="1000" fill="hold" id="47"/>
                                        <p:tgtEl>
                                          <p:spTgt spid="1049884">
                                            <p:txEl>
                                              <p:pRg st="0" end="0"/>
                                            </p:txEl>
                                          </p:spTgt>
                                        </p:tgtEl>
                                        <p:attrNameLst>
                                          <p:attrName>ppt_x</p:attrName>
                                        </p:attrNameLst>
                                      </p:cBhvr>
                                      <p:tavLst>
                                        <p:tav tm="0">
                                          <p:val>
                                            <p:strVal val="#ppt_x"/>
                                          </p:val>
                                        </p:tav>
                                        <p:tav tm="100000">
                                          <p:val>
                                            <p:strVal val="#ppt_x"/>
                                          </p:val>
                                        </p:tav>
                                      </p:tavLst>
                                    </p:anim>
                                    <p:anim calcmode="lin" valueType="num">
                                      <p:cBhvr additive="base">
                                        <p:cTn dur="1000" fill="hold" id="48"/>
                                        <p:tgtEl>
                                          <p:spTgt spid="1049884">
                                            <p:txEl>
                                              <p:pRg st="0" end="0"/>
                                            </p:txEl>
                                          </p:spTgt>
                                        </p:tgtEl>
                                        <p:attrNameLst>
                                          <p:attrName>ppt_y</p:attrName>
                                        </p:attrNameLst>
                                      </p:cBhvr>
                                      <p:tavLst>
                                        <p:tav tm="0">
                                          <p:val>
                                            <p:strVal val="0-#ppt_h/2"/>
                                          </p:val>
                                        </p:tav>
                                        <p:tav tm="100000">
                                          <p:val>
                                            <p:strVal val="#ppt_y"/>
                                          </p:val>
                                        </p:tav>
                                      </p:tavLst>
                                    </p:anim>
                                  </p:childTnLst>
                                </p:cTn>
                              </p:par>
                              <p:par>
                                <p:cTn decel="100000" fill="hold" grpId="0" id="49" nodeType="withEffect" presetClass="entr" presetID="2" presetSubtype="1">
                                  <p:stCondLst>
                                    <p:cond delay="0"/>
                                  </p:stCondLst>
                                  <p:childTnLst>
                                    <p:set>
                                      <p:cBhvr>
                                        <p:cTn dur="1" fill="hold" id="50">
                                          <p:stCondLst>
                                            <p:cond delay="0"/>
                                          </p:stCondLst>
                                        </p:cTn>
                                        <p:tgtEl>
                                          <p:spTgt spid="1049854"/>
                                        </p:tgtEl>
                                        <p:attrNameLst>
                                          <p:attrName>style.visibility</p:attrName>
                                        </p:attrNameLst>
                                      </p:cBhvr>
                                      <p:to>
                                        <p:strVal val="visible"/>
                                      </p:to>
                                    </p:set>
                                    <p:anim calcmode="lin" valueType="num">
                                      <p:cBhvr additive="base">
                                        <p:cTn dur="1000" fill="hold" id="51"/>
                                        <p:tgtEl>
                                          <p:spTgt spid="1049854"/>
                                        </p:tgtEl>
                                        <p:attrNameLst>
                                          <p:attrName>ppt_x</p:attrName>
                                        </p:attrNameLst>
                                      </p:cBhvr>
                                      <p:tavLst>
                                        <p:tav tm="0">
                                          <p:val>
                                            <p:strVal val="#ppt_x"/>
                                          </p:val>
                                        </p:tav>
                                        <p:tav tm="100000">
                                          <p:val>
                                            <p:strVal val="#ppt_x"/>
                                          </p:val>
                                        </p:tav>
                                      </p:tavLst>
                                    </p:anim>
                                    <p:anim calcmode="lin" valueType="num">
                                      <p:cBhvr additive="base">
                                        <p:cTn dur="1000" fill="hold" id="52"/>
                                        <p:tgtEl>
                                          <p:spTgt spid="1049854"/>
                                        </p:tgtEl>
                                        <p:attrNameLst>
                                          <p:attrName>ppt_y</p:attrName>
                                        </p:attrNameLst>
                                      </p:cBhvr>
                                      <p:tavLst>
                                        <p:tav tm="0">
                                          <p:val>
                                            <p:strVal val="0-#ppt_h/2"/>
                                          </p:val>
                                        </p:tav>
                                        <p:tav tm="100000">
                                          <p:val>
                                            <p:strVal val="#ppt_y"/>
                                          </p:val>
                                        </p:tav>
                                      </p:tavLst>
                                    </p:anim>
                                  </p:childTnLst>
                                </p:cTn>
                              </p:par>
                              <p:par>
                                <p:cTn fill="hold" grpId="1" id="53" nodeType="withEffect" presetClass="entr" presetID="45" presetSubtype="0">
                                  <p:stCondLst>
                                    <p:cond delay="0"/>
                                  </p:stCondLst>
                                  <p:childTnLst>
                                    <p:set>
                                      <p:cBhvr>
                                        <p:cTn dur="1" fill="hold" id="54">
                                          <p:stCondLst>
                                            <p:cond delay="0"/>
                                          </p:stCondLst>
                                        </p:cTn>
                                        <p:tgtEl>
                                          <p:spTgt spid="1049883">
                                            <p:txEl>
                                              <p:pRg st="0" end="0"/>
                                            </p:txEl>
                                          </p:spTgt>
                                        </p:tgtEl>
                                        <p:attrNameLst>
                                          <p:attrName>style.visibility</p:attrName>
                                        </p:attrNameLst>
                                      </p:cBhvr>
                                      <p:to>
                                        <p:strVal val="visible"/>
                                      </p:to>
                                    </p:set>
                                    <p:animEffect transition="in" filter="fade">
                                      <p:cBhvr>
                                        <p:cTn dur="1000" id="55"/>
                                        <p:tgtEl>
                                          <p:spTgt spid="1049883">
                                            <p:txEl>
                                              <p:pRg st="0" end="0"/>
                                            </p:txEl>
                                          </p:spTgt>
                                        </p:tgtEl>
                                      </p:cBhvr>
                                    </p:animEffect>
                                    <p:anim calcmode="lin" valueType="num">
                                      <p:cBhvr>
                                        <p:cTn dur="1000" fill="hold" id="56"/>
                                        <p:tgtEl>
                                          <p:spTgt spid="1049883">
                                            <p:txEl>
                                              <p:pRg st="0" end="0"/>
                                            </p:txEl>
                                          </p:spTgt>
                                        </p:tgtEl>
                                        <p:attrNameLst>
                                          <p:attrName>ppt_w</p:attrName>
                                        </p:attrNameLst>
                                      </p:cBhvr>
                                      <p:tavLst>
                                        <p:tav fmla="#ppt_w*sin(2.5*pi*$)" tm="0">
                                          <p:val>
                                            <p:fltVal val="0.0"/>
                                          </p:val>
                                        </p:tav>
                                        <p:tav tm="100000">
                                          <p:val>
                                            <p:fltVal val="1.0"/>
                                          </p:val>
                                        </p:tav>
                                      </p:tavLst>
                                    </p:anim>
                                    <p:anim calcmode="lin" valueType="num">
                                      <p:cBhvr>
                                        <p:cTn dur="1000" fill="hold" id="57"/>
                                        <p:tgtEl>
                                          <p:spTgt spid="1049883">
                                            <p:txEl>
                                              <p:pRg st="0" end="0"/>
                                            </p:txEl>
                                          </p:spTgt>
                                        </p:tgtEl>
                                        <p:attrNameLst>
                                          <p:attrName>ppt_h</p:attrName>
                                        </p:attrNameLst>
                                      </p:cBhvr>
                                      <p:tavLst>
                                        <p:tav tm="0">
                                          <p:val>
                                            <p:strVal val="#ppt_h"/>
                                          </p:val>
                                        </p:tav>
                                        <p:tav tm="100000">
                                          <p:val>
                                            <p:strVal val="#ppt_h"/>
                                          </p:val>
                                        </p:tav>
                                      </p:tavLst>
                                    </p:anim>
                                  </p:childTnLst>
                                </p:cTn>
                              </p:par>
                              <p:par>
                                <p:cTn fill="hold" grpId="1" id="58" nodeType="withEffect" presetClass="entr" presetID="45" presetSubtype="0">
                                  <p:stCondLst>
                                    <p:cond delay="0"/>
                                  </p:stCondLst>
                                  <p:childTnLst>
                                    <p:set>
                                      <p:cBhvr>
                                        <p:cTn dur="1" fill="hold" id="59">
                                          <p:stCondLst>
                                            <p:cond delay="0"/>
                                          </p:stCondLst>
                                        </p:cTn>
                                        <p:tgtEl>
                                          <p:spTgt spid="1049884">
                                            <p:txEl>
                                              <p:pRg st="0" end="0"/>
                                            </p:txEl>
                                          </p:spTgt>
                                        </p:tgtEl>
                                        <p:attrNameLst>
                                          <p:attrName>style.visibility</p:attrName>
                                        </p:attrNameLst>
                                      </p:cBhvr>
                                      <p:to>
                                        <p:strVal val="visible"/>
                                      </p:to>
                                    </p:set>
                                    <p:animEffect transition="in" filter="fade">
                                      <p:cBhvr>
                                        <p:cTn dur="1000" id="60"/>
                                        <p:tgtEl>
                                          <p:spTgt spid="1049884">
                                            <p:txEl>
                                              <p:pRg st="0" end="0"/>
                                            </p:txEl>
                                          </p:spTgt>
                                        </p:tgtEl>
                                      </p:cBhvr>
                                    </p:animEffect>
                                    <p:anim calcmode="lin" valueType="num">
                                      <p:cBhvr>
                                        <p:cTn dur="1000" fill="hold" id="61"/>
                                        <p:tgtEl>
                                          <p:spTgt spid="1049884">
                                            <p:txEl>
                                              <p:pRg st="0" end="0"/>
                                            </p:txEl>
                                          </p:spTgt>
                                        </p:tgtEl>
                                        <p:attrNameLst>
                                          <p:attrName>ppt_w</p:attrName>
                                        </p:attrNameLst>
                                      </p:cBhvr>
                                      <p:tavLst>
                                        <p:tav fmla="#ppt_w*sin(2.5*pi*$)" tm="0">
                                          <p:val>
                                            <p:fltVal val="0.0"/>
                                          </p:val>
                                        </p:tav>
                                        <p:tav tm="100000">
                                          <p:val>
                                            <p:fltVal val="1.0"/>
                                          </p:val>
                                        </p:tav>
                                      </p:tavLst>
                                    </p:anim>
                                    <p:anim calcmode="lin" valueType="num">
                                      <p:cBhvr>
                                        <p:cTn dur="1000" fill="hold" id="62"/>
                                        <p:tgtEl>
                                          <p:spTgt spid="1049884">
                                            <p:txEl>
                                              <p:pRg st="0" end="0"/>
                                            </p:txEl>
                                          </p:spTgt>
                                        </p:tgtEl>
                                        <p:attrNameLst>
                                          <p:attrName>ppt_h</p:attrName>
                                        </p:attrNameLst>
                                      </p:cBhvr>
                                      <p:tavLst>
                                        <p:tav tm="0">
                                          <p:val>
                                            <p:strVal val="#ppt_h"/>
                                          </p:val>
                                        </p:tav>
                                        <p:tav tm="100000">
                                          <p:val>
                                            <p:strVal val="#ppt_h"/>
                                          </p:val>
                                        </p:tav>
                                      </p:tavLst>
                                    </p:anim>
                                  </p:childTnLst>
                                </p:cTn>
                              </p:par>
                              <p:par>
                                <p:cTn fill="hold" grpId="1" id="63" nodeType="withEffect" presetClass="entr" presetID="45" presetSubtype="0">
                                  <p:stCondLst>
                                    <p:cond delay="0"/>
                                  </p:stCondLst>
                                  <p:childTnLst>
                                    <p:set>
                                      <p:cBhvr>
                                        <p:cTn dur="1" fill="hold" id="64">
                                          <p:stCondLst>
                                            <p:cond delay="0"/>
                                          </p:stCondLst>
                                        </p:cTn>
                                        <p:tgtEl>
                                          <p:spTgt spid="1049854"/>
                                        </p:tgtEl>
                                        <p:attrNameLst>
                                          <p:attrName>style.visibility</p:attrName>
                                        </p:attrNameLst>
                                      </p:cBhvr>
                                      <p:to>
                                        <p:strVal val="visible"/>
                                      </p:to>
                                    </p:set>
                                    <p:animEffect transition="in" filter="fade">
                                      <p:cBhvr>
                                        <p:cTn dur="1000" id="65"/>
                                        <p:tgtEl>
                                          <p:spTgt spid="1049854"/>
                                        </p:tgtEl>
                                      </p:cBhvr>
                                    </p:animEffect>
                                    <p:anim calcmode="lin" valueType="num">
                                      <p:cBhvr>
                                        <p:cTn dur="1000" fill="hold" id="66"/>
                                        <p:tgtEl>
                                          <p:spTgt spid="1049854"/>
                                        </p:tgtEl>
                                        <p:attrNameLst>
                                          <p:attrName>ppt_w</p:attrName>
                                        </p:attrNameLst>
                                      </p:cBhvr>
                                      <p:tavLst>
                                        <p:tav fmla="#ppt_w*sin(2.5*pi*$)" tm="0">
                                          <p:val>
                                            <p:fltVal val="0.0"/>
                                          </p:val>
                                        </p:tav>
                                        <p:tav tm="100000">
                                          <p:val>
                                            <p:fltVal val="1.0"/>
                                          </p:val>
                                        </p:tav>
                                      </p:tavLst>
                                    </p:anim>
                                    <p:anim calcmode="lin" valueType="num">
                                      <p:cBhvr>
                                        <p:cTn dur="1000" fill="hold" id="67"/>
                                        <p:tgtEl>
                                          <p:spTgt spid="1049854"/>
                                        </p:tgtEl>
                                        <p:attrNameLst>
                                          <p:attrName>ppt_h</p:attrName>
                                        </p:attrNameLst>
                                      </p:cBhvr>
                                      <p:tavLst>
                                        <p:tav tm="0">
                                          <p:val>
                                            <p:strVal val="#ppt_h"/>
                                          </p:val>
                                        </p:tav>
                                        <p:tav tm="100000">
                                          <p:val>
                                            <p:strVal val="#ppt_h"/>
                                          </p:val>
                                        </p:tav>
                                      </p:tavLst>
                                    </p:anim>
                                  </p:childTnLst>
                                </p:cTn>
                              </p:par>
                            </p:childTnLst>
                          </p:cTn>
                        </p:par>
                        <p:par>
                          <p:cTn fill="hold" id="68">
                            <p:stCondLst>
                              <p:cond delay="3000"/>
                            </p:stCondLst>
                            <p:childTnLst>
                              <p:par>
                                <p:cTn decel="100000" fill="hold" grpId="0" id="69" nodeType="afterEffect" presetClass="entr" presetID="2" presetSubtype="1">
                                  <p:stCondLst>
                                    <p:cond delay="0"/>
                                  </p:stCondLst>
                                  <p:childTnLst>
                                    <p:set>
                                      <p:cBhvr>
                                        <p:cTn dur="1" fill="hold" id="70">
                                          <p:stCondLst>
                                            <p:cond delay="0"/>
                                          </p:stCondLst>
                                        </p:cTn>
                                        <p:tgtEl>
                                          <p:spTgt spid="1049881">
                                            <p:txEl>
                                              <p:pRg st="0" end="0"/>
                                            </p:txEl>
                                          </p:spTgt>
                                        </p:tgtEl>
                                        <p:attrNameLst>
                                          <p:attrName>style.visibility</p:attrName>
                                        </p:attrNameLst>
                                      </p:cBhvr>
                                      <p:to>
                                        <p:strVal val="visible"/>
                                      </p:to>
                                    </p:set>
                                    <p:anim calcmode="lin" valueType="num">
                                      <p:cBhvr additive="base">
                                        <p:cTn dur="1000" fill="hold" id="71"/>
                                        <p:tgtEl>
                                          <p:spTgt spid="1049881">
                                            <p:txEl>
                                              <p:pRg st="0" end="0"/>
                                            </p:txEl>
                                          </p:spTgt>
                                        </p:tgtEl>
                                        <p:attrNameLst>
                                          <p:attrName>ppt_x</p:attrName>
                                        </p:attrNameLst>
                                      </p:cBhvr>
                                      <p:tavLst>
                                        <p:tav tm="0">
                                          <p:val>
                                            <p:strVal val="#ppt_x"/>
                                          </p:val>
                                        </p:tav>
                                        <p:tav tm="100000">
                                          <p:val>
                                            <p:strVal val="#ppt_x"/>
                                          </p:val>
                                        </p:tav>
                                      </p:tavLst>
                                    </p:anim>
                                    <p:anim calcmode="lin" valueType="num">
                                      <p:cBhvr additive="base">
                                        <p:cTn dur="1000" fill="hold" id="72"/>
                                        <p:tgtEl>
                                          <p:spTgt spid="1049881">
                                            <p:txEl>
                                              <p:pRg st="0" end="0"/>
                                            </p:txEl>
                                          </p:spTgt>
                                        </p:tgtEl>
                                        <p:attrNameLst>
                                          <p:attrName>ppt_y</p:attrName>
                                        </p:attrNameLst>
                                      </p:cBhvr>
                                      <p:tavLst>
                                        <p:tav tm="0">
                                          <p:val>
                                            <p:strVal val="0-#ppt_h/2"/>
                                          </p:val>
                                        </p:tav>
                                        <p:tav tm="100000">
                                          <p:val>
                                            <p:strVal val="#ppt_y"/>
                                          </p:val>
                                        </p:tav>
                                      </p:tavLst>
                                    </p:anim>
                                  </p:childTnLst>
                                </p:cTn>
                              </p:par>
                              <p:par>
                                <p:cTn decel="100000" fill="hold" grpId="0" id="73" nodeType="withEffect" presetClass="entr" presetID="2" presetSubtype="1">
                                  <p:stCondLst>
                                    <p:cond delay="0"/>
                                  </p:stCondLst>
                                  <p:childTnLst>
                                    <p:set>
                                      <p:cBhvr>
                                        <p:cTn dur="1" fill="hold" id="74">
                                          <p:stCondLst>
                                            <p:cond delay="0"/>
                                          </p:stCondLst>
                                        </p:cTn>
                                        <p:tgtEl>
                                          <p:spTgt spid="1049882">
                                            <p:txEl>
                                              <p:pRg st="0" end="0"/>
                                            </p:txEl>
                                          </p:spTgt>
                                        </p:tgtEl>
                                        <p:attrNameLst>
                                          <p:attrName>style.visibility</p:attrName>
                                        </p:attrNameLst>
                                      </p:cBhvr>
                                      <p:to>
                                        <p:strVal val="visible"/>
                                      </p:to>
                                    </p:set>
                                    <p:anim calcmode="lin" valueType="num">
                                      <p:cBhvr additive="base">
                                        <p:cTn dur="1000" fill="hold" id="75"/>
                                        <p:tgtEl>
                                          <p:spTgt spid="1049882">
                                            <p:txEl>
                                              <p:pRg st="0" end="0"/>
                                            </p:txEl>
                                          </p:spTgt>
                                        </p:tgtEl>
                                        <p:attrNameLst>
                                          <p:attrName>ppt_x</p:attrName>
                                        </p:attrNameLst>
                                      </p:cBhvr>
                                      <p:tavLst>
                                        <p:tav tm="0">
                                          <p:val>
                                            <p:strVal val="#ppt_x"/>
                                          </p:val>
                                        </p:tav>
                                        <p:tav tm="100000">
                                          <p:val>
                                            <p:strVal val="#ppt_x"/>
                                          </p:val>
                                        </p:tav>
                                      </p:tavLst>
                                    </p:anim>
                                    <p:anim calcmode="lin" valueType="num">
                                      <p:cBhvr additive="base">
                                        <p:cTn dur="1000" fill="hold" id="76"/>
                                        <p:tgtEl>
                                          <p:spTgt spid="1049882">
                                            <p:txEl>
                                              <p:pRg st="0" end="0"/>
                                            </p:txEl>
                                          </p:spTgt>
                                        </p:tgtEl>
                                        <p:attrNameLst>
                                          <p:attrName>ppt_y</p:attrName>
                                        </p:attrNameLst>
                                      </p:cBhvr>
                                      <p:tavLst>
                                        <p:tav tm="0">
                                          <p:val>
                                            <p:strVal val="0-#ppt_h/2"/>
                                          </p:val>
                                        </p:tav>
                                        <p:tav tm="100000">
                                          <p:val>
                                            <p:strVal val="#ppt_y"/>
                                          </p:val>
                                        </p:tav>
                                      </p:tavLst>
                                    </p:anim>
                                  </p:childTnLst>
                                </p:cTn>
                              </p:par>
                              <p:par>
                                <p:cTn decel="100000" fill="hold" grpId="0" id="77" nodeType="withEffect" presetClass="entr" presetID="2" presetSubtype="1">
                                  <p:stCondLst>
                                    <p:cond delay="0"/>
                                  </p:stCondLst>
                                  <p:childTnLst>
                                    <p:set>
                                      <p:cBhvr>
                                        <p:cTn dur="1" fill="hold" id="78">
                                          <p:stCondLst>
                                            <p:cond delay="0"/>
                                          </p:stCondLst>
                                        </p:cTn>
                                        <p:tgtEl>
                                          <p:spTgt spid="1049863"/>
                                        </p:tgtEl>
                                        <p:attrNameLst>
                                          <p:attrName>style.visibility</p:attrName>
                                        </p:attrNameLst>
                                      </p:cBhvr>
                                      <p:to>
                                        <p:strVal val="visible"/>
                                      </p:to>
                                    </p:set>
                                    <p:anim calcmode="lin" valueType="num">
                                      <p:cBhvr additive="base">
                                        <p:cTn dur="1000" fill="hold" id="79"/>
                                        <p:tgtEl>
                                          <p:spTgt spid="1049863"/>
                                        </p:tgtEl>
                                        <p:attrNameLst>
                                          <p:attrName>ppt_x</p:attrName>
                                        </p:attrNameLst>
                                      </p:cBhvr>
                                      <p:tavLst>
                                        <p:tav tm="0">
                                          <p:val>
                                            <p:strVal val="#ppt_x"/>
                                          </p:val>
                                        </p:tav>
                                        <p:tav tm="100000">
                                          <p:val>
                                            <p:strVal val="#ppt_x"/>
                                          </p:val>
                                        </p:tav>
                                      </p:tavLst>
                                    </p:anim>
                                    <p:anim calcmode="lin" valueType="num">
                                      <p:cBhvr additive="base">
                                        <p:cTn dur="1000" fill="hold" id="80"/>
                                        <p:tgtEl>
                                          <p:spTgt spid="1049863"/>
                                        </p:tgtEl>
                                        <p:attrNameLst>
                                          <p:attrName>ppt_y</p:attrName>
                                        </p:attrNameLst>
                                      </p:cBhvr>
                                      <p:tavLst>
                                        <p:tav tm="0">
                                          <p:val>
                                            <p:strVal val="0-#ppt_h/2"/>
                                          </p:val>
                                        </p:tav>
                                        <p:tav tm="100000">
                                          <p:val>
                                            <p:strVal val="#ppt_y"/>
                                          </p:val>
                                        </p:tav>
                                      </p:tavLst>
                                    </p:anim>
                                  </p:childTnLst>
                                </p:cTn>
                              </p:par>
                              <p:par>
                                <p:cTn fill="hold" grpId="1" id="81" nodeType="withEffect" presetClass="entr" presetID="45" presetSubtype="0">
                                  <p:stCondLst>
                                    <p:cond delay="0"/>
                                  </p:stCondLst>
                                  <p:childTnLst>
                                    <p:set>
                                      <p:cBhvr>
                                        <p:cTn dur="1" fill="hold" id="82">
                                          <p:stCondLst>
                                            <p:cond delay="0"/>
                                          </p:stCondLst>
                                        </p:cTn>
                                        <p:tgtEl>
                                          <p:spTgt spid="1049881">
                                            <p:txEl>
                                              <p:pRg st="0" end="0"/>
                                            </p:txEl>
                                          </p:spTgt>
                                        </p:tgtEl>
                                        <p:attrNameLst>
                                          <p:attrName>style.visibility</p:attrName>
                                        </p:attrNameLst>
                                      </p:cBhvr>
                                      <p:to>
                                        <p:strVal val="visible"/>
                                      </p:to>
                                    </p:set>
                                    <p:animEffect transition="in" filter="fade">
                                      <p:cBhvr>
                                        <p:cTn dur="1000" id="83"/>
                                        <p:tgtEl>
                                          <p:spTgt spid="1049881">
                                            <p:txEl>
                                              <p:pRg st="0" end="0"/>
                                            </p:txEl>
                                          </p:spTgt>
                                        </p:tgtEl>
                                      </p:cBhvr>
                                    </p:animEffect>
                                    <p:anim calcmode="lin" valueType="num">
                                      <p:cBhvr>
                                        <p:cTn dur="1000" fill="hold" id="84"/>
                                        <p:tgtEl>
                                          <p:spTgt spid="1049881">
                                            <p:txEl>
                                              <p:pRg st="0" end="0"/>
                                            </p:txEl>
                                          </p:spTgt>
                                        </p:tgtEl>
                                        <p:attrNameLst>
                                          <p:attrName>ppt_w</p:attrName>
                                        </p:attrNameLst>
                                      </p:cBhvr>
                                      <p:tavLst>
                                        <p:tav fmla="#ppt_w*sin(2.5*pi*$)" tm="0">
                                          <p:val>
                                            <p:fltVal val="0.0"/>
                                          </p:val>
                                        </p:tav>
                                        <p:tav tm="100000">
                                          <p:val>
                                            <p:fltVal val="1.0"/>
                                          </p:val>
                                        </p:tav>
                                      </p:tavLst>
                                    </p:anim>
                                    <p:anim calcmode="lin" valueType="num">
                                      <p:cBhvr>
                                        <p:cTn dur="1000" fill="hold" id="85"/>
                                        <p:tgtEl>
                                          <p:spTgt spid="1049881">
                                            <p:txEl>
                                              <p:pRg st="0" end="0"/>
                                            </p:txEl>
                                          </p:spTgt>
                                        </p:tgtEl>
                                        <p:attrNameLst>
                                          <p:attrName>ppt_h</p:attrName>
                                        </p:attrNameLst>
                                      </p:cBhvr>
                                      <p:tavLst>
                                        <p:tav tm="0">
                                          <p:val>
                                            <p:strVal val="#ppt_h"/>
                                          </p:val>
                                        </p:tav>
                                        <p:tav tm="100000">
                                          <p:val>
                                            <p:strVal val="#ppt_h"/>
                                          </p:val>
                                        </p:tav>
                                      </p:tavLst>
                                    </p:anim>
                                  </p:childTnLst>
                                </p:cTn>
                              </p:par>
                              <p:par>
                                <p:cTn fill="hold" grpId="1" id="86" nodeType="withEffect" presetClass="entr" presetID="45" presetSubtype="0">
                                  <p:stCondLst>
                                    <p:cond delay="0"/>
                                  </p:stCondLst>
                                  <p:childTnLst>
                                    <p:set>
                                      <p:cBhvr>
                                        <p:cTn dur="1" fill="hold" id="87">
                                          <p:stCondLst>
                                            <p:cond delay="0"/>
                                          </p:stCondLst>
                                        </p:cTn>
                                        <p:tgtEl>
                                          <p:spTgt spid="1049882">
                                            <p:txEl>
                                              <p:pRg st="0" end="0"/>
                                            </p:txEl>
                                          </p:spTgt>
                                        </p:tgtEl>
                                        <p:attrNameLst>
                                          <p:attrName>style.visibility</p:attrName>
                                        </p:attrNameLst>
                                      </p:cBhvr>
                                      <p:to>
                                        <p:strVal val="visible"/>
                                      </p:to>
                                    </p:set>
                                    <p:animEffect transition="in" filter="fade">
                                      <p:cBhvr>
                                        <p:cTn dur="1000" id="88"/>
                                        <p:tgtEl>
                                          <p:spTgt spid="1049882">
                                            <p:txEl>
                                              <p:pRg st="0" end="0"/>
                                            </p:txEl>
                                          </p:spTgt>
                                        </p:tgtEl>
                                      </p:cBhvr>
                                    </p:animEffect>
                                    <p:anim calcmode="lin" valueType="num">
                                      <p:cBhvr>
                                        <p:cTn dur="1000" fill="hold" id="89"/>
                                        <p:tgtEl>
                                          <p:spTgt spid="1049882">
                                            <p:txEl>
                                              <p:pRg st="0" end="0"/>
                                            </p:txEl>
                                          </p:spTgt>
                                        </p:tgtEl>
                                        <p:attrNameLst>
                                          <p:attrName>ppt_w</p:attrName>
                                        </p:attrNameLst>
                                      </p:cBhvr>
                                      <p:tavLst>
                                        <p:tav fmla="#ppt_w*sin(2.5*pi*$)" tm="0">
                                          <p:val>
                                            <p:fltVal val="0.0"/>
                                          </p:val>
                                        </p:tav>
                                        <p:tav tm="100000">
                                          <p:val>
                                            <p:fltVal val="1.0"/>
                                          </p:val>
                                        </p:tav>
                                      </p:tavLst>
                                    </p:anim>
                                    <p:anim calcmode="lin" valueType="num">
                                      <p:cBhvr>
                                        <p:cTn dur="1000" fill="hold" id="90"/>
                                        <p:tgtEl>
                                          <p:spTgt spid="1049882">
                                            <p:txEl>
                                              <p:pRg st="0" end="0"/>
                                            </p:txEl>
                                          </p:spTgt>
                                        </p:tgtEl>
                                        <p:attrNameLst>
                                          <p:attrName>ppt_h</p:attrName>
                                        </p:attrNameLst>
                                      </p:cBhvr>
                                      <p:tavLst>
                                        <p:tav tm="0">
                                          <p:val>
                                            <p:strVal val="#ppt_h"/>
                                          </p:val>
                                        </p:tav>
                                        <p:tav tm="100000">
                                          <p:val>
                                            <p:strVal val="#ppt_h"/>
                                          </p:val>
                                        </p:tav>
                                      </p:tavLst>
                                    </p:anim>
                                  </p:childTnLst>
                                </p:cTn>
                              </p:par>
                              <p:par>
                                <p:cTn fill="hold" grpId="1" id="91" nodeType="withEffect" presetClass="entr" presetID="45" presetSubtype="0">
                                  <p:stCondLst>
                                    <p:cond delay="0"/>
                                  </p:stCondLst>
                                  <p:childTnLst>
                                    <p:set>
                                      <p:cBhvr>
                                        <p:cTn dur="1" fill="hold" id="92">
                                          <p:stCondLst>
                                            <p:cond delay="0"/>
                                          </p:stCondLst>
                                        </p:cTn>
                                        <p:tgtEl>
                                          <p:spTgt spid="1049863"/>
                                        </p:tgtEl>
                                        <p:attrNameLst>
                                          <p:attrName>style.visibility</p:attrName>
                                        </p:attrNameLst>
                                      </p:cBhvr>
                                      <p:to>
                                        <p:strVal val="visible"/>
                                      </p:to>
                                    </p:set>
                                    <p:animEffect transition="in" filter="fade">
                                      <p:cBhvr>
                                        <p:cTn dur="1000" id="93"/>
                                        <p:tgtEl>
                                          <p:spTgt spid="1049863"/>
                                        </p:tgtEl>
                                      </p:cBhvr>
                                    </p:animEffect>
                                    <p:anim calcmode="lin" valueType="num">
                                      <p:cBhvr>
                                        <p:cTn dur="1000" fill="hold" id="94"/>
                                        <p:tgtEl>
                                          <p:spTgt spid="1049863"/>
                                        </p:tgtEl>
                                        <p:attrNameLst>
                                          <p:attrName>ppt_w</p:attrName>
                                        </p:attrNameLst>
                                      </p:cBhvr>
                                      <p:tavLst>
                                        <p:tav fmla="#ppt_w*sin(2.5*pi*$)" tm="0">
                                          <p:val>
                                            <p:fltVal val="0.0"/>
                                          </p:val>
                                        </p:tav>
                                        <p:tav tm="100000">
                                          <p:val>
                                            <p:fltVal val="1.0"/>
                                          </p:val>
                                        </p:tav>
                                      </p:tavLst>
                                    </p:anim>
                                    <p:anim calcmode="lin" valueType="num">
                                      <p:cBhvr>
                                        <p:cTn dur="1000" fill="hold" id="95"/>
                                        <p:tgtEl>
                                          <p:spTgt spid="1049863"/>
                                        </p:tgtEl>
                                        <p:attrNameLst>
                                          <p:attrName>ppt_h</p:attrName>
                                        </p:attrNameLst>
                                      </p:cBhvr>
                                      <p:tavLst>
                                        <p:tav tm="0">
                                          <p:val>
                                            <p:strVal val="#ppt_h"/>
                                          </p:val>
                                        </p:tav>
                                        <p:tav tm="100000">
                                          <p:val>
                                            <p:strVal val="#ppt_h"/>
                                          </p:val>
                                        </p:tav>
                                      </p:tavLst>
                                    </p:anim>
                                  </p:childTnLst>
                                </p:cTn>
                              </p:par>
                            </p:childTnLst>
                          </p:cTn>
                        </p:par>
                        <p:par>
                          <p:cTn fill="hold" id="96">
                            <p:stCondLst>
                              <p:cond delay="4000"/>
                            </p:stCondLst>
                            <p:childTnLst>
                              <p:par>
                                <p:cTn decel="100000" fill="hold" grpId="0" id="97" nodeType="afterEffect" presetClass="entr" presetID="2" presetSubtype="1">
                                  <p:stCondLst>
                                    <p:cond delay="0"/>
                                  </p:stCondLst>
                                  <p:childTnLst>
                                    <p:set>
                                      <p:cBhvr>
                                        <p:cTn dur="1" fill="hold" id="98">
                                          <p:stCondLst>
                                            <p:cond delay="0"/>
                                          </p:stCondLst>
                                        </p:cTn>
                                        <p:tgtEl>
                                          <p:spTgt spid="1049887">
                                            <p:txEl>
                                              <p:pRg st="0" end="0"/>
                                            </p:txEl>
                                          </p:spTgt>
                                        </p:tgtEl>
                                        <p:attrNameLst>
                                          <p:attrName>style.visibility</p:attrName>
                                        </p:attrNameLst>
                                      </p:cBhvr>
                                      <p:to>
                                        <p:strVal val="visible"/>
                                      </p:to>
                                    </p:set>
                                    <p:anim calcmode="lin" valueType="num">
                                      <p:cBhvr additive="base">
                                        <p:cTn dur="1000" fill="hold" id="99"/>
                                        <p:tgtEl>
                                          <p:spTgt spid="1049887">
                                            <p:txEl>
                                              <p:pRg st="0" end="0"/>
                                            </p:txEl>
                                          </p:spTgt>
                                        </p:tgtEl>
                                        <p:attrNameLst>
                                          <p:attrName>ppt_x</p:attrName>
                                        </p:attrNameLst>
                                      </p:cBhvr>
                                      <p:tavLst>
                                        <p:tav tm="0">
                                          <p:val>
                                            <p:strVal val="#ppt_x"/>
                                          </p:val>
                                        </p:tav>
                                        <p:tav tm="100000">
                                          <p:val>
                                            <p:strVal val="#ppt_x"/>
                                          </p:val>
                                        </p:tav>
                                      </p:tavLst>
                                    </p:anim>
                                    <p:anim calcmode="lin" valueType="num">
                                      <p:cBhvr additive="base">
                                        <p:cTn dur="1000" fill="hold" id="100"/>
                                        <p:tgtEl>
                                          <p:spTgt spid="1049887">
                                            <p:txEl>
                                              <p:pRg st="0" end="0"/>
                                            </p:txEl>
                                          </p:spTgt>
                                        </p:tgtEl>
                                        <p:attrNameLst>
                                          <p:attrName>ppt_y</p:attrName>
                                        </p:attrNameLst>
                                      </p:cBhvr>
                                      <p:tavLst>
                                        <p:tav tm="0">
                                          <p:val>
                                            <p:strVal val="0-#ppt_h/2"/>
                                          </p:val>
                                        </p:tav>
                                        <p:tav tm="100000">
                                          <p:val>
                                            <p:strVal val="#ppt_y"/>
                                          </p:val>
                                        </p:tav>
                                      </p:tavLst>
                                    </p:anim>
                                  </p:childTnLst>
                                </p:cTn>
                              </p:par>
                              <p:par>
                                <p:cTn decel="100000" fill="hold" grpId="0" id="101" nodeType="withEffect" presetClass="entr" presetID="2" presetSubtype="1">
                                  <p:stCondLst>
                                    <p:cond delay="0"/>
                                  </p:stCondLst>
                                  <p:childTnLst>
                                    <p:set>
                                      <p:cBhvr>
                                        <p:cTn dur="1" fill="hold" id="102">
                                          <p:stCondLst>
                                            <p:cond delay="0"/>
                                          </p:stCondLst>
                                        </p:cTn>
                                        <p:tgtEl>
                                          <p:spTgt spid="1049867"/>
                                        </p:tgtEl>
                                        <p:attrNameLst>
                                          <p:attrName>style.visibility</p:attrName>
                                        </p:attrNameLst>
                                      </p:cBhvr>
                                      <p:to>
                                        <p:strVal val="visible"/>
                                      </p:to>
                                    </p:set>
                                    <p:anim calcmode="lin" valueType="num">
                                      <p:cBhvr additive="base">
                                        <p:cTn dur="1000" fill="hold" id="103"/>
                                        <p:tgtEl>
                                          <p:spTgt spid="1049867"/>
                                        </p:tgtEl>
                                        <p:attrNameLst>
                                          <p:attrName>ppt_x</p:attrName>
                                        </p:attrNameLst>
                                      </p:cBhvr>
                                      <p:tavLst>
                                        <p:tav tm="0">
                                          <p:val>
                                            <p:strVal val="#ppt_x"/>
                                          </p:val>
                                        </p:tav>
                                        <p:tav tm="100000">
                                          <p:val>
                                            <p:strVal val="#ppt_x"/>
                                          </p:val>
                                        </p:tav>
                                      </p:tavLst>
                                    </p:anim>
                                    <p:anim calcmode="lin" valueType="num">
                                      <p:cBhvr additive="base">
                                        <p:cTn dur="1000" fill="hold" id="104"/>
                                        <p:tgtEl>
                                          <p:spTgt spid="1049867"/>
                                        </p:tgtEl>
                                        <p:attrNameLst>
                                          <p:attrName>ppt_y</p:attrName>
                                        </p:attrNameLst>
                                      </p:cBhvr>
                                      <p:tavLst>
                                        <p:tav tm="0">
                                          <p:val>
                                            <p:strVal val="0-#ppt_h/2"/>
                                          </p:val>
                                        </p:tav>
                                        <p:tav tm="100000">
                                          <p:val>
                                            <p:strVal val="#ppt_y"/>
                                          </p:val>
                                        </p:tav>
                                      </p:tavLst>
                                    </p:anim>
                                  </p:childTnLst>
                                </p:cTn>
                              </p:par>
                              <p:par>
                                <p:cTn fill="hold" grpId="1" id="105" nodeType="withEffect" presetClass="entr" presetID="45" presetSubtype="0">
                                  <p:stCondLst>
                                    <p:cond delay="0"/>
                                  </p:stCondLst>
                                  <p:childTnLst>
                                    <p:set>
                                      <p:cBhvr>
                                        <p:cTn dur="1" fill="hold" id="106">
                                          <p:stCondLst>
                                            <p:cond delay="0"/>
                                          </p:stCondLst>
                                        </p:cTn>
                                        <p:tgtEl>
                                          <p:spTgt spid="1049887">
                                            <p:txEl>
                                              <p:pRg st="0" end="0"/>
                                            </p:txEl>
                                          </p:spTgt>
                                        </p:tgtEl>
                                        <p:attrNameLst>
                                          <p:attrName>style.visibility</p:attrName>
                                        </p:attrNameLst>
                                      </p:cBhvr>
                                      <p:to>
                                        <p:strVal val="visible"/>
                                      </p:to>
                                    </p:set>
                                    <p:animEffect transition="in" filter="fade">
                                      <p:cBhvr>
                                        <p:cTn dur="1000" id="107"/>
                                        <p:tgtEl>
                                          <p:spTgt spid="1049887">
                                            <p:txEl>
                                              <p:pRg st="0" end="0"/>
                                            </p:txEl>
                                          </p:spTgt>
                                        </p:tgtEl>
                                      </p:cBhvr>
                                    </p:animEffect>
                                    <p:anim calcmode="lin" valueType="num">
                                      <p:cBhvr>
                                        <p:cTn dur="1000" fill="hold" id="108"/>
                                        <p:tgtEl>
                                          <p:spTgt spid="1049887">
                                            <p:txEl>
                                              <p:pRg st="0" end="0"/>
                                            </p:txEl>
                                          </p:spTgt>
                                        </p:tgtEl>
                                        <p:attrNameLst>
                                          <p:attrName>ppt_w</p:attrName>
                                        </p:attrNameLst>
                                      </p:cBhvr>
                                      <p:tavLst>
                                        <p:tav fmla="#ppt_w*sin(2.5*pi*$)" tm="0">
                                          <p:val>
                                            <p:fltVal val="0.0"/>
                                          </p:val>
                                        </p:tav>
                                        <p:tav tm="100000">
                                          <p:val>
                                            <p:fltVal val="1.0"/>
                                          </p:val>
                                        </p:tav>
                                      </p:tavLst>
                                    </p:anim>
                                    <p:anim calcmode="lin" valueType="num">
                                      <p:cBhvr>
                                        <p:cTn dur="1000" fill="hold" id="109"/>
                                        <p:tgtEl>
                                          <p:spTgt spid="1049887">
                                            <p:txEl>
                                              <p:pRg st="0" end="0"/>
                                            </p:txEl>
                                          </p:spTgt>
                                        </p:tgtEl>
                                        <p:attrNameLst>
                                          <p:attrName>ppt_h</p:attrName>
                                        </p:attrNameLst>
                                      </p:cBhvr>
                                      <p:tavLst>
                                        <p:tav tm="0">
                                          <p:val>
                                            <p:strVal val="#ppt_h"/>
                                          </p:val>
                                        </p:tav>
                                        <p:tav tm="100000">
                                          <p:val>
                                            <p:strVal val="#ppt_h"/>
                                          </p:val>
                                        </p:tav>
                                      </p:tavLst>
                                    </p:anim>
                                  </p:childTnLst>
                                </p:cTn>
                              </p:par>
                              <p:par>
                                <p:cTn fill="hold" grpId="1" id="110" nodeType="withEffect" presetClass="entr" presetID="45" presetSubtype="0">
                                  <p:stCondLst>
                                    <p:cond delay="0"/>
                                  </p:stCondLst>
                                  <p:childTnLst>
                                    <p:set>
                                      <p:cBhvr>
                                        <p:cTn dur="1" fill="hold" id="111">
                                          <p:stCondLst>
                                            <p:cond delay="0"/>
                                          </p:stCondLst>
                                        </p:cTn>
                                        <p:tgtEl>
                                          <p:spTgt spid="1049867"/>
                                        </p:tgtEl>
                                        <p:attrNameLst>
                                          <p:attrName>style.visibility</p:attrName>
                                        </p:attrNameLst>
                                      </p:cBhvr>
                                      <p:to>
                                        <p:strVal val="visible"/>
                                      </p:to>
                                    </p:set>
                                    <p:animEffect transition="in" filter="fade">
                                      <p:cBhvr>
                                        <p:cTn dur="1000" id="112"/>
                                        <p:tgtEl>
                                          <p:spTgt spid="1049867"/>
                                        </p:tgtEl>
                                      </p:cBhvr>
                                    </p:animEffect>
                                    <p:anim calcmode="lin" valueType="num">
                                      <p:cBhvr>
                                        <p:cTn dur="1000" fill="hold" id="113"/>
                                        <p:tgtEl>
                                          <p:spTgt spid="1049867"/>
                                        </p:tgtEl>
                                        <p:attrNameLst>
                                          <p:attrName>ppt_w</p:attrName>
                                        </p:attrNameLst>
                                      </p:cBhvr>
                                      <p:tavLst>
                                        <p:tav fmla="#ppt_w*sin(2.5*pi*$)" tm="0">
                                          <p:val>
                                            <p:fltVal val="0.0"/>
                                          </p:val>
                                        </p:tav>
                                        <p:tav tm="100000">
                                          <p:val>
                                            <p:fltVal val="1.0"/>
                                          </p:val>
                                        </p:tav>
                                      </p:tavLst>
                                    </p:anim>
                                    <p:anim calcmode="lin" valueType="num">
                                      <p:cBhvr>
                                        <p:cTn dur="1000" fill="hold" id="114"/>
                                        <p:tgtEl>
                                          <p:spTgt spid="1049867"/>
                                        </p:tgtEl>
                                        <p:attrNameLst>
                                          <p:attrName>ppt_h</p:attrName>
                                        </p:attrNameLst>
                                      </p:cBhvr>
                                      <p:tavLst>
                                        <p:tav tm="0">
                                          <p:val>
                                            <p:strVal val="#ppt_h"/>
                                          </p:val>
                                        </p:tav>
                                        <p:tav tm="100000">
                                          <p:val>
                                            <p:strVal val="#ppt_h"/>
                                          </p:val>
                                        </p:tav>
                                      </p:tavLst>
                                    </p:anim>
                                  </p:childTnLst>
                                </p:cTn>
                              </p:par>
                            </p:childTnLst>
                          </p:cTn>
                        </p:par>
                        <p:par>
                          <p:cTn fill="hold" id="115">
                            <p:stCondLst>
                              <p:cond delay="5000"/>
                            </p:stCondLst>
                            <p:childTnLst>
                              <p:par>
                                <p:cTn decel="100000" fill="hold" grpId="0" id="116" nodeType="afterEffect" presetClass="entr" presetID="2" presetSubtype="1">
                                  <p:stCondLst>
                                    <p:cond delay="0"/>
                                  </p:stCondLst>
                                  <p:childTnLst>
                                    <p:set>
                                      <p:cBhvr>
                                        <p:cTn dur="1" fill="hold" id="117">
                                          <p:stCondLst>
                                            <p:cond delay="0"/>
                                          </p:stCondLst>
                                        </p:cTn>
                                        <p:tgtEl>
                                          <p:spTgt spid="1049885">
                                            <p:txEl>
                                              <p:pRg st="0" end="0"/>
                                            </p:txEl>
                                          </p:spTgt>
                                        </p:tgtEl>
                                        <p:attrNameLst>
                                          <p:attrName>style.visibility</p:attrName>
                                        </p:attrNameLst>
                                      </p:cBhvr>
                                      <p:to>
                                        <p:strVal val="visible"/>
                                      </p:to>
                                    </p:set>
                                    <p:anim calcmode="lin" valueType="num">
                                      <p:cBhvr additive="base">
                                        <p:cTn dur="1000" fill="hold" id="118"/>
                                        <p:tgtEl>
                                          <p:spTgt spid="1049885">
                                            <p:txEl>
                                              <p:pRg st="0" end="0"/>
                                            </p:txEl>
                                          </p:spTgt>
                                        </p:tgtEl>
                                        <p:attrNameLst>
                                          <p:attrName>ppt_x</p:attrName>
                                        </p:attrNameLst>
                                      </p:cBhvr>
                                      <p:tavLst>
                                        <p:tav tm="0">
                                          <p:val>
                                            <p:strVal val="#ppt_x"/>
                                          </p:val>
                                        </p:tav>
                                        <p:tav tm="100000">
                                          <p:val>
                                            <p:strVal val="#ppt_x"/>
                                          </p:val>
                                        </p:tav>
                                      </p:tavLst>
                                    </p:anim>
                                    <p:anim calcmode="lin" valueType="num">
                                      <p:cBhvr additive="base">
                                        <p:cTn dur="1000" fill="hold" id="119"/>
                                        <p:tgtEl>
                                          <p:spTgt spid="1049885">
                                            <p:txEl>
                                              <p:pRg st="0" end="0"/>
                                            </p:txEl>
                                          </p:spTgt>
                                        </p:tgtEl>
                                        <p:attrNameLst>
                                          <p:attrName>ppt_y</p:attrName>
                                        </p:attrNameLst>
                                      </p:cBhvr>
                                      <p:tavLst>
                                        <p:tav tm="0">
                                          <p:val>
                                            <p:strVal val="0-#ppt_h/2"/>
                                          </p:val>
                                        </p:tav>
                                        <p:tav tm="100000">
                                          <p:val>
                                            <p:strVal val="#ppt_y"/>
                                          </p:val>
                                        </p:tav>
                                      </p:tavLst>
                                    </p:anim>
                                  </p:childTnLst>
                                </p:cTn>
                              </p:par>
                              <p:par>
                                <p:cTn decel="100000" fill="hold" grpId="0" id="120" nodeType="withEffect" presetClass="entr" presetID="2" presetSubtype="1">
                                  <p:stCondLst>
                                    <p:cond delay="0"/>
                                  </p:stCondLst>
                                  <p:childTnLst>
                                    <p:set>
                                      <p:cBhvr>
                                        <p:cTn dur="1" fill="hold" id="121">
                                          <p:stCondLst>
                                            <p:cond delay="0"/>
                                          </p:stCondLst>
                                        </p:cTn>
                                        <p:tgtEl>
                                          <p:spTgt spid="1049864"/>
                                        </p:tgtEl>
                                        <p:attrNameLst>
                                          <p:attrName>style.visibility</p:attrName>
                                        </p:attrNameLst>
                                      </p:cBhvr>
                                      <p:to>
                                        <p:strVal val="visible"/>
                                      </p:to>
                                    </p:set>
                                    <p:anim calcmode="lin" valueType="num">
                                      <p:cBhvr additive="base">
                                        <p:cTn dur="1000" fill="hold" id="122"/>
                                        <p:tgtEl>
                                          <p:spTgt spid="1049864"/>
                                        </p:tgtEl>
                                        <p:attrNameLst>
                                          <p:attrName>ppt_x</p:attrName>
                                        </p:attrNameLst>
                                      </p:cBhvr>
                                      <p:tavLst>
                                        <p:tav tm="0">
                                          <p:val>
                                            <p:strVal val="#ppt_x"/>
                                          </p:val>
                                        </p:tav>
                                        <p:tav tm="100000">
                                          <p:val>
                                            <p:strVal val="#ppt_x"/>
                                          </p:val>
                                        </p:tav>
                                      </p:tavLst>
                                    </p:anim>
                                    <p:anim calcmode="lin" valueType="num">
                                      <p:cBhvr additive="base">
                                        <p:cTn dur="1000" fill="hold" id="123"/>
                                        <p:tgtEl>
                                          <p:spTgt spid="1049864"/>
                                        </p:tgtEl>
                                        <p:attrNameLst>
                                          <p:attrName>ppt_y</p:attrName>
                                        </p:attrNameLst>
                                      </p:cBhvr>
                                      <p:tavLst>
                                        <p:tav tm="0">
                                          <p:val>
                                            <p:strVal val="0-#ppt_h/2"/>
                                          </p:val>
                                        </p:tav>
                                        <p:tav tm="100000">
                                          <p:val>
                                            <p:strVal val="#ppt_y"/>
                                          </p:val>
                                        </p:tav>
                                      </p:tavLst>
                                    </p:anim>
                                  </p:childTnLst>
                                </p:cTn>
                              </p:par>
                              <p:par>
                                <p:cTn fill="hold" grpId="1" id="124" nodeType="withEffect" presetClass="entr" presetID="45" presetSubtype="0">
                                  <p:stCondLst>
                                    <p:cond delay="0"/>
                                  </p:stCondLst>
                                  <p:childTnLst>
                                    <p:set>
                                      <p:cBhvr>
                                        <p:cTn dur="1" fill="hold" id="125">
                                          <p:stCondLst>
                                            <p:cond delay="0"/>
                                          </p:stCondLst>
                                        </p:cTn>
                                        <p:tgtEl>
                                          <p:spTgt spid="1049885">
                                            <p:txEl>
                                              <p:pRg st="0" end="0"/>
                                            </p:txEl>
                                          </p:spTgt>
                                        </p:tgtEl>
                                        <p:attrNameLst>
                                          <p:attrName>style.visibility</p:attrName>
                                        </p:attrNameLst>
                                      </p:cBhvr>
                                      <p:to>
                                        <p:strVal val="visible"/>
                                      </p:to>
                                    </p:set>
                                    <p:animEffect transition="in" filter="fade">
                                      <p:cBhvr>
                                        <p:cTn dur="1000" id="126"/>
                                        <p:tgtEl>
                                          <p:spTgt spid="1049885">
                                            <p:txEl>
                                              <p:pRg st="0" end="0"/>
                                            </p:txEl>
                                          </p:spTgt>
                                        </p:tgtEl>
                                      </p:cBhvr>
                                    </p:animEffect>
                                    <p:anim calcmode="lin" valueType="num">
                                      <p:cBhvr>
                                        <p:cTn dur="1000" fill="hold" id="127"/>
                                        <p:tgtEl>
                                          <p:spTgt spid="1049885">
                                            <p:txEl>
                                              <p:pRg st="0" end="0"/>
                                            </p:txEl>
                                          </p:spTgt>
                                        </p:tgtEl>
                                        <p:attrNameLst>
                                          <p:attrName>ppt_w</p:attrName>
                                        </p:attrNameLst>
                                      </p:cBhvr>
                                      <p:tavLst>
                                        <p:tav fmla="#ppt_w*sin(2.5*pi*$)" tm="0">
                                          <p:val>
                                            <p:fltVal val="0.0"/>
                                          </p:val>
                                        </p:tav>
                                        <p:tav tm="100000">
                                          <p:val>
                                            <p:fltVal val="1.0"/>
                                          </p:val>
                                        </p:tav>
                                      </p:tavLst>
                                    </p:anim>
                                    <p:anim calcmode="lin" valueType="num">
                                      <p:cBhvr>
                                        <p:cTn dur="1000" fill="hold" id="128"/>
                                        <p:tgtEl>
                                          <p:spTgt spid="1049885">
                                            <p:txEl>
                                              <p:pRg st="0" end="0"/>
                                            </p:txEl>
                                          </p:spTgt>
                                        </p:tgtEl>
                                        <p:attrNameLst>
                                          <p:attrName>ppt_h</p:attrName>
                                        </p:attrNameLst>
                                      </p:cBhvr>
                                      <p:tavLst>
                                        <p:tav tm="0">
                                          <p:val>
                                            <p:strVal val="#ppt_h"/>
                                          </p:val>
                                        </p:tav>
                                        <p:tav tm="100000">
                                          <p:val>
                                            <p:strVal val="#ppt_h"/>
                                          </p:val>
                                        </p:tav>
                                      </p:tavLst>
                                    </p:anim>
                                  </p:childTnLst>
                                </p:cTn>
                              </p:par>
                              <p:par>
                                <p:cTn fill="hold" grpId="1" id="129" nodeType="withEffect" presetClass="entr" presetID="45" presetSubtype="0">
                                  <p:stCondLst>
                                    <p:cond delay="0"/>
                                  </p:stCondLst>
                                  <p:childTnLst>
                                    <p:set>
                                      <p:cBhvr>
                                        <p:cTn dur="1" fill="hold" id="130">
                                          <p:stCondLst>
                                            <p:cond delay="0"/>
                                          </p:stCondLst>
                                        </p:cTn>
                                        <p:tgtEl>
                                          <p:spTgt spid="1049864"/>
                                        </p:tgtEl>
                                        <p:attrNameLst>
                                          <p:attrName>style.visibility</p:attrName>
                                        </p:attrNameLst>
                                      </p:cBhvr>
                                      <p:to>
                                        <p:strVal val="visible"/>
                                      </p:to>
                                    </p:set>
                                    <p:animEffect transition="in" filter="fade">
                                      <p:cBhvr>
                                        <p:cTn dur="1000" id="131"/>
                                        <p:tgtEl>
                                          <p:spTgt spid="1049864"/>
                                        </p:tgtEl>
                                      </p:cBhvr>
                                    </p:animEffect>
                                    <p:anim calcmode="lin" valueType="num">
                                      <p:cBhvr>
                                        <p:cTn dur="1000" fill="hold" id="132"/>
                                        <p:tgtEl>
                                          <p:spTgt spid="1049864"/>
                                        </p:tgtEl>
                                        <p:attrNameLst>
                                          <p:attrName>ppt_w</p:attrName>
                                        </p:attrNameLst>
                                      </p:cBhvr>
                                      <p:tavLst>
                                        <p:tav fmla="#ppt_w*sin(2.5*pi*$)" tm="0">
                                          <p:val>
                                            <p:fltVal val="0.0"/>
                                          </p:val>
                                        </p:tav>
                                        <p:tav tm="100000">
                                          <p:val>
                                            <p:fltVal val="1.0"/>
                                          </p:val>
                                        </p:tav>
                                      </p:tavLst>
                                    </p:anim>
                                    <p:anim calcmode="lin" valueType="num">
                                      <p:cBhvr>
                                        <p:cTn dur="1000" fill="hold" id="133"/>
                                        <p:tgtEl>
                                          <p:spTgt spid="1049864"/>
                                        </p:tgtEl>
                                        <p:attrNameLst>
                                          <p:attrName>ppt_h</p:attrName>
                                        </p:attrNameLst>
                                      </p:cBhvr>
                                      <p:tavLst>
                                        <p:tav tm="0">
                                          <p:val>
                                            <p:strVal val="#ppt_h"/>
                                          </p:val>
                                        </p:tav>
                                        <p:tav tm="100000">
                                          <p:val>
                                            <p:strVal val="#ppt_h"/>
                                          </p:val>
                                        </p:tav>
                                      </p:tavLst>
                                    </p:anim>
                                  </p:childTnLst>
                                </p:cTn>
                              </p:par>
                            </p:childTnLst>
                          </p:cTn>
                        </p:par>
                        <p:par>
                          <p:cTn fill="hold" id="134">
                            <p:stCondLst>
                              <p:cond delay="6000"/>
                            </p:stCondLst>
                            <p:childTnLst>
                              <p:par>
                                <p:cTn decel="100000" fill="hold" grpId="0" id="135" nodeType="afterEffect" presetClass="entr" presetID="2" presetSubtype="1">
                                  <p:stCondLst>
                                    <p:cond delay="0"/>
                                  </p:stCondLst>
                                  <p:childTnLst>
                                    <p:set>
                                      <p:cBhvr>
                                        <p:cTn dur="1" fill="hold" id="136">
                                          <p:stCondLst>
                                            <p:cond delay="0"/>
                                          </p:stCondLst>
                                        </p:cTn>
                                        <p:tgtEl>
                                          <p:spTgt spid="1049888">
                                            <p:txEl>
                                              <p:pRg st="0" end="0"/>
                                            </p:txEl>
                                          </p:spTgt>
                                        </p:tgtEl>
                                        <p:attrNameLst>
                                          <p:attrName>style.visibility</p:attrName>
                                        </p:attrNameLst>
                                      </p:cBhvr>
                                      <p:to>
                                        <p:strVal val="visible"/>
                                      </p:to>
                                    </p:set>
                                    <p:anim calcmode="lin" valueType="num">
                                      <p:cBhvr additive="base">
                                        <p:cTn dur="1000" fill="hold" id="137"/>
                                        <p:tgtEl>
                                          <p:spTgt spid="1049888">
                                            <p:txEl>
                                              <p:pRg st="0" end="0"/>
                                            </p:txEl>
                                          </p:spTgt>
                                        </p:tgtEl>
                                        <p:attrNameLst>
                                          <p:attrName>ppt_x</p:attrName>
                                        </p:attrNameLst>
                                      </p:cBhvr>
                                      <p:tavLst>
                                        <p:tav tm="0">
                                          <p:val>
                                            <p:strVal val="#ppt_x"/>
                                          </p:val>
                                        </p:tav>
                                        <p:tav tm="100000">
                                          <p:val>
                                            <p:strVal val="#ppt_x"/>
                                          </p:val>
                                        </p:tav>
                                      </p:tavLst>
                                    </p:anim>
                                    <p:anim calcmode="lin" valueType="num">
                                      <p:cBhvr additive="base">
                                        <p:cTn dur="1000" fill="hold" id="138"/>
                                        <p:tgtEl>
                                          <p:spTgt spid="1049888">
                                            <p:txEl>
                                              <p:pRg st="0" end="0"/>
                                            </p:txEl>
                                          </p:spTgt>
                                        </p:tgtEl>
                                        <p:attrNameLst>
                                          <p:attrName>ppt_y</p:attrName>
                                        </p:attrNameLst>
                                      </p:cBhvr>
                                      <p:tavLst>
                                        <p:tav tm="0">
                                          <p:val>
                                            <p:strVal val="0-#ppt_h/2"/>
                                          </p:val>
                                        </p:tav>
                                        <p:tav tm="100000">
                                          <p:val>
                                            <p:strVal val="#ppt_y"/>
                                          </p:val>
                                        </p:tav>
                                      </p:tavLst>
                                    </p:anim>
                                  </p:childTnLst>
                                </p:cTn>
                              </p:par>
                              <p:par>
                                <p:cTn decel="100000" fill="hold" grpId="0" id="139" nodeType="withEffect" presetClass="entr" presetID="2" presetSubtype="1">
                                  <p:stCondLst>
                                    <p:cond delay="0"/>
                                  </p:stCondLst>
                                  <p:childTnLst>
                                    <p:set>
                                      <p:cBhvr>
                                        <p:cTn dur="1" fill="hold" id="140">
                                          <p:stCondLst>
                                            <p:cond delay="0"/>
                                          </p:stCondLst>
                                        </p:cTn>
                                        <p:tgtEl>
                                          <p:spTgt spid="1049866"/>
                                        </p:tgtEl>
                                        <p:attrNameLst>
                                          <p:attrName>style.visibility</p:attrName>
                                        </p:attrNameLst>
                                      </p:cBhvr>
                                      <p:to>
                                        <p:strVal val="visible"/>
                                      </p:to>
                                    </p:set>
                                    <p:anim calcmode="lin" valueType="num">
                                      <p:cBhvr additive="base">
                                        <p:cTn dur="1000" fill="hold" id="141"/>
                                        <p:tgtEl>
                                          <p:spTgt spid="1049866"/>
                                        </p:tgtEl>
                                        <p:attrNameLst>
                                          <p:attrName>ppt_x</p:attrName>
                                        </p:attrNameLst>
                                      </p:cBhvr>
                                      <p:tavLst>
                                        <p:tav tm="0">
                                          <p:val>
                                            <p:strVal val="#ppt_x"/>
                                          </p:val>
                                        </p:tav>
                                        <p:tav tm="100000">
                                          <p:val>
                                            <p:strVal val="#ppt_x"/>
                                          </p:val>
                                        </p:tav>
                                      </p:tavLst>
                                    </p:anim>
                                    <p:anim calcmode="lin" valueType="num">
                                      <p:cBhvr additive="base">
                                        <p:cTn dur="1000" fill="hold" id="142"/>
                                        <p:tgtEl>
                                          <p:spTgt spid="1049866"/>
                                        </p:tgtEl>
                                        <p:attrNameLst>
                                          <p:attrName>ppt_y</p:attrName>
                                        </p:attrNameLst>
                                      </p:cBhvr>
                                      <p:tavLst>
                                        <p:tav tm="0">
                                          <p:val>
                                            <p:strVal val="0-#ppt_h/2"/>
                                          </p:val>
                                        </p:tav>
                                        <p:tav tm="100000">
                                          <p:val>
                                            <p:strVal val="#ppt_y"/>
                                          </p:val>
                                        </p:tav>
                                      </p:tavLst>
                                    </p:anim>
                                  </p:childTnLst>
                                </p:cTn>
                              </p:par>
                              <p:par>
                                <p:cTn fill="hold" grpId="1" id="143" nodeType="withEffect" presetClass="entr" presetID="45" presetSubtype="0">
                                  <p:stCondLst>
                                    <p:cond delay="0"/>
                                  </p:stCondLst>
                                  <p:childTnLst>
                                    <p:set>
                                      <p:cBhvr>
                                        <p:cTn dur="1" fill="hold" id="144">
                                          <p:stCondLst>
                                            <p:cond delay="0"/>
                                          </p:stCondLst>
                                        </p:cTn>
                                        <p:tgtEl>
                                          <p:spTgt spid="1049888">
                                            <p:txEl>
                                              <p:pRg st="0" end="0"/>
                                            </p:txEl>
                                          </p:spTgt>
                                        </p:tgtEl>
                                        <p:attrNameLst>
                                          <p:attrName>style.visibility</p:attrName>
                                        </p:attrNameLst>
                                      </p:cBhvr>
                                      <p:to>
                                        <p:strVal val="visible"/>
                                      </p:to>
                                    </p:set>
                                    <p:animEffect transition="in" filter="fade">
                                      <p:cBhvr>
                                        <p:cTn dur="1000" id="145"/>
                                        <p:tgtEl>
                                          <p:spTgt spid="1049888">
                                            <p:txEl>
                                              <p:pRg st="0" end="0"/>
                                            </p:txEl>
                                          </p:spTgt>
                                        </p:tgtEl>
                                      </p:cBhvr>
                                    </p:animEffect>
                                    <p:anim calcmode="lin" valueType="num">
                                      <p:cBhvr>
                                        <p:cTn dur="1000" fill="hold" id="146"/>
                                        <p:tgtEl>
                                          <p:spTgt spid="1049888">
                                            <p:txEl>
                                              <p:pRg st="0" end="0"/>
                                            </p:txEl>
                                          </p:spTgt>
                                        </p:tgtEl>
                                        <p:attrNameLst>
                                          <p:attrName>ppt_w</p:attrName>
                                        </p:attrNameLst>
                                      </p:cBhvr>
                                      <p:tavLst>
                                        <p:tav fmla="#ppt_w*sin(2.5*pi*$)" tm="0">
                                          <p:val>
                                            <p:fltVal val="0.0"/>
                                          </p:val>
                                        </p:tav>
                                        <p:tav tm="100000">
                                          <p:val>
                                            <p:fltVal val="1.0"/>
                                          </p:val>
                                        </p:tav>
                                      </p:tavLst>
                                    </p:anim>
                                    <p:anim calcmode="lin" valueType="num">
                                      <p:cBhvr>
                                        <p:cTn dur="1000" fill="hold" id="147"/>
                                        <p:tgtEl>
                                          <p:spTgt spid="1049888">
                                            <p:txEl>
                                              <p:pRg st="0" end="0"/>
                                            </p:txEl>
                                          </p:spTgt>
                                        </p:tgtEl>
                                        <p:attrNameLst>
                                          <p:attrName>ppt_h</p:attrName>
                                        </p:attrNameLst>
                                      </p:cBhvr>
                                      <p:tavLst>
                                        <p:tav tm="0">
                                          <p:val>
                                            <p:strVal val="#ppt_h"/>
                                          </p:val>
                                        </p:tav>
                                        <p:tav tm="100000">
                                          <p:val>
                                            <p:strVal val="#ppt_h"/>
                                          </p:val>
                                        </p:tav>
                                      </p:tavLst>
                                    </p:anim>
                                  </p:childTnLst>
                                </p:cTn>
                              </p:par>
                              <p:par>
                                <p:cTn fill="hold" grpId="1" id="148" nodeType="withEffect" presetClass="entr" presetID="45" presetSubtype="0">
                                  <p:stCondLst>
                                    <p:cond delay="0"/>
                                  </p:stCondLst>
                                  <p:childTnLst>
                                    <p:set>
                                      <p:cBhvr>
                                        <p:cTn dur="1" fill="hold" id="149">
                                          <p:stCondLst>
                                            <p:cond delay="0"/>
                                          </p:stCondLst>
                                        </p:cTn>
                                        <p:tgtEl>
                                          <p:spTgt spid="1049866"/>
                                        </p:tgtEl>
                                        <p:attrNameLst>
                                          <p:attrName>style.visibility</p:attrName>
                                        </p:attrNameLst>
                                      </p:cBhvr>
                                      <p:to>
                                        <p:strVal val="visible"/>
                                      </p:to>
                                    </p:set>
                                    <p:animEffect transition="in" filter="fade">
                                      <p:cBhvr>
                                        <p:cTn dur="1000" id="150"/>
                                        <p:tgtEl>
                                          <p:spTgt spid="1049866"/>
                                        </p:tgtEl>
                                      </p:cBhvr>
                                    </p:animEffect>
                                    <p:anim calcmode="lin" valueType="num">
                                      <p:cBhvr>
                                        <p:cTn dur="1000" fill="hold" id="151"/>
                                        <p:tgtEl>
                                          <p:spTgt spid="1049866"/>
                                        </p:tgtEl>
                                        <p:attrNameLst>
                                          <p:attrName>ppt_w</p:attrName>
                                        </p:attrNameLst>
                                      </p:cBhvr>
                                      <p:tavLst>
                                        <p:tav fmla="#ppt_w*sin(2.5*pi*$)" tm="0">
                                          <p:val>
                                            <p:fltVal val="0.0"/>
                                          </p:val>
                                        </p:tav>
                                        <p:tav tm="100000">
                                          <p:val>
                                            <p:fltVal val="1.0"/>
                                          </p:val>
                                        </p:tav>
                                      </p:tavLst>
                                    </p:anim>
                                    <p:anim calcmode="lin" valueType="num">
                                      <p:cBhvr>
                                        <p:cTn dur="1000" fill="hold" id="152"/>
                                        <p:tgtEl>
                                          <p:spTgt spid="1049866"/>
                                        </p:tgtEl>
                                        <p:attrNameLst>
                                          <p:attrName>ppt_h</p:attrName>
                                        </p:attrNameLst>
                                      </p:cBhvr>
                                      <p:tavLst>
                                        <p:tav tm="0">
                                          <p:val>
                                            <p:strVal val="#ppt_h"/>
                                          </p:val>
                                        </p:tav>
                                        <p:tav tm="100000">
                                          <p:val>
                                            <p:strVal val="#ppt_h"/>
                                          </p:val>
                                        </p:tav>
                                      </p:tavLst>
                                    </p:anim>
                                  </p:childTnLst>
                                </p:cTn>
                              </p:par>
                            </p:childTnLst>
                          </p:cTn>
                        </p:par>
                        <p:par>
                          <p:cTn fill="hold" id="153">
                            <p:stCondLst>
                              <p:cond delay="7000"/>
                            </p:stCondLst>
                            <p:childTnLst>
                              <p:par>
                                <p:cTn decel="100000" fill="hold" grpId="0" id="154" nodeType="afterEffect" presetClass="entr" presetID="2" presetSubtype="1">
                                  <p:stCondLst>
                                    <p:cond delay="0"/>
                                  </p:stCondLst>
                                  <p:childTnLst>
                                    <p:set>
                                      <p:cBhvr>
                                        <p:cTn dur="1" fill="hold" id="155">
                                          <p:stCondLst>
                                            <p:cond delay="0"/>
                                          </p:stCondLst>
                                        </p:cTn>
                                        <p:tgtEl>
                                          <p:spTgt spid="1049886">
                                            <p:txEl>
                                              <p:pRg st="0" end="0"/>
                                            </p:txEl>
                                          </p:spTgt>
                                        </p:tgtEl>
                                        <p:attrNameLst>
                                          <p:attrName>style.visibility</p:attrName>
                                        </p:attrNameLst>
                                      </p:cBhvr>
                                      <p:to>
                                        <p:strVal val="visible"/>
                                      </p:to>
                                    </p:set>
                                    <p:anim calcmode="lin" valueType="num">
                                      <p:cBhvr additive="base">
                                        <p:cTn dur="1000" fill="hold" id="156"/>
                                        <p:tgtEl>
                                          <p:spTgt spid="1049886">
                                            <p:txEl>
                                              <p:pRg st="0" end="0"/>
                                            </p:txEl>
                                          </p:spTgt>
                                        </p:tgtEl>
                                        <p:attrNameLst>
                                          <p:attrName>ppt_x</p:attrName>
                                        </p:attrNameLst>
                                      </p:cBhvr>
                                      <p:tavLst>
                                        <p:tav tm="0">
                                          <p:val>
                                            <p:strVal val="#ppt_x"/>
                                          </p:val>
                                        </p:tav>
                                        <p:tav tm="100000">
                                          <p:val>
                                            <p:strVal val="#ppt_x"/>
                                          </p:val>
                                        </p:tav>
                                      </p:tavLst>
                                    </p:anim>
                                    <p:anim calcmode="lin" valueType="num">
                                      <p:cBhvr additive="base">
                                        <p:cTn dur="1000" fill="hold" id="157"/>
                                        <p:tgtEl>
                                          <p:spTgt spid="1049886">
                                            <p:txEl>
                                              <p:pRg st="0" end="0"/>
                                            </p:txEl>
                                          </p:spTgt>
                                        </p:tgtEl>
                                        <p:attrNameLst>
                                          <p:attrName>ppt_y</p:attrName>
                                        </p:attrNameLst>
                                      </p:cBhvr>
                                      <p:tavLst>
                                        <p:tav tm="0">
                                          <p:val>
                                            <p:strVal val="0-#ppt_h/2"/>
                                          </p:val>
                                        </p:tav>
                                        <p:tav tm="100000">
                                          <p:val>
                                            <p:strVal val="#ppt_y"/>
                                          </p:val>
                                        </p:tav>
                                      </p:tavLst>
                                    </p:anim>
                                  </p:childTnLst>
                                </p:cTn>
                              </p:par>
                              <p:par>
                                <p:cTn decel="100000" fill="hold" grpId="0" id="158" nodeType="withEffect" presetClass="entr" presetID="2" presetSubtype="1">
                                  <p:stCondLst>
                                    <p:cond delay="0"/>
                                  </p:stCondLst>
                                  <p:childTnLst>
                                    <p:set>
                                      <p:cBhvr>
                                        <p:cTn dur="1" fill="hold" id="159">
                                          <p:stCondLst>
                                            <p:cond delay="0"/>
                                          </p:stCondLst>
                                        </p:cTn>
                                        <p:tgtEl>
                                          <p:spTgt spid="1049865"/>
                                        </p:tgtEl>
                                        <p:attrNameLst>
                                          <p:attrName>style.visibility</p:attrName>
                                        </p:attrNameLst>
                                      </p:cBhvr>
                                      <p:to>
                                        <p:strVal val="visible"/>
                                      </p:to>
                                    </p:set>
                                    <p:anim calcmode="lin" valueType="num">
                                      <p:cBhvr additive="base">
                                        <p:cTn dur="1000" fill="hold" id="160"/>
                                        <p:tgtEl>
                                          <p:spTgt spid="1049865"/>
                                        </p:tgtEl>
                                        <p:attrNameLst>
                                          <p:attrName>ppt_x</p:attrName>
                                        </p:attrNameLst>
                                      </p:cBhvr>
                                      <p:tavLst>
                                        <p:tav tm="0">
                                          <p:val>
                                            <p:strVal val="#ppt_x"/>
                                          </p:val>
                                        </p:tav>
                                        <p:tav tm="100000">
                                          <p:val>
                                            <p:strVal val="#ppt_x"/>
                                          </p:val>
                                        </p:tav>
                                      </p:tavLst>
                                    </p:anim>
                                    <p:anim calcmode="lin" valueType="num">
                                      <p:cBhvr additive="base">
                                        <p:cTn dur="1000" fill="hold" id="161"/>
                                        <p:tgtEl>
                                          <p:spTgt spid="1049865"/>
                                        </p:tgtEl>
                                        <p:attrNameLst>
                                          <p:attrName>ppt_y</p:attrName>
                                        </p:attrNameLst>
                                      </p:cBhvr>
                                      <p:tavLst>
                                        <p:tav tm="0">
                                          <p:val>
                                            <p:strVal val="0-#ppt_h/2"/>
                                          </p:val>
                                        </p:tav>
                                        <p:tav tm="100000">
                                          <p:val>
                                            <p:strVal val="#ppt_y"/>
                                          </p:val>
                                        </p:tav>
                                      </p:tavLst>
                                    </p:anim>
                                  </p:childTnLst>
                                </p:cTn>
                              </p:par>
                              <p:par>
                                <p:cTn fill="hold" grpId="1" id="162" nodeType="withEffect" presetClass="entr" presetID="45" presetSubtype="0">
                                  <p:stCondLst>
                                    <p:cond delay="0"/>
                                  </p:stCondLst>
                                  <p:childTnLst>
                                    <p:set>
                                      <p:cBhvr>
                                        <p:cTn dur="1" fill="hold" id="163">
                                          <p:stCondLst>
                                            <p:cond delay="0"/>
                                          </p:stCondLst>
                                        </p:cTn>
                                        <p:tgtEl>
                                          <p:spTgt spid="1049886">
                                            <p:txEl>
                                              <p:pRg st="0" end="0"/>
                                            </p:txEl>
                                          </p:spTgt>
                                        </p:tgtEl>
                                        <p:attrNameLst>
                                          <p:attrName>style.visibility</p:attrName>
                                        </p:attrNameLst>
                                      </p:cBhvr>
                                      <p:to>
                                        <p:strVal val="visible"/>
                                      </p:to>
                                    </p:set>
                                    <p:animEffect transition="in" filter="fade">
                                      <p:cBhvr>
                                        <p:cTn dur="1000" id="164"/>
                                        <p:tgtEl>
                                          <p:spTgt spid="1049886">
                                            <p:txEl>
                                              <p:pRg st="0" end="0"/>
                                            </p:txEl>
                                          </p:spTgt>
                                        </p:tgtEl>
                                      </p:cBhvr>
                                    </p:animEffect>
                                    <p:anim calcmode="lin" valueType="num">
                                      <p:cBhvr>
                                        <p:cTn dur="1000" fill="hold" id="165"/>
                                        <p:tgtEl>
                                          <p:spTgt spid="1049886">
                                            <p:txEl>
                                              <p:pRg st="0" end="0"/>
                                            </p:txEl>
                                          </p:spTgt>
                                        </p:tgtEl>
                                        <p:attrNameLst>
                                          <p:attrName>ppt_w</p:attrName>
                                        </p:attrNameLst>
                                      </p:cBhvr>
                                      <p:tavLst>
                                        <p:tav fmla="#ppt_w*sin(2.5*pi*$)" tm="0">
                                          <p:val>
                                            <p:fltVal val="0.0"/>
                                          </p:val>
                                        </p:tav>
                                        <p:tav tm="100000">
                                          <p:val>
                                            <p:fltVal val="1.0"/>
                                          </p:val>
                                        </p:tav>
                                      </p:tavLst>
                                    </p:anim>
                                    <p:anim calcmode="lin" valueType="num">
                                      <p:cBhvr>
                                        <p:cTn dur="1000" fill="hold" id="166"/>
                                        <p:tgtEl>
                                          <p:spTgt spid="1049886">
                                            <p:txEl>
                                              <p:pRg st="0" end="0"/>
                                            </p:txEl>
                                          </p:spTgt>
                                        </p:tgtEl>
                                        <p:attrNameLst>
                                          <p:attrName>ppt_h</p:attrName>
                                        </p:attrNameLst>
                                      </p:cBhvr>
                                      <p:tavLst>
                                        <p:tav tm="0">
                                          <p:val>
                                            <p:strVal val="#ppt_h"/>
                                          </p:val>
                                        </p:tav>
                                        <p:tav tm="100000">
                                          <p:val>
                                            <p:strVal val="#ppt_h"/>
                                          </p:val>
                                        </p:tav>
                                      </p:tavLst>
                                    </p:anim>
                                  </p:childTnLst>
                                </p:cTn>
                              </p:par>
                              <p:par>
                                <p:cTn fill="hold" grpId="1" id="167" nodeType="withEffect" presetClass="entr" presetID="45" presetSubtype="0">
                                  <p:stCondLst>
                                    <p:cond delay="0"/>
                                  </p:stCondLst>
                                  <p:childTnLst>
                                    <p:set>
                                      <p:cBhvr>
                                        <p:cTn dur="1" fill="hold" id="168">
                                          <p:stCondLst>
                                            <p:cond delay="0"/>
                                          </p:stCondLst>
                                        </p:cTn>
                                        <p:tgtEl>
                                          <p:spTgt spid="1049865"/>
                                        </p:tgtEl>
                                        <p:attrNameLst>
                                          <p:attrName>style.visibility</p:attrName>
                                        </p:attrNameLst>
                                      </p:cBhvr>
                                      <p:to>
                                        <p:strVal val="visible"/>
                                      </p:to>
                                    </p:set>
                                    <p:animEffect transition="in" filter="fade">
                                      <p:cBhvr>
                                        <p:cTn dur="1000" id="169"/>
                                        <p:tgtEl>
                                          <p:spTgt spid="1049865"/>
                                        </p:tgtEl>
                                      </p:cBhvr>
                                    </p:animEffect>
                                    <p:anim calcmode="lin" valueType="num">
                                      <p:cBhvr>
                                        <p:cTn dur="1000" fill="hold" id="170"/>
                                        <p:tgtEl>
                                          <p:spTgt spid="1049865"/>
                                        </p:tgtEl>
                                        <p:attrNameLst>
                                          <p:attrName>ppt_w</p:attrName>
                                        </p:attrNameLst>
                                      </p:cBhvr>
                                      <p:tavLst>
                                        <p:tav fmla="#ppt_w*sin(2.5*pi*$)" tm="0">
                                          <p:val>
                                            <p:fltVal val="0.0"/>
                                          </p:val>
                                        </p:tav>
                                        <p:tav tm="100000">
                                          <p:val>
                                            <p:fltVal val="1.0"/>
                                          </p:val>
                                        </p:tav>
                                      </p:tavLst>
                                    </p:anim>
                                    <p:anim calcmode="lin" valueType="num">
                                      <p:cBhvr>
                                        <p:cTn dur="1000" fill="hold" id="171"/>
                                        <p:tgtEl>
                                          <p:spTgt spid="1049865"/>
                                        </p:tgtEl>
                                        <p:attrNameLst>
                                          <p:attrName>ppt_h</p:attrName>
                                        </p:attrNameLst>
                                      </p:cBhvr>
                                      <p:tavLst>
                                        <p:tav tm="0">
                                          <p:val>
                                            <p:strVal val="#ppt_h"/>
                                          </p:val>
                                        </p:tav>
                                        <p:tav tm="100000">
                                          <p:val>
                                            <p:strVal val="#ppt_h"/>
                                          </p:val>
                                        </p:tav>
                                      </p:tavLst>
                                    </p:anim>
                                  </p:childTnLst>
                                </p:cTn>
                              </p:par>
                            </p:childTnLst>
                          </p:cTn>
                        </p:par>
                        <p:par>
                          <p:cTn fill="hold" id="172">
                            <p:stCondLst>
                              <p:cond delay="8000"/>
                            </p:stCondLst>
                            <p:childTnLst>
                              <p:par>
                                <p:cTn fill="hold" grpId="0" id="173" nodeType="afterEffect" presetClass="entr" presetID="53" presetSubtype="528">
                                  <p:stCondLst>
                                    <p:cond delay="0"/>
                                  </p:stCondLst>
                                  <p:childTnLst>
                                    <p:set>
                                      <p:cBhvr>
                                        <p:cTn dur="1" fill="hold" id="174">
                                          <p:stCondLst>
                                            <p:cond delay="0"/>
                                          </p:stCondLst>
                                        </p:cTn>
                                        <p:tgtEl>
                                          <p:spTgt spid="1049856"/>
                                        </p:tgtEl>
                                        <p:attrNameLst>
                                          <p:attrName>style.visibility</p:attrName>
                                        </p:attrNameLst>
                                      </p:cBhvr>
                                      <p:to>
                                        <p:strVal val="visible"/>
                                      </p:to>
                                    </p:set>
                                    <p:anim calcmode="lin" valueType="num">
                                      <p:cBhvr>
                                        <p:cTn dur="500" fill="hold" id="175"/>
                                        <p:tgtEl>
                                          <p:spTgt spid="1049856"/>
                                        </p:tgtEl>
                                        <p:attrNameLst>
                                          <p:attrName>ppt_w</p:attrName>
                                        </p:attrNameLst>
                                      </p:cBhvr>
                                      <p:tavLst>
                                        <p:tav tm="0">
                                          <p:val>
                                            <p:fltVal val="0.0"/>
                                          </p:val>
                                        </p:tav>
                                        <p:tav tm="100000">
                                          <p:val>
                                            <p:strVal val="#ppt_w"/>
                                          </p:val>
                                        </p:tav>
                                      </p:tavLst>
                                    </p:anim>
                                    <p:anim calcmode="lin" valueType="num">
                                      <p:cBhvr>
                                        <p:cTn dur="500" fill="hold" id="176"/>
                                        <p:tgtEl>
                                          <p:spTgt spid="1049856"/>
                                        </p:tgtEl>
                                        <p:attrNameLst>
                                          <p:attrName>ppt_h</p:attrName>
                                        </p:attrNameLst>
                                      </p:cBhvr>
                                      <p:tavLst>
                                        <p:tav tm="0">
                                          <p:val>
                                            <p:fltVal val="0.0"/>
                                          </p:val>
                                        </p:tav>
                                        <p:tav tm="100000">
                                          <p:val>
                                            <p:strVal val="#ppt_h"/>
                                          </p:val>
                                        </p:tav>
                                      </p:tavLst>
                                    </p:anim>
                                    <p:animEffect transition="in" filter="fade">
                                      <p:cBhvr>
                                        <p:cTn dur="500" id="177"/>
                                        <p:tgtEl>
                                          <p:spTgt spid="1049856"/>
                                        </p:tgtEl>
                                      </p:cBhvr>
                                    </p:animEffect>
                                    <p:anim calcmode="lin" valueType="num">
                                      <p:cBhvr>
                                        <p:cTn dur="500" fill="hold" id="178"/>
                                        <p:tgtEl>
                                          <p:spTgt spid="1049856"/>
                                        </p:tgtEl>
                                        <p:attrNameLst>
                                          <p:attrName>ppt_x</p:attrName>
                                        </p:attrNameLst>
                                      </p:cBhvr>
                                      <p:tavLst>
                                        <p:tav tm="0">
                                          <p:val>
                                            <p:fltVal val="0.5"/>
                                          </p:val>
                                        </p:tav>
                                        <p:tav tm="100000">
                                          <p:val>
                                            <p:strVal val="#ppt_x"/>
                                          </p:val>
                                        </p:tav>
                                      </p:tavLst>
                                    </p:anim>
                                    <p:anim calcmode="lin" valueType="num">
                                      <p:cBhvr>
                                        <p:cTn dur="500" fill="hold" id="179"/>
                                        <p:tgtEl>
                                          <p:spTgt spid="1049856"/>
                                        </p:tgtEl>
                                        <p:attrNameLst>
                                          <p:attrName>ppt_y</p:attrName>
                                        </p:attrNameLst>
                                      </p:cBhvr>
                                      <p:tavLst>
                                        <p:tav tm="0">
                                          <p:val>
                                            <p:fltVal val="0.5"/>
                                          </p:val>
                                        </p:tav>
                                        <p:tav tm="100000">
                                          <p:val>
                                            <p:strVal val="#ppt_y"/>
                                          </p:val>
                                        </p:tav>
                                      </p:tavLst>
                                    </p:anim>
                                  </p:childTnLst>
                                </p:cTn>
                              </p:par>
                              <p:par>
                                <p:cTn fill="hold" grpId="0" id="180" nodeType="withEffect" presetClass="entr" presetID="53" presetSubtype="528">
                                  <p:stCondLst>
                                    <p:cond delay="100"/>
                                  </p:stCondLst>
                                  <p:childTnLst>
                                    <p:set>
                                      <p:cBhvr>
                                        <p:cTn dur="1" fill="hold" id="181">
                                          <p:stCondLst>
                                            <p:cond delay="0"/>
                                          </p:stCondLst>
                                        </p:cTn>
                                        <p:tgtEl>
                                          <p:spTgt spid="1049868"/>
                                        </p:tgtEl>
                                        <p:attrNameLst>
                                          <p:attrName>style.visibility</p:attrName>
                                        </p:attrNameLst>
                                      </p:cBhvr>
                                      <p:to>
                                        <p:strVal val="visible"/>
                                      </p:to>
                                    </p:set>
                                    <p:anim calcmode="lin" valueType="num">
                                      <p:cBhvr>
                                        <p:cTn dur="500" fill="hold" id="182"/>
                                        <p:tgtEl>
                                          <p:spTgt spid="1049868"/>
                                        </p:tgtEl>
                                        <p:attrNameLst>
                                          <p:attrName>ppt_w</p:attrName>
                                        </p:attrNameLst>
                                      </p:cBhvr>
                                      <p:tavLst>
                                        <p:tav tm="0">
                                          <p:val>
                                            <p:fltVal val="0.0"/>
                                          </p:val>
                                        </p:tav>
                                        <p:tav tm="100000">
                                          <p:val>
                                            <p:strVal val="#ppt_w"/>
                                          </p:val>
                                        </p:tav>
                                      </p:tavLst>
                                    </p:anim>
                                    <p:anim calcmode="lin" valueType="num">
                                      <p:cBhvr>
                                        <p:cTn dur="500" fill="hold" id="183"/>
                                        <p:tgtEl>
                                          <p:spTgt spid="1049868"/>
                                        </p:tgtEl>
                                        <p:attrNameLst>
                                          <p:attrName>ppt_h</p:attrName>
                                        </p:attrNameLst>
                                      </p:cBhvr>
                                      <p:tavLst>
                                        <p:tav tm="0">
                                          <p:val>
                                            <p:fltVal val="0.0"/>
                                          </p:val>
                                        </p:tav>
                                        <p:tav tm="100000">
                                          <p:val>
                                            <p:strVal val="#ppt_h"/>
                                          </p:val>
                                        </p:tav>
                                      </p:tavLst>
                                    </p:anim>
                                    <p:animEffect transition="in" filter="fade">
                                      <p:cBhvr>
                                        <p:cTn dur="500" id="184"/>
                                        <p:tgtEl>
                                          <p:spTgt spid="1049868"/>
                                        </p:tgtEl>
                                      </p:cBhvr>
                                    </p:animEffect>
                                    <p:anim calcmode="lin" valueType="num">
                                      <p:cBhvr>
                                        <p:cTn dur="500" fill="hold" id="185"/>
                                        <p:tgtEl>
                                          <p:spTgt spid="1049868"/>
                                        </p:tgtEl>
                                        <p:attrNameLst>
                                          <p:attrName>ppt_x</p:attrName>
                                        </p:attrNameLst>
                                      </p:cBhvr>
                                      <p:tavLst>
                                        <p:tav tm="0">
                                          <p:val>
                                            <p:fltVal val="0.5"/>
                                          </p:val>
                                        </p:tav>
                                        <p:tav tm="100000">
                                          <p:val>
                                            <p:strVal val="#ppt_x"/>
                                          </p:val>
                                        </p:tav>
                                      </p:tavLst>
                                    </p:anim>
                                    <p:anim calcmode="lin" valueType="num">
                                      <p:cBhvr>
                                        <p:cTn dur="500" fill="hold" id="186"/>
                                        <p:tgtEl>
                                          <p:spTgt spid="1049868"/>
                                        </p:tgtEl>
                                        <p:attrNameLst>
                                          <p:attrName>ppt_y</p:attrName>
                                        </p:attrNameLst>
                                      </p:cBhvr>
                                      <p:tavLst>
                                        <p:tav tm="0">
                                          <p:val>
                                            <p:fltVal val="0.5"/>
                                          </p:val>
                                        </p:tav>
                                        <p:tav tm="100000">
                                          <p:val>
                                            <p:strVal val="#ppt_y"/>
                                          </p:val>
                                        </p:tav>
                                      </p:tavLst>
                                    </p:anim>
                                  </p:childTnLst>
                                </p:cTn>
                              </p:par>
                              <p:par>
                                <p:cTn fill="hold" grpId="0" id="187" nodeType="withEffect" presetClass="entr" presetID="53" presetSubtype="528">
                                  <p:stCondLst>
                                    <p:cond delay="200"/>
                                  </p:stCondLst>
                                  <p:childTnLst>
                                    <p:set>
                                      <p:cBhvr>
                                        <p:cTn dur="1" fill="hold" id="188">
                                          <p:stCondLst>
                                            <p:cond delay="0"/>
                                          </p:stCondLst>
                                        </p:cTn>
                                        <p:tgtEl>
                                          <p:spTgt spid="1049855"/>
                                        </p:tgtEl>
                                        <p:attrNameLst>
                                          <p:attrName>style.visibility</p:attrName>
                                        </p:attrNameLst>
                                      </p:cBhvr>
                                      <p:to>
                                        <p:strVal val="visible"/>
                                      </p:to>
                                    </p:set>
                                    <p:anim calcmode="lin" valueType="num">
                                      <p:cBhvr>
                                        <p:cTn dur="500" fill="hold" id="189"/>
                                        <p:tgtEl>
                                          <p:spTgt spid="1049855"/>
                                        </p:tgtEl>
                                        <p:attrNameLst>
                                          <p:attrName>ppt_w</p:attrName>
                                        </p:attrNameLst>
                                      </p:cBhvr>
                                      <p:tavLst>
                                        <p:tav tm="0">
                                          <p:val>
                                            <p:fltVal val="0.0"/>
                                          </p:val>
                                        </p:tav>
                                        <p:tav tm="100000">
                                          <p:val>
                                            <p:strVal val="#ppt_w"/>
                                          </p:val>
                                        </p:tav>
                                      </p:tavLst>
                                    </p:anim>
                                    <p:anim calcmode="lin" valueType="num">
                                      <p:cBhvr>
                                        <p:cTn dur="500" fill="hold" id="190"/>
                                        <p:tgtEl>
                                          <p:spTgt spid="1049855"/>
                                        </p:tgtEl>
                                        <p:attrNameLst>
                                          <p:attrName>ppt_h</p:attrName>
                                        </p:attrNameLst>
                                      </p:cBhvr>
                                      <p:tavLst>
                                        <p:tav tm="0">
                                          <p:val>
                                            <p:fltVal val="0.0"/>
                                          </p:val>
                                        </p:tav>
                                        <p:tav tm="100000">
                                          <p:val>
                                            <p:strVal val="#ppt_h"/>
                                          </p:val>
                                        </p:tav>
                                      </p:tavLst>
                                    </p:anim>
                                    <p:animEffect transition="in" filter="fade">
                                      <p:cBhvr>
                                        <p:cTn dur="500" id="191"/>
                                        <p:tgtEl>
                                          <p:spTgt spid="1049855"/>
                                        </p:tgtEl>
                                      </p:cBhvr>
                                    </p:animEffect>
                                    <p:anim calcmode="lin" valueType="num">
                                      <p:cBhvr>
                                        <p:cTn dur="500" fill="hold" id="192"/>
                                        <p:tgtEl>
                                          <p:spTgt spid="1049855"/>
                                        </p:tgtEl>
                                        <p:attrNameLst>
                                          <p:attrName>ppt_x</p:attrName>
                                        </p:attrNameLst>
                                      </p:cBhvr>
                                      <p:tavLst>
                                        <p:tav tm="0">
                                          <p:val>
                                            <p:fltVal val="0.5"/>
                                          </p:val>
                                        </p:tav>
                                        <p:tav tm="100000">
                                          <p:val>
                                            <p:strVal val="#ppt_x"/>
                                          </p:val>
                                        </p:tav>
                                      </p:tavLst>
                                    </p:anim>
                                    <p:anim calcmode="lin" valueType="num">
                                      <p:cBhvr>
                                        <p:cTn dur="500" fill="hold" id="193"/>
                                        <p:tgtEl>
                                          <p:spTgt spid="1049855"/>
                                        </p:tgtEl>
                                        <p:attrNameLst>
                                          <p:attrName>ppt_y</p:attrName>
                                        </p:attrNameLst>
                                      </p:cBhvr>
                                      <p:tavLst>
                                        <p:tav tm="0">
                                          <p:val>
                                            <p:fltVal val="0.5"/>
                                          </p:val>
                                        </p:tav>
                                        <p:tav tm="100000">
                                          <p:val>
                                            <p:strVal val="#ppt_y"/>
                                          </p:val>
                                        </p:tav>
                                      </p:tavLst>
                                    </p:anim>
                                  </p:childTnLst>
                                </p:cTn>
                              </p:par>
                              <p:par>
                                <p:cTn fill="hold" grpId="0" id="194" nodeType="withEffect" presetClass="entr" presetID="53" presetSubtype="528">
                                  <p:stCondLst>
                                    <p:cond delay="300"/>
                                  </p:stCondLst>
                                  <p:childTnLst>
                                    <p:set>
                                      <p:cBhvr>
                                        <p:cTn dur="1" fill="hold" id="195">
                                          <p:stCondLst>
                                            <p:cond delay="0"/>
                                          </p:stCondLst>
                                        </p:cTn>
                                        <p:tgtEl>
                                          <p:spTgt spid="1049878"/>
                                        </p:tgtEl>
                                        <p:attrNameLst>
                                          <p:attrName>style.visibility</p:attrName>
                                        </p:attrNameLst>
                                      </p:cBhvr>
                                      <p:to>
                                        <p:strVal val="visible"/>
                                      </p:to>
                                    </p:set>
                                    <p:anim calcmode="lin" valueType="num">
                                      <p:cBhvr>
                                        <p:cTn dur="500" fill="hold" id="196"/>
                                        <p:tgtEl>
                                          <p:spTgt spid="1049878"/>
                                        </p:tgtEl>
                                        <p:attrNameLst>
                                          <p:attrName>ppt_w</p:attrName>
                                        </p:attrNameLst>
                                      </p:cBhvr>
                                      <p:tavLst>
                                        <p:tav tm="0">
                                          <p:val>
                                            <p:fltVal val="0.0"/>
                                          </p:val>
                                        </p:tav>
                                        <p:tav tm="100000">
                                          <p:val>
                                            <p:strVal val="#ppt_w"/>
                                          </p:val>
                                        </p:tav>
                                      </p:tavLst>
                                    </p:anim>
                                    <p:anim calcmode="lin" valueType="num">
                                      <p:cBhvr>
                                        <p:cTn dur="500" fill="hold" id="197"/>
                                        <p:tgtEl>
                                          <p:spTgt spid="1049878"/>
                                        </p:tgtEl>
                                        <p:attrNameLst>
                                          <p:attrName>ppt_h</p:attrName>
                                        </p:attrNameLst>
                                      </p:cBhvr>
                                      <p:tavLst>
                                        <p:tav tm="0">
                                          <p:val>
                                            <p:fltVal val="0.0"/>
                                          </p:val>
                                        </p:tav>
                                        <p:tav tm="100000">
                                          <p:val>
                                            <p:strVal val="#ppt_h"/>
                                          </p:val>
                                        </p:tav>
                                      </p:tavLst>
                                    </p:anim>
                                    <p:animEffect transition="in" filter="fade">
                                      <p:cBhvr>
                                        <p:cTn dur="500" id="198"/>
                                        <p:tgtEl>
                                          <p:spTgt spid="1049878"/>
                                        </p:tgtEl>
                                      </p:cBhvr>
                                    </p:animEffect>
                                    <p:anim calcmode="lin" valueType="num">
                                      <p:cBhvr>
                                        <p:cTn dur="500" fill="hold" id="199"/>
                                        <p:tgtEl>
                                          <p:spTgt spid="1049878"/>
                                        </p:tgtEl>
                                        <p:attrNameLst>
                                          <p:attrName>ppt_x</p:attrName>
                                        </p:attrNameLst>
                                      </p:cBhvr>
                                      <p:tavLst>
                                        <p:tav tm="0">
                                          <p:val>
                                            <p:fltVal val="0.5"/>
                                          </p:val>
                                        </p:tav>
                                        <p:tav tm="100000">
                                          <p:val>
                                            <p:strVal val="#ppt_x"/>
                                          </p:val>
                                        </p:tav>
                                      </p:tavLst>
                                    </p:anim>
                                    <p:anim calcmode="lin" valueType="num">
                                      <p:cBhvr>
                                        <p:cTn dur="500" fill="hold" id="200"/>
                                        <p:tgtEl>
                                          <p:spTgt spid="1049878"/>
                                        </p:tgtEl>
                                        <p:attrNameLst>
                                          <p:attrName>ppt_y</p:attrName>
                                        </p:attrNameLst>
                                      </p:cBhvr>
                                      <p:tavLst>
                                        <p:tav tm="0">
                                          <p:val>
                                            <p:fltVal val="0.5"/>
                                          </p:val>
                                        </p:tav>
                                        <p:tav tm="100000">
                                          <p:val>
                                            <p:strVal val="#ppt_y"/>
                                          </p:val>
                                        </p:tav>
                                      </p:tavLst>
                                    </p:anim>
                                  </p:childTnLst>
                                </p:cTn>
                              </p:par>
                              <p:par>
                                <p:cTn fill="hold" grpId="0" id="201" nodeType="withEffect" presetClass="entr" presetID="53" presetSubtype="528">
                                  <p:stCondLst>
                                    <p:cond delay="400"/>
                                  </p:stCondLst>
                                  <p:childTnLst>
                                    <p:set>
                                      <p:cBhvr>
                                        <p:cTn dur="1" fill="hold" id="202">
                                          <p:stCondLst>
                                            <p:cond delay="0"/>
                                          </p:stCondLst>
                                        </p:cTn>
                                        <p:tgtEl>
                                          <p:spTgt spid="1049876"/>
                                        </p:tgtEl>
                                        <p:attrNameLst>
                                          <p:attrName>style.visibility</p:attrName>
                                        </p:attrNameLst>
                                      </p:cBhvr>
                                      <p:to>
                                        <p:strVal val="visible"/>
                                      </p:to>
                                    </p:set>
                                    <p:anim calcmode="lin" valueType="num">
                                      <p:cBhvr>
                                        <p:cTn dur="500" fill="hold" id="203"/>
                                        <p:tgtEl>
                                          <p:spTgt spid="1049876"/>
                                        </p:tgtEl>
                                        <p:attrNameLst>
                                          <p:attrName>ppt_w</p:attrName>
                                        </p:attrNameLst>
                                      </p:cBhvr>
                                      <p:tavLst>
                                        <p:tav tm="0">
                                          <p:val>
                                            <p:fltVal val="0.0"/>
                                          </p:val>
                                        </p:tav>
                                        <p:tav tm="100000">
                                          <p:val>
                                            <p:strVal val="#ppt_w"/>
                                          </p:val>
                                        </p:tav>
                                      </p:tavLst>
                                    </p:anim>
                                    <p:anim calcmode="lin" valueType="num">
                                      <p:cBhvr>
                                        <p:cTn dur="500" fill="hold" id="204"/>
                                        <p:tgtEl>
                                          <p:spTgt spid="1049876"/>
                                        </p:tgtEl>
                                        <p:attrNameLst>
                                          <p:attrName>ppt_h</p:attrName>
                                        </p:attrNameLst>
                                      </p:cBhvr>
                                      <p:tavLst>
                                        <p:tav tm="0">
                                          <p:val>
                                            <p:fltVal val="0.0"/>
                                          </p:val>
                                        </p:tav>
                                        <p:tav tm="100000">
                                          <p:val>
                                            <p:strVal val="#ppt_h"/>
                                          </p:val>
                                        </p:tav>
                                      </p:tavLst>
                                    </p:anim>
                                    <p:animEffect transition="in" filter="fade">
                                      <p:cBhvr>
                                        <p:cTn dur="500" id="205"/>
                                        <p:tgtEl>
                                          <p:spTgt spid="1049876"/>
                                        </p:tgtEl>
                                      </p:cBhvr>
                                    </p:animEffect>
                                    <p:anim calcmode="lin" valueType="num">
                                      <p:cBhvr>
                                        <p:cTn dur="500" fill="hold" id="206"/>
                                        <p:tgtEl>
                                          <p:spTgt spid="1049876"/>
                                        </p:tgtEl>
                                        <p:attrNameLst>
                                          <p:attrName>ppt_x</p:attrName>
                                        </p:attrNameLst>
                                      </p:cBhvr>
                                      <p:tavLst>
                                        <p:tav tm="0">
                                          <p:val>
                                            <p:fltVal val="0.5"/>
                                          </p:val>
                                        </p:tav>
                                        <p:tav tm="100000">
                                          <p:val>
                                            <p:strVal val="#ppt_x"/>
                                          </p:val>
                                        </p:tav>
                                      </p:tavLst>
                                    </p:anim>
                                    <p:anim calcmode="lin" valueType="num">
                                      <p:cBhvr>
                                        <p:cTn dur="500" fill="hold" id="207"/>
                                        <p:tgtEl>
                                          <p:spTgt spid="1049876"/>
                                        </p:tgtEl>
                                        <p:attrNameLst>
                                          <p:attrName>ppt_y</p:attrName>
                                        </p:attrNameLst>
                                      </p:cBhvr>
                                      <p:tavLst>
                                        <p:tav tm="0">
                                          <p:val>
                                            <p:fltVal val="0.5"/>
                                          </p:val>
                                        </p:tav>
                                        <p:tav tm="100000">
                                          <p:val>
                                            <p:strVal val="#ppt_y"/>
                                          </p:val>
                                        </p:tav>
                                      </p:tavLst>
                                    </p:anim>
                                  </p:childTnLst>
                                </p:cTn>
                              </p:par>
                              <p:par>
                                <p:cTn fill="hold" grpId="0" id="208" nodeType="withEffect" presetClass="entr" presetID="53" presetSubtype="528">
                                  <p:stCondLst>
                                    <p:cond delay="500"/>
                                  </p:stCondLst>
                                  <p:childTnLst>
                                    <p:set>
                                      <p:cBhvr>
                                        <p:cTn dur="1" fill="hold" id="209">
                                          <p:stCondLst>
                                            <p:cond delay="0"/>
                                          </p:stCondLst>
                                        </p:cTn>
                                        <p:tgtEl>
                                          <p:spTgt spid="1049869"/>
                                        </p:tgtEl>
                                        <p:attrNameLst>
                                          <p:attrName>style.visibility</p:attrName>
                                        </p:attrNameLst>
                                      </p:cBhvr>
                                      <p:to>
                                        <p:strVal val="visible"/>
                                      </p:to>
                                    </p:set>
                                    <p:anim calcmode="lin" valueType="num">
                                      <p:cBhvr>
                                        <p:cTn dur="500" fill="hold" id="210"/>
                                        <p:tgtEl>
                                          <p:spTgt spid="1049869"/>
                                        </p:tgtEl>
                                        <p:attrNameLst>
                                          <p:attrName>ppt_w</p:attrName>
                                        </p:attrNameLst>
                                      </p:cBhvr>
                                      <p:tavLst>
                                        <p:tav tm="0">
                                          <p:val>
                                            <p:fltVal val="0.0"/>
                                          </p:val>
                                        </p:tav>
                                        <p:tav tm="100000">
                                          <p:val>
                                            <p:strVal val="#ppt_w"/>
                                          </p:val>
                                        </p:tav>
                                      </p:tavLst>
                                    </p:anim>
                                    <p:anim calcmode="lin" valueType="num">
                                      <p:cBhvr>
                                        <p:cTn dur="500" fill="hold" id="211"/>
                                        <p:tgtEl>
                                          <p:spTgt spid="1049869"/>
                                        </p:tgtEl>
                                        <p:attrNameLst>
                                          <p:attrName>ppt_h</p:attrName>
                                        </p:attrNameLst>
                                      </p:cBhvr>
                                      <p:tavLst>
                                        <p:tav tm="0">
                                          <p:val>
                                            <p:fltVal val="0.0"/>
                                          </p:val>
                                        </p:tav>
                                        <p:tav tm="100000">
                                          <p:val>
                                            <p:strVal val="#ppt_h"/>
                                          </p:val>
                                        </p:tav>
                                      </p:tavLst>
                                    </p:anim>
                                    <p:animEffect transition="in" filter="fade">
                                      <p:cBhvr>
                                        <p:cTn dur="500" id="212"/>
                                        <p:tgtEl>
                                          <p:spTgt spid="1049869"/>
                                        </p:tgtEl>
                                      </p:cBhvr>
                                    </p:animEffect>
                                    <p:anim calcmode="lin" valueType="num">
                                      <p:cBhvr>
                                        <p:cTn dur="500" fill="hold" id="213"/>
                                        <p:tgtEl>
                                          <p:spTgt spid="1049869"/>
                                        </p:tgtEl>
                                        <p:attrNameLst>
                                          <p:attrName>ppt_x</p:attrName>
                                        </p:attrNameLst>
                                      </p:cBhvr>
                                      <p:tavLst>
                                        <p:tav tm="0">
                                          <p:val>
                                            <p:fltVal val="0.5"/>
                                          </p:val>
                                        </p:tav>
                                        <p:tav tm="100000">
                                          <p:val>
                                            <p:strVal val="#ppt_x"/>
                                          </p:val>
                                        </p:tav>
                                      </p:tavLst>
                                    </p:anim>
                                    <p:anim calcmode="lin" valueType="num">
                                      <p:cBhvr>
                                        <p:cTn dur="500" fill="hold" id="214"/>
                                        <p:tgtEl>
                                          <p:spTgt spid="1049869"/>
                                        </p:tgtEl>
                                        <p:attrNameLst>
                                          <p:attrName>ppt_y</p:attrName>
                                        </p:attrNameLst>
                                      </p:cBhvr>
                                      <p:tavLst>
                                        <p:tav tm="0">
                                          <p:val>
                                            <p:fltVal val="0.5"/>
                                          </p:val>
                                        </p:tav>
                                        <p:tav tm="100000">
                                          <p:val>
                                            <p:strVal val="#ppt_y"/>
                                          </p:val>
                                        </p:tav>
                                      </p:tavLst>
                                    </p:anim>
                                  </p:childTnLst>
                                </p:cTn>
                              </p:par>
                              <p:par>
                                <p:cTn fill="hold" grpId="0" id="215" nodeType="withEffect" presetClass="entr" presetID="53" presetSubtype="528">
                                  <p:stCondLst>
                                    <p:cond delay="600"/>
                                  </p:stCondLst>
                                  <p:childTnLst>
                                    <p:set>
                                      <p:cBhvr>
                                        <p:cTn dur="1" fill="hold" id="216">
                                          <p:stCondLst>
                                            <p:cond delay="0"/>
                                          </p:stCondLst>
                                        </p:cTn>
                                        <p:tgtEl>
                                          <p:spTgt spid="1049875"/>
                                        </p:tgtEl>
                                        <p:attrNameLst>
                                          <p:attrName>style.visibility</p:attrName>
                                        </p:attrNameLst>
                                      </p:cBhvr>
                                      <p:to>
                                        <p:strVal val="visible"/>
                                      </p:to>
                                    </p:set>
                                    <p:anim calcmode="lin" valueType="num">
                                      <p:cBhvr>
                                        <p:cTn dur="500" fill="hold" id="217"/>
                                        <p:tgtEl>
                                          <p:spTgt spid="1049875"/>
                                        </p:tgtEl>
                                        <p:attrNameLst>
                                          <p:attrName>ppt_w</p:attrName>
                                        </p:attrNameLst>
                                      </p:cBhvr>
                                      <p:tavLst>
                                        <p:tav tm="0">
                                          <p:val>
                                            <p:fltVal val="0.0"/>
                                          </p:val>
                                        </p:tav>
                                        <p:tav tm="100000">
                                          <p:val>
                                            <p:strVal val="#ppt_w"/>
                                          </p:val>
                                        </p:tav>
                                      </p:tavLst>
                                    </p:anim>
                                    <p:anim calcmode="lin" valueType="num">
                                      <p:cBhvr>
                                        <p:cTn dur="500" fill="hold" id="218"/>
                                        <p:tgtEl>
                                          <p:spTgt spid="1049875"/>
                                        </p:tgtEl>
                                        <p:attrNameLst>
                                          <p:attrName>ppt_h</p:attrName>
                                        </p:attrNameLst>
                                      </p:cBhvr>
                                      <p:tavLst>
                                        <p:tav tm="0">
                                          <p:val>
                                            <p:fltVal val="0.0"/>
                                          </p:val>
                                        </p:tav>
                                        <p:tav tm="100000">
                                          <p:val>
                                            <p:strVal val="#ppt_h"/>
                                          </p:val>
                                        </p:tav>
                                      </p:tavLst>
                                    </p:anim>
                                    <p:animEffect transition="in" filter="fade">
                                      <p:cBhvr>
                                        <p:cTn dur="500" id="219"/>
                                        <p:tgtEl>
                                          <p:spTgt spid="1049875"/>
                                        </p:tgtEl>
                                      </p:cBhvr>
                                    </p:animEffect>
                                    <p:anim calcmode="lin" valueType="num">
                                      <p:cBhvr>
                                        <p:cTn dur="500" fill="hold" id="220"/>
                                        <p:tgtEl>
                                          <p:spTgt spid="1049875"/>
                                        </p:tgtEl>
                                        <p:attrNameLst>
                                          <p:attrName>ppt_x</p:attrName>
                                        </p:attrNameLst>
                                      </p:cBhvr>
                                      <p:tavLst>
                                        <p:tav tm="0">
                                          <p:val>
                                            <p:fltVal val="0.5"/>
                                          </p:val>
                                        </p:tav>
                                        <p:tav tm="100000">
                                          <p:val>
                                            <p:strVal val="#ppt_x"/>
                                          </p:val>
                                        </p:tav>
                                      </p:tavLst>
                                    </p:anim>
                                    <p:anim calcmode="lin" valueType="num">
                                      <p:cBhvr>
                                        <p:cTn dur="500" fill="hold" id="221"/>
                                        <p:tgtEl>
                                          <p:spTgt spid="1049875"/>
                                        </p:tgtEl>
                                        <p:attrNameLst>
                                          <p:attrName>ppt_y</p:attrName>
                                        </p:attrNameLst>
                                      </p:cBhvr>
                                      <p:tavLst>
                                        <p:tav tm="0">
                                          <p:val>
                                            <p:fltVal val="0.5"/>
                                          </p:val>
                                        </p:tav>
                                        <p:tav tm="100000">
                                          <p:val>
                                            <p:strVal val="#ppt_y"/>
                                          </p:val>
                                        </p:tav>
                                      </p:tavLst>
                                    </p:anim>
                                  </p:childTnLst>
                                </p:cTn>
                              </p:par>
                              <p:par>
                                <p:cTn fill="hold" grpId="0" id="222" nodeType="withEffect" presetClass="entr" presetID="53" presetSubtype="528">
                                  <p:stCondLst>
                                    <p:cond delay="700"/>
                                  </p:stCondLst>
                                  <p:childTnLst>
                                    <p:set>
                                      <p:cBhvr>
                                        <p:cTn dur="1" fill="hold" id="223">
                                          <p:stCondLst>
                                            <p:cond delay="0"/>
                                          </p:stCondLst>
                                        </p:cTn>
                                        <p:tgtEl>
                                          <p:spTgt spid="1049870"/>
                                        </p:tgtEl>
                                        <p:attrNameLst>
                                          <p:attrName>style.visibility</p:attrName>
                                        </p:attrNameLst>
                                      </p:cBhvr>
                                      <p:to>
                                        <p:strVal val="visible"/>
                                      </p:to>
                                    </p:set>
                                    <p:anim calcmode="lin" valueType="num">
                                      <p:cBhvr>
                                        <p:cTn dur="500" fill="hold" id="224"/>
                                        <p:tgtEl>
                                          <p:spTgt spid="1049870"/>
                                        </p:tgtEl>
                                        <p:attrNameLst>
                                          <p:attrName>ppt_w</p:attrName>
                                        </p:attrNameLst>
                                      </p:cBhvr>
                                      <p:tavLst>
                                        <p:tav tm="0">
                                          <p:val>
                                            <p:fltVal val="0.0"/>
                                          </p:val>
                                        </p:tav>
                                        <p:tav tm="100000">
                                          <p:val>
                                            <p:strVal val="#ppt_w"/>
                                          </p:val>
                                        </p:tav>
                                      </p:tavLst>
                                    </p:anim>
                                    <p:anim calcmode="lin" valueType="num">
                                      <p:cBhvr>
                                        <p:cTn dur="500" fill="hold" id="225"/>
                                        <p:tgtEl>
                                          <p:spTgt spid="1049870"/>
                                        </p:tgtEl>
                                        <p:attrNameLst>
                                          <p:attrName>ppt_h</p:attrName>
                                        </p:attrNameLst>
                                      </p:cBhvr>
                                      <p:tavLst>
                                        <p:tav tm="0">
                                          <p:val>
                                            <p:fltVal val="0.0"/>
                                          </p:val>
                                        </p:tav>
                                        <p:tav tm="100000">
                                          <p:val>
                                            <p:strVal val="#ppt_h"/>
                                          </p:val>
                                        </p:tav>
                                      </p:tavLst>
                                    </p:anim>
                                    <p:animEffect transition="in" filter="fade">
                                      <p:cBhvr>
                                        <p:cTn dur="500" id="226"/>
                                        <p:tgtEl>
                                          <p:spTgt spid="1049870"/>
                                        </p:tgtEl>
                                      </p:cBhvr>
                                    </p:animEffect>
                                    <p:anim calcmode="lin" valueType="num">
                                      <p:cBhvr>
                                        <p:cTn dur="500" fill="hold" id="227"/>
                                        <p:tgtEl>
                                          <p:spTgt spid="1049870"/>
                                        </p:tgtEl>
                                        <p:attrNameLst>
                                          <p:attrName>ppt_x</p:attrName>
                                        </p:attrNameLst>
                                      </p:cBhvr>
                                      <p:tavLst>
                                        <p:tav tm="0">
                                          <p:val>
                                            <p:fltVal val="0.5"/>
                                          </p:val>
                                        </p:tav>
                                        <p:tav tm="100000">
                                          <p:val>
                                            <p:strVal val="#ppt_x"/>
                                          </p:val>
                                        </p:tav>
                                      </p:tavLst>
                                    </p:anim>
                                    <p:anim calcmode="lin" valueType="num">
                                      <p:cBhvr>
                                        <p:cTn dur="500" fill="hold" id="228"/>
                                        <p:tgtEl>
                                          <p:spTgt spid="1049870"/>
                                        </p:tgtEl>
                                        <p:attrNameLst>
                                          <p:attrName>ppt_y</p:attrName>
                                        </p:attrNameLst>
                                      </p:cBhvr>
                                      <p:tavLst>
                                        <p:tav tm="0">
                                          <p:val>
                                            <p:fltVal val="0.5"/>
                                          </p:val>
                                        </p:tav>
                                        <p:tav tm="100000">
                                          <p:val>
                                            <p:strVal val="#ppt_y"/>
                                          </p:val>
                                        </p:tav>
                                      </p:tavLst>
                                    </p:anim>
                                  </p:childTnLst>
                                </p:cTn>
                              </p:par>
                              <p:par>
                                <p:cTn fill="hold" grpId="0" id="229" nodeType="withEffect" presetClass="entr" presetID="53" presetSubtype="528">
                                  <p:stCondLst>
                                    <p:cond delay="800"/>
                                  </p:stCondLst>
                                  <p:childTnLst>
                                    <p:set>
                                      <p:cBhvr>
                                        <p:cTn dur="1" fill="hold" id="230">
                                          <p:stCondLst>
                                            <p:cond delay="0"/>
                                          </p:stCondLst>
                                        </p:cTn>
                                        <p:tgtEl>
                                          <p:spTgt spid="1049877"/>
                                        </p:tgtEl>
                                        <p:attrNameLst>
                                          <p:attrName>style.visibility</p:attrName>
                                        </p:attrNameLst>
                                      </p:cBhvr>
                                      <p:to>
                                        <p:strVal val="visible"/>
                                      </p:to>
                                    </p:set>
                                    <p:anim calcmode="lin" valueType="num">
                                      <p:cBhvr>
                                        <p:cTn dur="500" fill="hold" id="231"/>
                                        <p:tgtEl>
                                          <p:spTgt spid="1049877"/>
                                        </p:tgtEl>
                                        <p:attrNameLst>
                                          <p:attrName>ppt_w</p:attrName>
                                        </p:attrNameLst>
                                      </p:cBhvr>
                                      <p:tavLst>
                                        <p:tav tm="0">
                                          <p:val>
                                            <p:fltVal val="0.0"/>
                                          </p:val>
                                        </p:tav>
                                        <p:tav tm="100000">
                                          <p:val>
                                            <p:strVal val="#ppt_w"/>
                                          </p:val>
                                        </p:tav>
                                      </p:tavLst>
                                    </p:anim>
                                    <p:anim calcmode="lin" valueType="num">
                                      <p:cBhvr>
                                        <p:cTn dur="500" fill="hold" id="232"/>
                                        <p:tgtEl>
                                          <p:spTgt spid="1049877"/>
                                        </p:tgtEl>
                                        <p:attrNameLst>
                                          <p:attrName>ppt_h</p:attrName>
                                        </p:attrNameLst>
                                      </p:cBhvr>
                                      <p:tavLst>
                                        <p:tav tm="0">
                                          <p:val>
                                            <p:fltVal val="0.0"/>
                                          </p:val>
                                        </p:tav>
                                        <p:tav tm="100000">
                                          <p:val>
                                            <p:strVal val="#ppt_h"/>
                                          </p:val>
                                        </p:tav>
                                      </p:tavLst>
                                    </p:anim>
                                    <p:animEffect transition="in" filter="fade">
                                      <p:cBhvr>
                                        <p:cTn dur="500" id="233"/>
                                        <p:tgtEl>
                                          <p:spTgt spid="1049877"/>
                                        </p:tgtEl>
                                      </p:cBhvr>
                                    </p:animEffect>
                                    <p:anim calcmode="lin" valueType="num">
                                      <p:cBhvr>
                                        <p:cTn dur="500" fill="hold" id="234"/>
                                        <p:tgtEl>
                                          <p:spTgt spid="1049877"/>
                                        </p:tgtEl>
                                        <p:attrNameLst>
                                          <p:attrName>ppt_x</p:attrName>
                                        </p:attrNameLst>
                                      </p:cBhvr>
                                      <p:tavLst>
                                        <p:tav tm="0">
                                          <p:val>
                                            <p:fltVal val="0.5"/>
                                          </p:val>
                                        </p:tav>
                                        <p:tav tm="100000">
                                          <p:val>
                                            <p:strVal val="#ppt_x"/>
                                          </p:val>
                                        </p:tav>
                                      </p:tavLst>
                                    </p:anim>
                                    <p:anim calcmode="lin" valueType="num">
                                      <p:cBhvr>
                                        <p:cTn dur="500" fill="hold" id="235"/>
                                        <p:tgtEl>
                                          <p:spTgt spid="1049877"/>
                                        </p:tgtEl>
                                        <p:attrNameLst>
                                          <p:attrName>ppt_y</p:attrName>
                                        </p:attrNameLst>
                                      </p:cBhvr>
                                      <p:tavLst>
                                        <p:tav tm="0">
                                          <p:val>
                                            <p:fltVal val="0.5"/>
                                          </p:val>
                                        </p:tav>
                                        <p:tav tm="100000">
                                          <p:val>
                                            <p:strVal val="#ppt_y"/>
                                          </p:val>
                                        </p:tav>
                                      </p:tavLst>
                                    </p:anim>
                                  </p:childTnLst>
                                </p:cTn>
                              </p:par>
                              <p:par>
                                <p:cTn fill="hold" grpId="0" id="236" nodeType="withEffect" presetClass="entr" presetID="53" presetSubtype="528">
                                  <p:stCondLst>
                                    <p:cond delay="900"/>
                                  </p:stCondLst>
                                  <p:childTnLst>
                                    <p:set>
                                      <p:cBhvr>
                                        <p:cTn dur="1" fill="hold" id="237">
                                          <p:stCondLst>
                                            <p:cond delay="0"/>
                                          </p:stCondLst>
                                        </p:cTn>
                                        <p:tgtEl>
                                          <p:spTgt spid="1049873"/>
                                        </p:tgtEl>
                                        <p:attrNameLst>
                                          <p:attrName>style.visibility</p:attrName>
                                        </p:attrNameLst>
                                      </p:cBhvr>
                                      <p:to>
                                        <p:strVal val="visible"/>
                                      </p:to>
                                    </p:set>
                                    <p:anim calcmode="lin" valueType="num">
                                      <p:cBhvr>
                                        <p:cTn dur="500" fill="hold" id="238"/>
                                        <p:tgtEl>
                                          <p:spTgt spid="1049873"/>
                                        </p:tgtEl>
                                        <p:attrNameLst>
                                          <p:attrName>ppt_w</p:attrName>
                                        </p:attrNameLst>
                                      </p:cBhvr>
                                      <p:tavLst>
                                        <p:tav tm="0">
                                          <p:val>
                                            <p:fltVal val="0.0"/>
                                          </p:val>
                                        </p:tav>
                                        <p:tav tm="100000">
                                          <p:val>
                                            <p:strVal val="#ppt_w"/>
                                          </p:val>
                                        </p:tav>
                                      </p:tavLst>
                                    </p:anim>
                                    <p:anim calcmode="lin" valueType="num">
                                      <p:cBhvr>
                                        <p:cTn dur="500" fill="hold" id="239"/>
                                        <p:tgtEl>
                                          <p:spTgt spid="1049873"/>
                                        </p:tgtEl>
                                        <p:attrNameLst>
                                          <p:attrName>ppt_h</p:attrName>
                                        </p:attrNameLst>
                                      </p:cBhvr>
                                      <p:tavLst>
                                        <p:tav tm="0">
                                          <p:val>
                                            <p:fltVal val="0.0"/>
                                          </p:val>
                                        </p:tav>
                                        <p:tav tm="100000">
                                          <p:val>
                                            <p:strVal val="#ppt_h"/>
                                          </p:val>
                                        </p:tav>
                                      </p:tavLst>
                                    </p:anim>
                                    <p:animEffect transition="in" filter="fade">
                                      <p:cBhvr>
                                        <p:cTn dur="500" id="240"/>
                                        <p:tgtEl>
                                          <p:spTgt spid="1049873"/>
                                        </p:tgtEl>
                                      </p:cBhvr>
                                    </p:animEffect>
                                    <p:anim calcmode="lin" valueType="num">
                                      <p:cBhvr>
                                        <p:cTn dur="500" fill="hold" id="241"/>
                                        <p:tgtEl>
                                          <p:spTgt spid="1049873"/>
                                        </p:tgtEl>
                                        <p:attrNameLst>
                                          <p:attrName>ppt_x</p:attrName>
                                        </p:attrNameLst>
                                      </p:cBhvr>
                                      <p:tavLst>
                                        <p:tav tm="0">
                                          <p:val>
                                            <p:fltVal val="0.5"/>
                                          </p:val>
                                        </p:tav>
                                        <p:tav tm="100000">
                                          <p:val>
                                            <p:strVal val="#ppt_x"/>
                                          </p:val>
                                        </p:tav>
                                      </p:tavLst>
                                    </p:anim>
                                    <p:anim calcmode="lin" valueType="num">
                                      <p:cBhvr>
                                        <p:cTn dur="500" fill="hold" id="242"/>
                                        <p:tgtEl>
                                          <p:spTgt spid="1049873"/>
                                        </p:tgtEl>
                                        <p:attrNameLst>
                                          <p:attrName>ppt_y</p:attrName>
                                        </p:attrNameLst>
                                      </p:cBhvr>
                                      <p:tavLst>
                                        <p:tav tm="0">
                                          <p:val>
                                            <p:fltVal val="0.5"/>
                                          </p:val>
                                        </p:tav>
                                        <p:tav tm="100000">
                                          <p:val>
                                            <p:strVal val="#ppt_y"/>
                                          </p:val>
                                        </p:tav>
                                      </p:tavLst>
                                    </p:anim>
                                  </p:childTnLst>
                                </p:cTn>
                              </p:par>
                              <p:par>
                                <p:cTn fill="hold" grpId="0" id="243" nodeType="withEffect" presetClass="entr" presetID="53" presetSubtype="528">
                                  <p:stCondLst>
                                    <p:cond delay="1000"/>
                                  </p:stCondLst>
                                  <p:childTnLst>
                                    <p:set>
                                      <p:cBhvr>
                                        <p:cTn dur="1" fill="hold" id="244">
                                          <p:stCondLst>
                                            <p:cond delay="0"/>
                                          </p:stCondLst>
                                        </p:cTn>
                                        <p:tgtEl>
                                          <p:spTgt spid="1049874"/>
                                        </p:tgtEl>
                                        <p:attrNameLst>
                                          <p:attrName>style.visibility</p:attrName>
                                        </p:attrNameLst>
                                      </p:cBhvr>
                                      <p:to>
                                        <p:strVal val="visible"/>
                                      </p:to>
                                    </p:set>
                                    <p:anim calcmode="lin" valueType="num">
                                      <p:cBhvr>
                                        <p:cTn dur="500" fill="hold" id="245"/>
                                        <p:tgtEl>
                                          <p:spTgt spid="1049874"/>
                                        </p:tgtEl>
                                        <p:attrNameLst>
                                          <p:attrName>ppt_w</p:attrName>
                                        </p:attrNameLst>
                                      </p:cBhvr>
                                      <p:tavLst>
                                        <p:tav tm="0">
                                          <p:val>
                                            <p:fltVal val="0.0"/>
                                          </p:val>
                                        </p:tav>
                                        <p:tav tm="100000">
                                          <p:val>
                                            <p:strVal val="#ppt_w"/>
                                          </p:val>
                                        </p:tav>
                                      </p:tavLst>
                                    </p:anim>
                                    <p:anim calcmode="lin" valueType="num">
                                      <p:cBhvr>
                                        <p:cTn dur="500" fill="hold" id="246"/>
                                        <p:tgtEl>
                                          <p:spTgt spid="1049874"/>
                                        </p:tgtEl>
                                        <p:attrNameLst>
                                          <p:attrName>ppt_h</p:attrName>
                                        </p:attrNameLst>
                                      </p:cBhvr>
                                      <p:tavLst>
                                        <p:tav tm="0">
                                          <p:val>
                                            <p:fltVal val="0.0"/>
                                          </p:val>
                                        </p:tav>
                                        <p:tav tm="100000">
                                          <p:val>
                                            <p:strVal val="#ppt_h"/>
                                          </p:val>
                                        </p:tav>
                                      </p:tavLst>
                                    </p:anim>
                                    <p:animEffect transition="in" filter="fade">
                                      <p:cBhvr>
                                        <p:cTn dur="500" id="247"/>
                                        <p:tgtEl>
                                          <p:spTgt spid="1049874"/>
                                        </p:tgtEl>
                                      </p:cBhvr>
                                    </p:animEffect>
                                    <p:anim calcmode="lin" valueType="num">
                                      <p:cBhvr>
                                        <p:cTn dur="500" fill="hold" id="248"/>
                                        <p:tgtEl>
                                          <p:spTgt spid="1049874"/>
                                        </p:tgtEl>
                                        <p:attrNameLst>
                                          <p:attrName>ppt_x</p:attrName>
                                        </p:attrNameLst>
                                      </p:cBhvr>
                                      <p:tavLst>
                                        <p:tav tm="0">
                                          <p:val>
                                            <p:fltVal val="0.5"/>
                                          </p:val>
                                        </p:tav>
                                        <p:tav tm="100000">
                                          <p:val>
                                            <p:strVal val="#ppt_x"/>
                                          </p:val>
                                        </p:tav>
                                      </p:tavLst>
                                    </p:anim>
                                    <p:anim calcmode="lin" valueType="num">
                                      <p:cBhvr>
                                        <p:cTn dur="500" fill="hold" id="249"/>
                                        <p:tgtEl>
                                          <p:spTgt spid="1049874"/>
                                        </p:tgtEl>
                                        <p:attrNameLst>
                                          <p:attrName>ppt_y</p:attrName>
                                        </p:attrNameLst>
                                      </p:cBhvr>
                                      <p:tavLst>
                                        <p:tav tm="0">
                                          <p:val>
                                            <p:fltVal val="0.5"/>
                                          </p:val>
                                        </p:tav>
                                        <p:tav tm="100000">
                                          <p:val>
                                            <p:strVal val="#ppt_y"/>
                                          </p:val>
                                        </p:tav>
                                      </p:tavLst>
                                    </p:anim>
                                  </p:childTnLst>
                                </p:cTn>
                              </p:par>
                              <p:par>
                                <p:cTn fill="hold" grpId="0" id="250" nodeType="withEffect" presetClass="entr" presetID="53" presetSubtype="528">
                                  <p:stCondLst>
                                    <p:cond delay="1100"/>
                                  </p:stCondLst>
                                  <p:childTnLst>
                                    <p:set>
                                      <p:cBhvr>
                                        <p:cTn dur="1" fill="hold" id="251">
                                          <p:stCondLst>
                                            <p:cond delay="0"/>
                                          </p:stCondLst>
                                        </p:cTn>
                                        <p:tgtEl>
                                          <p:spTgt spid="1049871"/>
                                        </p:tgtEl>
                                        <p:attrNameLst>
                                          <p:attrName>style.visibility</p:attrName>
                                        </p:attrNameLst>
                                      </p:cBhvr>
                                      <p:to>
                                        <p:strVal val="visible"/>
                                      </p:to>
                                    </p:set>
                                    <p:anim calcmode="lin" valueType="num">
                                      <p:cBhvr>
                                        <p:cTn dur="500" fill="hold" id="252"/>
                                        <p:tgtEl>
                                          <p:spTgt spid="1049871"/>
                                        </p:tgtEl>
                                        <p:attrNameLst>
                                          <p:attrName>ppt_w</p:attrName>
                                        </p:attrNameLst>
                                      </p:cBhvr>
                                      <p:tavLst>
                                        <p:tav tm="0">
                                          <p:val>
                                            <p:fltVal val="0.0"/>
                                          </p:val>
                                        </p:tav>
                                        <p:tav tm="100000">
                                          <p:val>
                                            <p:strVal val="#ppt_w"/>
                                          </p:val>
                                        </p:tav>
                                      </p:tavLst>
                                    </p:anim>
                                    <p:anim calcmode="lin" valueType="num">
                                      <p:cBhvr>
                                        <p:cTn dur="500" fill="hold" id="253"/>
                                        <p:tgtEl>
                                          <p:spTgt spid="1049871"/>
                                        </p:tgtEl>
                                        <p:attrNameLst>
                                          <p:attrName>ppt_h</p:attrName>
                                        </p:attrNameLst>
                                      </p:cBhvr>
                                      <p:tavLst>
                                        <p:tav tm="0">
                                          <p:val>
                                            <p:fltVal val="0.0"/>
                                          </p:val>
                                        </p:tav>
                                        <p:tav tm="100000">
                                          <p:val>
                                            <p:strVal val="#ppt_h"/>
                                          </p:val>
                                        </p:tav>
                                      </p:tavLst>
                                    </p:anim>
                                    <p:animEffect transition="in" filter="fade">
                                      <p:cBhvr>
                                        <p:cTn dur="500" id="254"/>
                                        <p:tgtEl>
                                          <p:spTgt spid="1049871"/>
                                        </p:tgtEl>
                                      </p:cBhvr>
                                    </p:animEffect>
                                    <p:anim calcmode="lin" valueType="num">
                                      <p:cBhvr>
                                        <p:cTn dur="500" fill="hold" id="255"/>
                                        <p:tgtEl>
                                          <p:spTgt spid="1049871"/>
                                        </p:tgtEl>
                                        <p:attrNameLst>
                                          <p:attrName>ppt_x</p:attrName>
                                        </p:attrNameLst>
                                      </p:cBhvr>
                                      <p:tavLst>
                                        <p:tav tm="0">
                                          <p:val>
                                            <p:fltVal val="0.5"/>
                                          </p:val>
                                        </p:tav>
                                        <p:tav tm="100000">
                                          <p:val>
                                            <p:strVal val="#ppt_x"/>
                                          </p:val>
                                        </p:tav>
                                      </p:tavLst>
                                    </p:anim>
                                    <p:anim calcmode="lin" valueType="num">
                                      <p:cBhvr>
                                        <p:cTn dur="500" fill="hold" id="256"/>
                                        <p:tgtEl>
                                          <p:spTgt spid="1049871"/>
                                        </p:tgtEl>
                                        <p:attrNameLst>
                                          <p:attrName>ppt_y</p:attrName>
                                        </p:attrNameLst>
                                      </p:cBhvr>
                                      <p:tavLst>
                                        <p:tav tm="0">
                                          <p:val>
                                            <p:fltVal val="0.5"/>
                                          </p:val>
                                        </p:tav>
                                        <p:tav tm="100000">
                                          <p:val>
                                            <p:strVal val="#ppt_y"/>
                                          </p:val>
                                        </p:tav>
                                      </p:tavLst>
                                    </p:anim>
                                  </p:childTnLst>
                                </p:cTn>
                              </p:par>
                              <p:par>
                                <p:cTn fill="hold" grpId="0" id="257" nodeType="withEffect" presetClass="entr" presetID="53" presetSubtype="528">
                                  <p:stCondLst>
                                    <p:cond delay="1200"/>
                                  </p:stCondLst>
                                  <p:childTnLst>
                                    <p:set>
                                      <p:cBhvr>
                                        <p:cTn dur="1" fill="hold" id="258">
                                          <p:stCondLst>
                                            <p:cond delay="0"/>
                                          </p:stCondLst>
                                        </p:cTn>
                                        <p:tgtEl>
                                          <p:spTgt spid="1049872"/>
                                        </p:tgtEl>
                                        <p:attrNameLst>
                                          <p:attrName>style.visibility</p:attrName>
                                        </p:attrNameLst>
                                      </p:cBhvr>
                                      <p:to>
                                        <p:strVal val="visible"/>
                                      </p:to>
                                    </p:set>
                                    <p:anim calcmode="lin" valueType="num">
                                      <p:cBhvr>
                                        <p:cTn dur="500" fill="hold" id="259"/>
                                        <p:tgtEl>
                                          <p:spTgt spid="1049872"/>
                                        </p:tgtEl>
                                        <p:attrNameLst>
                                          <p:attrName>ppt_w</p:attrName>
                                        </p:attrNameLst>
                                      </p:cBhvr>
                                      <p:tavLst>
                                        <p:tav tm="0">
                                          <p:val>
                                            <p:fltVal val="0.0"/>
                                          </p:val>
                                        </p:tav>
                                        <p:tav tm="100000">
                                          <p:val>
                                            <p:strVal val="#ppt_w"/>
                                          </p:val>
                                        </p:tav>
                                      </p:tavLst>
                                    </p:anim>
                                    <p:anim calcmode="lin" valueType="num">
                                      <p:cBhvr>
                                        <p:cTn dur="500" fill="hold" id="260"/>
                                        <p:tgtEl>
                                          <p:spTgt spid="1049872"/>
                                        </p:tgtEl>
                                        <p:attrNameLst>
                                          <p:attrName>ppt_h</p:attrName>
                                        </p:attrNameLst>
                                      </p:cBhvr>
                                      <p:tavLst>
                                        <p:tav tm="0">
                                          <p:val>
                                            <p:fltVal val="0.0"/>
                                          </p:val>
                                        </p:tav>
                                        <p:tav tm="100000">
                                          <p:val>
                                            <p:strVal val="#ppt_h"/>
                                          </p:val>
                                        </p:tav>
                                      </p:tavLst>
                                    </p:anim>
                                    <p:animEffect transition="in" filter="fade">
                                      <p:cBhvr>
                                        <p:cTn dur="500" id="261"/>
                                        <p:tgtEl>
                                          <p:spTgt spid="1049872"/>
                                        </p:tgtEl>
                                      </p:cBhvr>
                                    </p:animEffect>
                                    <p:anim calcmode="lin" valueType="num">
                                      <p:cBhvr>
                                        <p:cTn dur="500" fill="hold" id="262"/>
                                        <p:tgtEl>
                                          <p:spTgt spid="1049872"/>
                                        </p:tgtEl>
                                        <p:attrNameLst>
                                          <p:attrName>ppt_x</p:attrName>
                                        </p:attrNameLst>
                                      </p:cBhvr>
                                      <p:tavLst>
                                        <p:tav tm="0">
                                          <p:val>
                                            <p:fltVal val="0.5"/>
                                          </p:val>
                                        </p:tav>
                                        <p:tav tm="100000">
                                          <p:val>
                                            <p:strVal val="#ppt_x"/>
                                          </p:val>
                                        </p:tav>
                                      </p:tavLst>
                                    </p:anim>
                                    <p:anim calcmode="lin" valueType="num">
                                      <p:cBhvr>
                                        <p:cTn dur="500" fill="hold" id="263"/>
                                        <p:tgtEl>
                                          <p:spTgt spid="1049872"/>
                                        </p:tgtEl>
                                        <p:attrNameLst>
                                          <p:attrName>ppt_y</p:attrName>
                                        </p:attrNameLst>
                                      </p:cBhvr>
                                      <p:tavLst>
                                        <p:tav tm="0">
                                          <p:val>
                                            <p:fltVal val="0.5"/>
                                          </p:val>
                                        </p:tav>
                                        <p:tav tm="100000">
                                          <p:val>
                                            <p:strVal val="#ppt_y"/>
                                          </p:val>
                                        </p:tav>
                                      </p:tavLst>
                                    </p:anim>
                                  </p:childTnLst>
                                </p:cTn>
                              </p:par>
                            </p:childTnLst>
                          </p:cTn>
                        </p:par>
                        <p:par>
                          <p:cTn fill="hold" id="264">
                            <p:stCondLst>
                              <p:cond delay="9700"/>
                            </p:stCondLst>
                            <p:childTnLst>
                              <p:par>
                                <p:cTn decel="100000" fill="hold" grpId="0" id="265" nodeType="afterEffect" presetClass="entr" presetID="2" presetSubtype="4">
                                  <p:stCondLst>
                                    <p:cond delay="500"/>
                                  </p:stCondLst>
                                  <p:iterate type="wd">
                                    <p:tmPct val="10000"/>
                                  </p:iterate>
                                  <p:childTnLst>
                                    <p:set>
                                      <p:cBhvr>
                                        <p:cTn dur="1" fill="hold" id="266">
                                          <p:stCondLst>
                                            <p:cond delay="0"/>
                                          </p:stCondLst>
                                        </p:cTn>
                                        <p:tgtEl>
                                          <p:spTgt spid="1049890"/>
                                        </p:tgtEl>
                                        <p:attrNameLst>
                                          <p:attrName>style.visibility</p:attrName>
                                        </p:attrNameLst>
                                      </p:cBhvr>
                                      <p:to>
                                        <p:strVal val="visible"/>
                                      </p:to>
                                    </p:set>
                                    <p:anim calcmode="lin" valueType="num">
                                      <p:cBhvr additive="base">
                                        <p:cTn dur="500" fill="hold" id="267"/>
                                        <p:tgtEl>
                                          <p:spTgt spid="1049890"/>
                                        </p:tgtEl>
                                        <p:attrNameLst>
                                          <p:attrName>ppt_x</p:attrName>
                                        </p:attrNameLst>
                                      </p:cBhvr>
                                      <p:tavLst>
                                        <p:tav tm="0">
                                          <p:val>
                                            <p:strVal val="#ppt_x"/>
                                          </p:val>
                                        </p:tav>
                                        <p:tav tm="100000">
                                          <p:val>
                                            <p:strVal val="#ppt_x"/>
                                          </p:val>
                                        </p:tav>
                                      </p:tavLst>
                                    </p:anim>
                                    <p:anim calcmode="lin" valueType="num">
                                      <p:cBhvr additive="base">
                                        <p:cTn dur="500" fill="hold" id="268"/>
                                        <p:tgtEl>
                                          <p:spTgt spid="1049890"/>
                                        </p:tgtEl>
                                        <p:attrNameLst>
                                          <p:attrName>ppt_y</p:attrName>
                                        </p:attrNameLst>
                                      </p:cBhvr>
                                      <p:tavLst>
                                        <p:tav tm="0">
                                          <p:val>
                                            <p:strVal val="1+#ppt_h/2"/>
                                          </p:val>
                                        </p:tav>
                                        <p:tav tm="100000">
                                          <p:val>
                                            <p:strVal val="#ppt_y"/>
                                          </p:val>
                                        </p:tav>
                                      </p:tavLst>
                                    </p:anim>
                                  </p:childTnLst>
                                </p:cTn>
                              </p:par>
                              <p:par>
                                <p:cTn decel="100000" fill="hold" grpId="0" id="269" nodeType="withEffect" presetClass="entr" presetID="2" presetSubtype="4">
                                  <p:stCondLst>
                                    <p:cond delay="750"/>
                                  </p:stCondLst>
                                  <p:childTnLst>
                                    <p:set>
                                      <p:cBhvr>
                                        <p:cTn dur="1" fill="hold" id="270">
                                          <p:stCondLst>
                                            <p:cond delay="0"/>
                                          </p:stCondLst>
                                        </p:cTn>
                                        <p:tgtEl>
                                          <p:spTgt spid="1049889">
                                            <p:txEl>
                                              <p:pRg st="0" end="0"/>
                                            </p:txEl>
                                          </p:spTgt>
                                        </p:tgtEl>
                                        <p:attrNameLst>
                                          <p:attrName>style.visibility</p:attrName>
                                        </p:attrNameLst>
                                      </p:cBhvr>
                                      <p:to>
                                        <p:strVal val="visible"/>
                                      </p:to>
                                    </p:set>
                                    <p:anim calcmode="lin" valueType="num">
                                      <p:cBhvr additive="base">
                                        <p:cTn dur="500" fill="hold" id="271"/>
                                        <p:tgtEl>
                                          <p:spTgt spid="1049889">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272"/>
                                        <p:tgtEl>
                                          <p:spTgt spid="104988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854" grpId="0" animBg="1"/>
      <p:bldP spid="1049854" grpId="1" animBg="1"/>
      <p:bldP spid="1049855" grpId="0" animBg="1"/>
      <p:bldP spid="1049856" grpId="0" animBg="1"/>
      <p:bldP spid="1049860" grpId="0" build="p">
        <p:tmplLst>
          <p:tmpl lvl="1">
            <p:tnLst>
              <p:par>
                <p:cTn fill="hold" nodeType="withEffect" presetClass="entr" presetID="22" presetSubtype="8">
                  <p:stCondLst>
                    <p:cond delay="0"/>
                  </p:stCondLst>
                  <p:childTnLst>
                    <p:set>
                      <p:cBhvr>
                        <p:cTn dur="1" fill="hold">
                          <p:stCondLst>
                            <p:cond delay="0"/>
                          </p:stCondLst>
                        </p:cTn>
                        <p:tgtEl>
                          <p:spTgt spid="1049860"/>
                        </p:tgtEl>
                        <p:attrNameLst>
                          <p:attrName>style.visibility</p:attrName>
                        </p:attrNameLst>
                      </p:cBhvr>
                      <p:to>
                        <p:strVal val="visible"/>
                      </p:to>
                    </p:set>
                    <p:animEffect transition="in" filter="wipe(left)">
                      <p:cBhvr>
                        <p:cTn dur="500"/>
                        <p:tgtEl>
                          <p:spTgt spid="1049860"/>
                        </p:tgtEl>
                      </p:cBhvr>
                    </p:animEffect>
                  </p:childTnLst>
                </p:cTn>
              </p:par>
            </p:tnLst>
          </p:tmpl>
        </p:tmplLst>
      </p:bldP>
      <p:bldP spid="1049861" grpId="0" animBg="1"/>
      <p:bldP spid="1049862" grpId="0" animBg="1"/>
      <p:bldP spid="1049862" grpId="1" animBg="1"/>
      <p:bldP spid="1049863" grpId="0" animBg="1"/>
      <p:bldP spid="1049863" grpId="1" animBg="1"/>
      <p:bldP spid="1049864" grpId="0" animBg="1"/>
      <p:bldP spid="1049864" grpId="1" animBg="1"/>
      <p:bldP spid="1049865" grpId="0" animBg="1"/>
      <p:bldP spid="1049865" grpId="1" animBg="1"/>
      <p:bldP spid="1049866" grpId="0" animBg="1"/>
      <p:bldP spid="1049866" grpId="1" animBg="1"/>
      <p:bldP spid="1049867" grpId="0" animBg="1"/>
      <p:bldP spid="1049867" grpId="1" animBg="1"/>
      <p:bldP spid="1049868" grpId="0" animBg="1"/>
      <p:bldP spid="1049869" grpId="0" animBg="1"/>
      <p:bldP spid="1049870" grpId="0" animBg="1"/>
      <p:bldP spid="1049871" grpId="0" animBg="1"/>
      <p:bldP spid="1049872" grpId="0" animBg="1"/>
      <p:bldP spid="1049873" grpId="0" animBg="1"/>
      <p:bldP spid="1049874" grpId="0" animBg="1"/>
      <p:bldP spid="1049875" grpId="0" animBg="1"/>
      <p:bldP spid="1049876" grpId="0" animBg="1"/>
      <p:bldP spid="1049877" grpId="0" animBg="1"/>
      <p:bldP spid="1049878" grpId="0" animBg="1"/>
      <p:bldP spid="1049879" grpId="0" build="p">
        <p:tmplLst>
          <p:tmpl lvl="1">
            <p:tnLst>
              <p:par>
                <p:cTn decel="100000" fill="hold" nodeType="afterEffect" presetClass="entr" presetID="2" presetSubtype="1">
                  <p:stCondLst>
                    <p:cond delay="0"/>
                  </p:stCondLst>
                  <p:childTnLst>
                    <p:set>
                      <p:cBhvr>
                        <p:cTn dur="1" fill="hold">
                          <p:stCondLst>
                            <p:cond delay="0"/>
                          </p:stCondLst>
                        </p:cTn>
                        <p:tgtEl>
                          <p:spTgt spid="1049879"/>
                        </p:tgtEl>
                        <p:attrNameLst>
                          <p:attrName>style.visibility</p:attrName>
                        </p:attrNameLst>
                      </p:cBhvr>
                      <p:to>
                        <p:strVal val="visible"/>
                      </p:to>
                    </p:set>
                    <p:anim calcmode="lin" valueType="num">
                      <p:cBhvr additive="base">
                        <p:cTn dur="1000" fill="hold"/>
                        <p:tgtEl>
                          <p:spTgt spid="1049879"/>
                        </p:tgtEl>
                        <p:attrNameLst>
                          <p:attrName>ppt_x</p:attrName>
                        </p:attrNameLst>
                      </p:cBhvr>
                      <p:tavLst>
                        <p:tav tm="0">
                          <p:val>
                            <p:strVal val="#ppt_x"/>
                          </p:val>
                        </p:tav>
                        <p:tav tm="100000">
                          <p:val>
                            <p:strVal val="#ppt_x"/>
                          </p:val>
                        </p:tav>
                      </p:tavLst>
                    </p:anim>
                    <p:anim calcmode="lin" valueType="num">
                      <p:cBhvr additive="base">
                        <p:cTn dur="1000" fill="hold"/>
                        <p:tgtEl>
                          <p:spTgt spid="1049879"/>
                        </p:tgtEl>
                        <p:attrNameLst>
                          <p:attrName>ppt_y</p:attrName>
                        </p:attrNameLst>
                      </p:cBhvr>
                      <p:tavLst>
                        <p:tav tm="0">
                          <p:val>
                            <p:strVal val="0-#ppt_h/2"/>
                          </p:val>
                        </p:tav>
                        <p:tav tm="100000">
                          <p:val>
                            <p:strVal val="#ppt_y"/>
                          </p:val>
                        </p:tav>
                      </p:tavLst>
                    </p:anim>
                  </p:childTnLst>
                </p:cTn>
              </p:par>
            </p:tnLst>
          </p:tmpl>
        </p:tmplLst>
      </p:bldP>
      <p:bldP spid="1049879" grpId="1" build="p">
        <p:tmplLst>
          <p:tmpl lvl="1">
            <p:tnLst>
              <p:par>
                <p:cTn fill="hold" nodeType="withEffect" presetClass="entr" presetID="45" presetSubtype="0">
                  <p:stCondLst>
                    <p:cond delay="0"/>
                  </p:stCondLst>
                  <p:childTnLst>
                    <p:set>
                      <p:cBhvr>
                        <p:cTn dur="1" fill="hold">
                          <p:stCondLst>
                            <p:cond delay="0"/>
                          </p:stCondLst>
                        </p:cTn>
                        <p:tgtEl>
                          <p:spTgt spid="1049879"/>
                        </p:tgtEl>
                        <p:attrNameLst>
                          <p:attrName>style.visibility</p:attrName>
                        </p:attrNameLst>
                      </p:cBhvr>
                      <p:to>
                        <p:strVal val="visible"/>
                      </p:to>
                    </p:set>
                    <p:animEffect transition="in" filter="fade">
                      <p:cBhvr>
                        <p:cTn dur="1000"/>
                        <p:tgtEl>
                          <p:spTgt spid="1049879"/>
                        </p:tgtEl>
                      </p:cBhvr>
                    </p:animEffect>
                    <p:anim calcmode="lin" valueType="num">
                      <p:cBhvr>
                        <p:cTn dur="1000" fill="hold"/>
                        <p:tgtEl>
                          <p:spTgt spid="1049879"/>
                        </p:tgtEl>
                        <p:attrNameLst>
                          <p:attrName>ppt_w</p:attrName>
                        </p:attrNameLst>
                      </p:cBhvr>
                      <p:tavLst>
                        <p:tav fmla="#ppt_w*sin(2.5*pi*$)" tm="0">
                          <p:val>
                            <p:fltVal val="0.0"/>
                          </p:val>
                        </p:tav>
                        <p:tav tm="100000">
                          <p:val>
                            <p:fltVal val="1.0"/>
                          </p:val>
                        </p:tav>
                      </p:tavLst>
                    </p:anim>
                    <p:anim calcmode="lin" valueType="num">
                      <p:cBhvr>
                        <p:cTn dur="1000" fill="hold"/>
                        <p:tgtEl>
                          <p:spTgt spid="1049879"/>
                        </p:tgtEl>
                        <p:attrNameLst>
                          <p:attrName>ppt_h</p:attrName>
                        </p:attrNameLst>
                      </p:cBhvr>
                      <p:tavLst>
                        <p:tav tm="0">
                          <p:val>
                            <p:strVal val="#ppt_h"/>
                          </p:val>
                        </p:tav>
                        <p:tav tm="100000">
                          <p:val>
                            <p:strVal val="#ppt_h"/>
                          </p:val>
                        </p:tav>
                      </p:tavLst>
                    </p:anim>
                  </p:childTnLst>
                </p:cTn>
              </p:par>
            </p:tnLst>
          </p:tmpl>
        </p:tmplLst>
      </p:bldP>
      <p:bldP spid="1049880" grpId="0" build="p">
        <p:tmplLst>
          <p:tmpl lvl="1">
            <p:tnLst>
              <p:par>
                <p:cTn decel="100000" fill="hold" nodeType="withEffect" presetClass="entr" presetID="2" presetSubtype="1">
                  <p:stCondLst>
                    <p:cond delay="0"/>
                  </p:stCondLst>
                  <p:childTnLst>
                    <p:set>
                      <p:cBhvr>
                        <p:cTn dur="1" fill="hold">
                          <p:stCondLst>
                            <p:cond delay="0"/>
                          </p:stCondLst>
                        </p:cTn>
                        <p:tgtEl>
                          <p:spTgt spid="1049880"/>
                        </p:tgtEl>
                        <p:attrNameLst>
                          <p:attrName>style.visibility</p:attrName>
                        </p:attrNameLst>
                      </p:cBhvr>
                      <p:to>
                        <p:strVal val="visible"/>
                      </p:to>
                    </p:set>
                    <p:anim calcmode="lin" valueType="num">
                      <p:cBhvr additive="base">
                        <p:cTn dur="1000" fill="hold"/>
                        <p:tgtEl>
                          <p:spTgt spid="1049880"/>
                        </p:tgtEl>
                        <p:attrNameLst>
                          <p:attrName>ppt_x</p:attrName>
                        </p:attrNameLst>
                      </p:cBhvr>
                      <p:tavLst>
                        <p:tav tm="0">
                          <p:val>
                            <p:strVal val="#ppt_x"/>
                          </p:val>
                        </p:tav>
                        <p:tav tm="100000">
                          <p:val>
                            <p:strVal val="#ppt_x"/>
                          </p:val>
                        </p:tav>
                      </p:tavLst>
                    </p:anim>
                    <p:anim calcmode="lin" valueType="num">
                      <p:cBhvr additive="base">
                        <p:cTn dur="1000" fill="hold"/>
                        <p:tgtEl>
                          <p:spTgt spid="1049880"/>
                        </p:tgtEl>
                        <p:attrNameLst>
                          <p:attrName>ppt_y</p:attrName>
                        </p:attrNameLst>
                      </p:cBhvr>
                      <p:tavLst>
                        <p:tav tm="0">
                          <p:val>
                            <p:strVal val="0-#ppt_h/2"/>
                          </p:val>
                        </p:tav>
                        <p:tav tm="100000">
                          <p:val>
                            <p:strVal val="#ppt_y"/>
                          </p:val>
                        </p:tav>
                      </p:tavLst>
                    </p:anim>
                  </p:childTnLst>
                </p:cTn>
              </p:par>
            </p:tnLst>
          </p:tmpl>
        </p:tmplLst>
      </p:bldP>
      <p:bldP spid="1049880" grpId="1" build="p">
        <p:tmplLst>
          <p:tmpl lvl="1">
            <p:tnLst>
              <p:par>
                <p:cTn fill="hold" nodeType="withEffect" presetClass="entr" presetID="45" presetSubtype="0">
                  <p:stCondLst>
                    <p:cond delay="0"/>
                  </p:stCondLst>
                  <p:childTnLst>
                    <p:set>
                      <p:cBhvr>
                        <p:cTn dur="1" fill="hold">
                          <p:stCondLst>
                            <p:cond delay="0"/>
                          </p:stCondLst>
                        </p:cTn>
                        <p:tgtEl>
                          <p:spTgt spid="1049880"/>
                        </p:tgtEl>
                        <p:attrNameLst>
                          <p:attrName>style.visibility</p:attrName>
                        </p:attrNameLst>
                      </p:cBhvr>
                      <p:to>
                        <p:strVal val="visible"/>
                      </p:to>
                    </p:set>
                    <p:animEffect transition="in" filter="fade">
                      <p:cBhvr>
                        <p:cTn dur="1000"/>
                        <p:tgtEl>
                          <p:spTgt spid="1049880"/>
                        </p:tgtEl>
                      </p:cBhvr>
                    </p:animEffect>
                    <p:anim calcmode="lin" valueType="num">
                      <p:cBhvr>
                        <p:cTn dur="1000" fill="hold"/>
                        <p:tgtEl>
                          <p:spTgt spid="1049880"/>
                        </p:tgtEl>
                        <p:attrNameLst>
                          <p:attrName>ppt_w</p:attrName>
                        </p:attrNameLst>
                      </p:cBhvr>
                      <p:tavLst>
                        <p:tav fmla="#ppt_w*sin(2.5*pi*$)" tm="0">
                          <p:val>
                            <p:fltVal val="0.0"/>
                          </p:val>
                        </p:tav>
                        <p:tav tm="100000">
                          <p:val>
                            <p:fltVal val="1.0"/>
                          </p:val>
                        </p:tav>
                      </p:tavLst>
                    </p:anim>
                    <p:anim calcmode="lin" valueType="num">
                      <p:cBhvr>
                        <p:cTn dur="1000" fill="hold"/>
                        <p:tgtEl>
                          <p:spTgt spid="1049880"/>
                        </p:tgtEl>
                        <p:attrNameLst>
                          <p:attrName>ppt_h</p:attrName>
                        </p:attrNameLst>
                      </p:cBhvr>
                      <p:tavLst>
                        <p:tav tm="0">
                          <p:val>
                            <p:strVal val="#ppt_h"/>
                          </p:val>
                        </p:tav>
                        <p:tav tm="100000">
                          <p:val>
                            <p:strVal val="#ppt_h"/>
                          </p:val>
                        </p:tav>
                      </p:tavLst>
                    </p:anim>
                  </p:childTnLst>
                </p:cTn>
              </p:par>
            </p:tnLst>
          </p:tmpl>
        </p:tmplLst>
      </p:bldP>
      <p:bldP spid="1049881" grpId="0" build="p">
        <p:tmplLst>
          <p:tmpl lvl="1">
            <p:tnLst>
              <p:par>
                <p:cTn decel="100000" fill="hold" nodeType="afterEffect" presetClass="entr" presetID="2" presetSubtype="1">
                  <p:stCondLst>
                    <p:cond delay="0"/>
                  </p:stCondLst>
                  <p:childTnLst>
                    <p:set>
                      <p:cBhvr>
                        <p:cTn dur="1" fill="hold">
                          <p:stCondLst>
                            <p:cond delay="0"/>
                          </p:stCondLst>
                        </p:cTn>
                        <p:tgtEl>
                          <p:spTgt spid="1049881"/>
                        </p:tgtEl>
                        <p:attrNameLst>
                          <p:attrName>style.visibility</p:attrName>
                        </p:attrNameLst>
                      </p:cBhvr>
                      <p:to>
                        <p:strVal val="visible"/>
                      </p:to>
                    </p:set>
                    <p:anim calcmode="lin" valueType="num">
                      <p:cBhvr additive="base">
                        <p:cTn dur="1000" fill="hold"/>
                        <p:tgtEl>
                          <p:spTgt spid="1049881"/>
                        </p:tgtEl>
                        <p:attrNameLst>
                          <p:attrName>ppt_x</p:attrName>
                        </p:attrNameLst>
                      </p:cBhvr>
                      <p:tavLst>
                        <p:tav tm="0">
                          <p:val>
                            <p:strVal val="#ppt_x"/>
                          </p:val>
                        </p:tav>
                        <p:tav tm="100000">
                          <p:val>
                            <p:strVal val="#ppt_x"/>
                          </p:val>
                        </p:tav>
                      </p:tavLst>
                    </p:anim>
                    <p:anim calcmode="lin" valueType="num">
                      <p:cBhvr additive="base">
                        <p:cTn dur="1000" fill="hold"/>
                        <p:tgtEl>
                          <p:spTgt spid="1049881"/>
                        </p:tgtEl>
                        <p:attrNameLst>
                          <p:attrName>ppt_y</p:attrName>
                        </p:attrNameLst>
                      </p:cBhvr>
                      <p:tavLst>
                        <p:tav tm="0">
                          <p:val>
                            <p:strVal val="0-#ppt_h/2"/>
                          </p:val>
                        </p:tav>
                        <p:tav tm="100000">
                          <p:val>
                            <p:strVal val="#ppt_y"/>
                          </p:val>
                        </p:tav>
                      </p:tavLst>
                    </p:anim>
                  </p:childTnLst>
                </p:cTn>
              </p:par>
            </p:tnLst>
          </p:tmpl>
        </p:tmplLst>
      </p:bldP>
      <p:bldP spid="1049881" grpId="1" build="p">
        <p:tmplLst>
          <p:tmpl lvl="1">
            <p:tnLst>
              <p:par>
                <p:cTn fill="hold" nodeType="withEffect" presetClass="entr" presetID="45" presetSubtype="0">
                  <p:stCondLst>
                    <p:cond delay="0"/>
                  </p:stCondLst>
                  <p:childTnLst>
                    <p:set>
                      <p:cBhvr>
                        <p:cTn dur="1" fill="hold">
                          <p:stCondLst>
                            <p:cond delay="0"/>
                          </p:stCondLst>
                        </p:cTn>
                        <p:tgtEl>
                          <p:spTgt spid="1049881"/>
                        </p:tgtEl>
                        <p:attrNameLst>
                          <p:attrName>style.visibility</p:attrName>
                        </p:attrNameLst>
                      </p:cBhvr>
                      <p:to>
                        <p:strVal val="visible"/>
                      </p:to>
                    </p:set>
                    <p:animEffect transition="in" filter="fade">
                      <p:cBhvr>
                        <p:cTn dur="1000"/>
                        <p:tgtEl>
                          <p:spTgt spid="1049881"/>
                        </p:tgtEl>
                      </p:cBhvr>
                    </p:animEffect>
                    <p:anim calcmode="lin" valueType="num">
                      <p:cBhvr>
                        <p:cTn dur="1000" fill="hold"/>
                        <p:tgtEl>
                          <p:spTgt spid="1049881"/>
                        </p:tgtEl>
                        <p:attrNameLst>
                          <p:attrName>ppt_w</p:attrName>
                        </p:attrNameLst>
                      </p:cBhvr>
                      <p:tavLst>
                        <p:tav fmla="#ppt_w*sin(2.5*pi*$)" tm="0">
                          <p:val>
                            <p:fltVal val="0.0"/>
                          </p:val>
                        </p:tav>
                        <p:tav tm="100000">
                          <p:val>
                            <p:fltVal val="1.0"/>
                          </p:val>
                        </p:tav>
                      </p:tavLst>
                    </p:anim>
                    <p:anim calcmode="lin" valueType="num">
                      <p:cBhvr>
                        <p:cTn dur="1000" fill="hold"/>
                        <p:tgtEl>
                          <p:spTgt spid="1049881"/>
                        </p:tgtEl>
                        <p:attrNameLst>
                          <p:attrName>ppt_h</p:attrName>
                        </p:attrNameLst>
                      </p:cBhvr>
                      <p:tavLst>
                        <p:tav tm="0">
                          <p:val>
                            <p:strVal val="#ppt_h"/>
                          </p:val>
                        </p:tav>
                        <p:tav tm="100000">
                          <p:val>
                            <p:strVal val="#ppt_h"/>
                          </p:val>
                        </p:tav>
                      </p:tavLst>
                    </p:anim>
                  </p:childTnLst>
                </p:cTn>
              </p:par>
            </p:tnLst>
          </p:tmpl>
        </p:tmplLst>
      </p:bldP>
      <p:bldP spid="1049882" grpId="0" build="p">
        <p:tmplLst>
          <p:tmpl lvl="1">
            <p:tnLst>
              <p:par>
                <p:cTn decel="100000" fill="hold" nodeType="withEffect" presetClass="entr" presetID="2" presetSubtype="1">
                  <p:stCondLst>
                    <p:cond delay="0"/>
                  </p:stCondLst>
                  <p:childTnLst>
                    <p:set>
                      <p:cBhvr>
                        <p:cTn dur="1" fill="hold">
                          <p:stCondLst>
                            <p:cond delay="0"/>
                          </p:stCondLst>
                        </p:cTn>
                        <p:tgtEl>
                          <p:spTgt spid="1049882"/>
                        </p:tgtEl>
                        <p:attrNameLst>
                          <p:attrName>style.visibility</p:attrName>
                        </p:attrNameLst>
                      </p:cBhvr>
                      <p:to>
                        <p:strVal val="visible"/>
                      </p:to>
                    </p:set>
                    <p:anim calcmode="lin" valueType="num">
                      <p:cBhvr additive="base">
                        <p:cTn dur="1000" fill="hold"/>
                        <p:tgtEl>
                          <p:spTgt spid="1049882"/>
                        </p:tgtEl>
                        <p:attrNameLst>
                          <p:attrName>ppt_x</p:attrName>
                        </p:attrNameLst>
                      </p:cBhvr>
                      <p:tavLst>
                        <p:tav tm="0">
                          <p:val>
                            <p:strVal val="#ppt_x"/>
                          </p:val>
                        </p:tav>
                        <p:tav tm="100000">
                          <p:val>
                            <p:strVal val="#ppt_x"/>
                          </p:val>
                        </p:tav>
                      </p:tavLst>
                    </p:anim>
                    <p:anim calcmode="lin" valueType="num">
                      <p:cBhvr additive="base">
                        <p:cTn dur="1000" fill="hold"/>
                        <p:tgtEl>
                          <p:spTgt spid="1049882"/>
                        </p:tgtEl>
                        <p:attrNameLst>
                          <p:attrName>ppt_y</p:attrName>
                        </p:attrNameLst>
                      </p:cBhvr>
                      <p:tavLst>
                        <p:tav tm="0">
                          <p:val>
                            <p:strVal val="0-#ppt_h/2"/>
                          </p:val>
                        </p:tav>
                        <p:tav tm="100000">
                          <p:val>
                            <p:strVal val="#ppt_y"/>
                          </p:val>
                        </p:tav>
                      </p:tavLst>
                    </p:anim>
                  </p:childTnLst>
                </p:cTn>
              </p:par>
            </p:tnLst>
          </p:tmpl>
        </p:tmplLst>
      </p:bldP>
      <p:bldP spid="1049882" grpId="1" build="p">
        <p:tmplLst>
          <p:tmpl lvl="1">
            <p:tnLst>
              <p:par>
                <p:cTn fill="hold" nodeType="withEffect" presetClass="entr" presetID="45" presetSubtype="0">
                  <p:stCondLst>
                    <p:cond delay="0"/>
                  </p:stCondLst>
                  <p:childTnLst>
                    <p:set>
                      <p:cBhvr>
                        <p:cTn dur="1" fill="hold">
                          <p:stCondLst>
                            <p:cond delay="0"/>
                          </p:stCondLst>
                        </p:cTn>
                        <p:tgtEl>
                          <p:spTgt spid="1049882"/>
                        </p:tgtEl>
                        <p:attrNameLst>
                          <p:attrName>style.visibility</p:attrName>
                        </p:attrNameLst>
                      </p:cBhvr>
                      <p:to>
                        <p:strVal val="visible"/>
                      </p:to>
                    </p:set>
                    <p:animEffect transition="in" filter="fade">
                      <p:cBhvr>
                        <p:cTn dur="1000"/>
                        <p:tgtEl>
                          <p:spTgt spid="1049882"/>
                        </p:tgtEl>
                      </p:cBhvr>
                    </p:animEffect>
                    <p:anim calcmode="lin" valueType="num">
                      <p:cBhvr>
                        <p:cTn dur="1000" fill="hold"/>
                        <p:tgtEl>
                          <p:spTgt spid="1049882"/>
                        </p:tgtEl>
                        <p:attrNameLst>
                          <p:attrName>ppt_w</p:attrName>
                        </p:attrNameLst>
                      </p:cBhvr>
                      <p:tavLst>
                        <p:tav fmla="#ppt_w*sin(2.5*pi*$)" tm="0">
                          <p:val>
                            <p:fltVal val="0.0"/>
                          </p:val>
                        </p:tav>
                        <p:tav tm="100000">
                          <p:val>
                            <p:fltVal val="1.0"/>
                          </p:val>
                        </p:tav>
                      </p:tavLst>
                    </p:anim>
                    <p:anim calcmode="lin" valueType="num">
                      <p:cBhvr>
                        <p:cTn dur="1000" fill="hold"/>
                        <p:tgtEl>
                          <p:spTgt spid="1049882"/>
                        </p:tgtEl>
                        <p:attrNameLst>
                          <p:attrName>ppt_h</p:attrName>
                        </p:attrNameLst>
                      </p:cBhvr>
                      <p:tavLst>
                        <p:tav tm="0">
                          <p:val>
                            <p:strVal val="#ppt_h"/>
                          </p:val>
                        </p:tav>
                        <p:tav tm="100000">
                          <p:val>
                            <p:strVal val="#ppt_h"/>
                          </p:val>
                        </p:tav>
                      </p:tavLst>
                    </p:anim>
                  </p:childTnLst>
                </p:cTn>
              </p:par>
            </p:tnLst>
          </p:tmpl>
        </p:tmplLst>
      </p:bldP>
      <p:bldP spid="1049883" grpId="0" build="p">
        <p:tmplLst>
          <p:tmpl lvl="1">
            <p:tnLst>
              <p:par>
                <p:cTn decel="100000" fill="hold" nodeType="afterEffect" presetClass="entr" presetID="2" presetSubtype="1">
                  <p:stCondLst>
                    <p:cond delay="0"/>
                  </p:stCondLst>
                  <p:childTnLst>
                    <p:set>
                      <p:cBhvr>
                        <p:cTn dur="1" fill="hold">
                          <p:stCondLst>
                            <p:cond delay="0"/>
                          </p:stCondLst>
                        </p:cTn>
                        <p:tgtEl>
                          <p:spTgt spid="1049883"/>
                        </p:tgtEl>
                        <p:attrNameLst>
                          <p:attrName>style.visibility</p:attrName>
                        </p:attrNameLst>
                      </p:cBhvr>
                      <p:to>
                        <p:strVal val="visible"/>
                      </p:to>
                    </p:set>
                    <p:anim calcmode="lin" valueType="num">
                      <p:cBhvr additive="base">
                        <p:cTn dur="1000" fill="hold"/>
                        <p:tgtEl>
                          <p:spTgt spid="1049883"/>
                        </p:tgtEl>
                        <p:attrNameLst>
                          <p:attrName>ppt_x</p:attrName>
                        </p:attrNameLst>
                      </p:cBhvr>
                      <p:tavLst>
                        <p:tav tm="0">
                          <p:val>
                            <p:strVal val="#ppt_x"/>
                          </p:val>
                        </p:tav>
                        <p:tav tm="100000">
                          <p:val>
                            <p:strVal val="#ppt_x"/>
                          </p:val>
                        </p:tav>
                      </p:tavLst>
                    </p:anim>
                    <p:anim calcmode="lin" valueType="num">
                      <p:cBhvr additive="base">
                        <p:cTn dur="1000" fill="hold"/>
                        <p:tgtEl>
                          <p:spTgt spid="1049883"/>
                        </p:tgtEl>
                        <p:attrNameLst>
                          <p:attrName>ppt_y</p:attrName>
                        </p:attrNameLst>
                      </p:cBhvr>
                      <p:tavLst>
                        <p:tav tm="0">
                          <p:val>
                            <p:strVal val="0-#ppt_h/2"/>
                          </p:val>
                        </p:tav>
                        <p:tav tm="100000">
                          <p:val>
                            <p:strVal val="#ppt_y"/>
                          </p:val>
                        </p:tav>
                      </p:tavLst>
                    </p:anim>
                  </p:childTnLst>
                </p:cTn>
              </p:par>
            </p:tnLst>
          </p:tmpl>
        </p:tmplLst>
      </p:bldP>
      <p:bldP spid="1049883" grpId="1" build="p">
        <p:tmplLst>
          <p:tmpl lvl="1">
            <p:tnLst>
              <p:par>
                <p:cTn fill="hold" nodeType="withEffect" presetClass="entr" presetID="45" presetSubtype="0">
                  <p:stCondLst>
                    <p:cond delay="0"/>
                  </p:stCondLst>
                  <p:childTnLst>
                    <p:set>
                      <p:cBhvr>
                        <p:cTn dur="1" fill="hold">
                          <p:stCondLst>
                            <p:cond delay="0"/>
                          </p:stCondLst>
                        </p:cTn>
                        <p:tgtEl>
                          <p:spTgt spid="1049883"/>
                        </p:tgtEl>
                        <p:attrNameLst>
                          <p:attrName>style.visibility</p:attrName>
                        </p:attrNameLst>
                      </p:cBhvr>
                      <p:to>
                        <p:strVal val="visible"/>
                      </p:to>
                    </p:set>
                    <p:animEffect transition="in" filter="fade">
                      <p:cBhvr>
                        <p:cTn dur="1000"/>
                        <p:tgtEl>
                          <p:spTgt spid="1049883"/>
                        </p:tgtEl>
                      </p:cBhvr>
                    </p:animEffect>
                    <p:anim calcmode="lin" valueType="num">
                      <p:cBhvr>
                        <p:cTn dur="1000" fill="hold"/>
                        <p:tgtEl>
                          <p:spTgt spid="1049883"/>
                        </p:tgtEl>
                        <p:attrNameLst>
                          <p:attrName>ppt_w</p:attrName>
                        </p:attrNameLst>
                      </p:cBhvr>
                      <p:tavLst>
                        <p:tav fmla="#ppt_w*sin(2.5*pi*$)" tm="0">
                          <p:val>
                            <p:fltVal val="0.0"/>
                          </p:val>
                        </p:tav>
                        <p:tav tm="100000">
                          <p:val>
                            <p:fltVal val="1.0"/>
                          </p:val>
                        </p:tav>
                      </p:tavLst>
                    </p:anim>
                    <p:anim calcmode="lin" valueType="num">
                      <p:cBhvr>
                        <p:cTn dur="1000" fill="hold"/>
                        <p:tgtEl>
                          <p:spTgt spid="1049883"/>
                        </p:tgtEl>
                        <p:attrNameLst>
                          <p:attrName>ppt_h</p:attrName>
                        </p:attrNameLst>
                      </p:cBhvr>
                      <p:tavLst>
                        <p:tav tm="0">
                          <p:val>
                            <p:strVal val="#ppt_h"/>
                          </p:val>
                        </p:tav>
                        <p:tav tm="100000">
                          <p:val>
                            <p:strVal val="#ppt_h"/>
                          </p:val>
                        </p:tav>
                      </p:tavLst>
                    </p:anim>
                  </p:childTnLst>
                </p:cTn>
              </p:par>
            </p:tnLst>
          </p:tmpl>
        </p:tmplLst>
      </p:bldP>
      <p:bldP spid="1049884" grpId="0" build="p">
        <p:tmplLst>
          <p:tmpl lvl="1">
            <p:tnLst>
              <p:par>
                <p:cTn decel="100000" fill="hold" nodeType="withEffect" presetClass="entr" presetID="2" presetSubtype="1">
                  <p:stCondLst>
                    <p:cond delay="0"/>
                  </p:stCondLst>
                  <p:childTnLst>
                    <p:set>
                      <p:cBhvr>
                        <p:cTn dur="1" fill="hold">
                          <p:stCondLst>
                            <p:cond delay="0"/>
                          </p:stCondLst>
                        </p:cTn>
                        <p:tgtEl>
                          <p:spTgt spid="1049884"/>
                        </p:tgtEl>
                        <p:attrNameLst>
                          <p:attrName>style.visibility</p:attrName>
                        </p:attrNameLst>
                      </p:cBhvr>
                      <p:to>
                        <p:strVal val="visible"/>
                      </p:to>
                    </p:set>
                    <p:anim calcmode="lin" valueType="num">
                      <p:cBhvr additive="base">
                        <p:cTn dur="1000" fill="hold"/>
                        <p:tgtEl>
                          <p:spTgt spid="1049884"/>
                        </p:tgtEl>
                        <p:attrNameLst>
                          <p:attrName>ppt_x</p:attrName>
                        </p:attrNameLst>
                      </p:cBhvr>
                      <p:tavLst>
                        <p:tav tm="0">
                          <p:val>
                            <p:strVal val="#ppt_x"/>
                          </p:val>
                        </p:tav>
                        <p:tav tm="100000">
                          <p:val>
                            <p:strVal val="#ppt_x"/>
                          </p:val>
                        </p:tav>
                      </p:tavLst>
                    </p:anim>
                    <p:anim calcmode="lin" valueType="num">
                      <p:cBhvr additive="base">
                        <p:cTn dur="1000" fill="hold"/>
                        <p:tgtEl>
                          <p:spTgt spid="1049884"/>
                        </p:tgtEl>
                        <p:attrNameLst>
                          <p:attrName>ppt_y</p:attrName>
                        </p:attrNameLst>
                      </p:cBhvr>
                      <p:tavLst>
                        <p:tav tm="0">
                          <p:val>
                            <p:strVal val="0-#ppt_h/2"/>
                          </p:val>
                        </p:tav>
                        <p:tav tm="100000">
                          <p:val>
                            <p:strVal val="#ppt_y"/>
                          </p:val>
                        </p:tav>
                      </p:tavLst>
                    </p:anim>
                  </p:childTnLst>
                </p:cTn>
              </p:par>
            </p:tnLst>
          </p:tmpl>
        </p:tmplLst>
      </p:bldP>
      <p:bldP spid="1049884" grpId="1" build="p">
        <p:tmplLst>
          <p:tmpl lvl="1">
            <p:tnLst>
              <p:par>
                <p:cTn fill="hold" nodeType="withEffect" presetClass="entr" presetID="45" presetSubtype="0">
                  <p:stCondLst>
                    <p:cond delay="0"/>
                  </p:stCondLst>
                  <p:childTnLst>
                    <p:set>
                      <p:cBhvr>
                        <p:cTn dur="1" fill="hold">
                          <p:stCondLst>
                            <p:cond delay="0"/>
                          </p:stCondLst>
                        </p:cTn>
                        <p:tgtEl>
                          <p:spTgt spid="1049884"/>
                        </p:tgtEl>
                        <p:attrNameLst>
                          <p:attrName>style.visibility</p:attrName>
                        </p:attrNameLst>
                      </p:cBhvr>
                      <p:to>
                        <p:strVal val="visible"/>
                      </p:to>
                    </p:set>
                    <p:animEffect transition="in" filter="fade">
                      <p:cBhvr>
                        <p:cTn dur="1000"/>
                        <p:tgtEl>
                          <p:spTgt spid="1049884"/>
                        </p:tgtEl>
                      </p:cBhvr>
                    </p:animEffect>
                    <p:anim calcmode="lin" valueType="num">
                      <p:cBhvr>
                        <p:cTn dur="1000" fill="hold"/>
                        <p:tgtEl>
                          <p:spTgt spid="1049884"/>
                        </p:tgtEl>
                        <p:attrNameLst>
                          <p:attrName>ppt_w</p:attrName>
                        </p:attrNameLst>
                      </p:cBhvr>
                      <p:tavLst>
                        <p:tav fmla="#ppt_w*sin(2.5*pi*$)" tm="0">
                          <p:val>
                            <p:fltVal val="0.0"/>
                          </p:val>
                        </p:tav>
                        <p:tav tm="100000">
                          <p:val>
                            <p:fltVal val="1.0"/>
                          </p:val>
                        </p:tav>
                      </p:tavLst>
                    </p:anim>
                    <p:anim calcmode="lin" valueType="num">
                      <p:cBhvr>
                        <p:cTn dur="1000" fill="hold"/>
                        <p:tgtEl>
                          <p:spTgt spid="1049884"/>
                        </p:tgtEl>
                        <p:attrNameLst>
                          <p:attrName>ppt_h</p:attrName>
                        </p:attrNameLst>
                      </p:cBhvr>
                      <p:tavLst>
                        <p:tav tm="0">
                          <p:val>
                            <p:strVal val="#ppt_h"/>
                          </p:val>
                        </p:tav>
                        <p:tav tm="100000">
                          <p:val>
                            <p:strVal val="#ppt_h"/>
                          </p:val>
                        </p:tav>
                      </p:tavLst>
                    </p:anim>
                  </p:childTnLst>
                </p:cTn>
              </p:par>
            </p:tnLst>
          </p:tmpl>
        </p:tmplLst>
      </p:bldP>
      <p:bldP spid="1049885" grpId="0" build="p">
        <p:tmplLst>
          <p:tmpl lvl="1">
            <p:tnLst>
              <p:par>
                <p:cTn decel="100000" fill="hold" nodeType="afterEffect" presetClass="entr" presetID="2" presetSubtype="1">
                  <p:stCondLst>
                    <p:cond delay="0"/>
                  </p:stCondLst>
                  <p:childTnLst>
                    <p:set>
                      <p:cBhvr>
                        <p:cTn dur="1" fill="hold">
                          <p:stCondLst>
                            <p:cond delay="0"/>
                          </p:stCondLst>
                        </p:cTn>
                        <p:tgtEl>
                          <p:spTgt spid="1049885"/>
                        </p:tgtEl>
                        <p:attrNameLst>
                          <p:attrName>style.visibility</p:attrName>
                        </p:attrNameLst>
                      </p:cBhvr>
                      <p:to>
                        <p:strVal val="visible"/>
                      </p:to>
                    </p:set>
                    <p:anim calcmode="lin" valueType="num">
                      <p:cBhvr additive="base">
                        <p:cTn dur="1000" fill="hold"/>
                        <p:tgtEl>
                          <p:spTgt spid="1049885"/>
                        </p:tgtEl>
                        <p:attrNameLst>
                          <p:attrName>ppt_x</p:attrName>
                        </p:attrNameLst>
                      </p:cBhvr>
                      <p:tavLst>
                        <p:tav tm="0">
                          <p:val>
                            <p:strVal val="#ppt_x"/>
                          </p:val>
                        </p:tav>
                        <p:tav tm="100000">
                          <p:val>
                            <p:strVal val="#ppt_x"/>
                          </p:val>
                        </p:tav>
                      </p:tavLst>
                    </p:anim>
                    <p:anim calcmode="lin" valueType="num">
                      <p:cBhvr additive="base">
                        <p:cTn dur="1000" fill="hold"/>
                        <p:tgtEl>
                          <p:spTgt spid="1049885"/>
                        </p:tgtEl>
                        <p:attrNameLst>
                          <p:attrName>ppt_y</p:attrName>
                        </p:attrNameLst>
                      </p:cBhvr>
                      <p:tavLst>
                        <p:tav tm="0">
                          <p:val>
                            <p:strVal val="0-#ppt_h/2"/>
                          </p:val>
                        </p:tav>
                        <p:tav tm="100000">
                          <p:val>
                            <p:strVal val="#ppt_y"/>
                          </p:val>
                        </p:tav>
                      </p:tavLst>
                    </p:anim>
                  </p:childTnLst>
                </p:cTn>
              </p:par>
            </p:tnLst>
          </p:tmpl>
        </p:tmplLst>
      </p:bldP>
      <p:bldP spid="1049885" grpId="1" build="p">
        <p:tmplLst>
          <p:tmpl lvl="1">
            <p:tnLst>
              <p:par>
                <p:cTn fill="hold" nodeType="withEffect" presetClass="entr" presetID="45" presetSubtype="0">
                  <p:stCondLst>
                    <p:cond delay="0"/>
                  </p:stCondLst>
                  <p:childTnLst>
                    <p:set>
                      <p:cBhvr>
                        <p:cTn dur="1" fill="hold">
                          <p:stCondLst>
                            <p:cond delay="0"/>
                          </p:stCondLst>
                        </p:cTn>
                        <p:tgtEl>
                          <p:spTgt spid="1049885"/>
                        </p:tgtEl>
                        <p:attrNameLst>
                          <p:attrName>style.visibility</p:attrName>
                        </p:attrNameLst>
                      </p:cBhvr>
                      <p:to>
                        <p:strVal val="visible"/>
                      </p:to>
                    </p:set>
                    <p:animEffect transition="in" filter="fade">
                      <p:cBhvr>
                        <p:cTn dur="1000"/>
                        <p:tgtEl>
                          <p:spTgt spid="1049885"/>
                        </p:tgtEl>
                      </p:cBhvr>
                    </p:animEffect>
                    <p:anim calcmode="lin" valueType="num">
                      <p:cBhvr>
                        <p:cTn dur="1000" fill="hold"/>
                        <p:tgtEl>
                          <p:spTgt spid="1049885"/>
                        </p:tgtEl>
                        <p:attrNameLst>
                          <p:attrName>ppt_w</p:attrName>
                        </p:attrNameLst>
                      </p:cBhvr>
                      <p:tavLst>
                        <p:tav fmla="#ppt_w*sin(2.5*pi*$)" tm="0">
                          <p:val>
                            <p:fltVal val="0.0"/>
                          </p:val>
                        </p:tav>
                        <p:tav tm="100000">
                          <p:val>
                            <p:fltVal val="1.0"/>
                          </p:val>
                        </p:tav>
                      </p:tavLst>
                    </p:anim>
                    <p:anim calcmode="lin" valueType="num">
                      <p:cBhvr>
                        <p:cTn dur="1000" fill="hold"/>
                        <p:tgtEl>
                          <p:spTgt spid="1049885"/>
                        </p:tgtEl>
                        <p:attrNameLst>
                          <p:attrName>ppt_h</p:attrName>
                        </p:attrNameLst>
                      </p:cBhvr>
                      <p:tavLst>
                        <p:tav tm="0">
                          <p:val>
                            <p:strVal val="#ppt_h"/>
                          </p:val>
                        </p:tav>
                        <p:tav tm="100000">
                          <p:val>
                            <p:strVal val="#ppt_h"/>
                          </p:val>
                        </p:tav>
                      </p:tavLst>
                    </p:anim>
                  </p:childTnLst>
                </p:cTn>
              </p:par>
            </p:tnLst>
          </p:tmpl>
        </p:tmplLst>
      </p:bldP>
      <p:bldP spid="1049886" grpId="0" build="p">
        <p:tmplLst>
          <p:tmpl lvl="1">
            <p:tnLst>
              <p:par>
                <p:cTn decel="100000" fill="hold" nodeType="afterEffect" presetClass="entr" presetID="2" presetSubtype="1">
                  <p:stCondLst>
                    <p:cond delay="0"/>
                  </p:stCondLst>
                  <p:childTnLst>
                    <p:set>
                      <p:cBhvr>
                        <p:cTn dur="1" fill="hold">
                          <p:stCondLst>
                            <p:cond delay="0"/>
                          </p:stCondLst>
                        </p:cTn>
                        <p:tgtEl>
                          <p:spTgt spid="1049886"/>
                        </p:tgtEl>
                        <p:attrNameLst>
                          <p:attrName>style.visibility</p:attrName>
                        </p:attrNameLst>
                      </p:cBhvr>
                      <p:to>
                        <p:strVal val="visible"/>
                      </p:to>
                    </p:set>
                    <p:anim calcmode="lin" valueType="num">
                      <p:cBhvr additive="base">
                        <p:cTn dur="1000" fill="hold"/>
                        <p:tgtEl>
                          <p:spTgt spid="1049886"/>
                        </p:tgtEl>
                        <p:attrNameLst>
                          <p:attrName>ppt_x</p:attrName>
                        </p:attrNameLst>
                      </p:cBhvr>
                      <p:tavLst>
                        <p:tav tm="0">
                          <p:val>
                            <p:strVal val="#ppt_x"/>
                          </p:val>
                        </p:tav>
                        <p:tav tm="100000">
                          <p:val>
                            <p:strVal val="#ppt_x"/>
                          </p:val>
                        </p:tav>
                      </p:tavLst>
                    </p:anim>
                    <p:anim calcmode="lin" valueType="num">
                      <p:cBhvr additive="base">
                        <p:cTn dur="1000" fill="hold"/>
                        <p:tgtEl>
                          <p:spTgt spid="1049886"/>
                        </p:tgtEl>
                        <p:attrNameLst>
                          <p:attrName>ppt_y</p:attrName>
                        </p:attrNameLst>
                      </p:cBhvr>
                      <p:tavLst>
                        <p:tav tm="0">
                          <p:val>
                            <p:strVal val="0-#ppt_h/2"/>
                          </p:val>
                        </p:tav>
                        <p:tav tm="100000">
                          <p:val>
                            <p:strVal val="#ppt_y"/>
                          </p:val>
                        </p:tav>
                      </p:tavLst>
                    </p:anim>
                  </p:childTnLst>
                </p:cTn>
              </p:par>
            </p:tnLst>
          </p:tmpl>
        </p:tmplLst>
      </p:bldP>
      <p:bldP spid="1049886" grpId="1" build="p">
        <p:tmplLst>
          <p:tmpl lvl="1">
            <p:tnLst>
              <p:par>
                <p:cTn fill="hold" nodeType="withEffect" presetClass="entr" presetID="45" presetSubtype="0">
                  <p:stCondLst>
                    <p:cond delay="0"/>
                  </p:stCondLst>
                  <p:childTnLst>
                    <p:set>
                      <p:cBhvr>
                        <p:cTn dur="1" fill="hold">
                          <p:stCondLst>
                            <p:cond delay="0"/>
                          </p:stCondLst>
                        </p:cTn>
                        <p:tgtEl>
                          <p:spTgt spid="1049886"/>
                        </p:tgtEl>
                        <p:attrNameLst>
                          <p:attrName>style.visibility</p:attrName>
                        </p:attrNameLst>
                      </p:cBhvr>
                      <p:to>
                        <p:strVal val="visible"/>
                      </p:to>
                    </p:set>
                    <p:animEffect transition="in" filter="fade">
                      <p:cBhvr>
                        <p:cTn dur="1000"/>
                        <p:tgtEl>
                          <p:spTgt spid="1049886"/>
                        </p:tgtEl>
                      </p:cBhvr>
                    </p:animEffect>
                    <p:anim calcmode="lin" valueType="num">
                      <p:cBhvr>
                        <p:cTn dur="1000" fill="hold"/>
                        <p:tgtEl>
                          <p:spTgt spid="1049886"/>
                        </p:tgtEl>
                        <p:attrNameLst>
                          <p:attrName>ppt_w</p:attrName>
                        </p:attrNameLst>
                      </p:cBhvr>
                      <p:tavLst>
                        <p:tav fmla="#ppt_w*sin(2.5*pi*$)" tm="0">
                          <p:val>
                            <p:fltVal val="0.0"/>
                          </p:val>
                        </p:tav>
                        <p:tav tm="100000">
                          <p:val>
                            <p:fltVal val="1.0"/>
                          </p:val>
                        </p:tav>
                      </p:tavLst>
                    </p:anim>
                    <p:anim calcmode="lin" valueType="num">
                      <p:cBhvr>
                        <p:cTn dur="1000" fill="hold"/>
                        <p:tgtEl>
                          <p:spTgt spid="1049886"/>
                        </p:tgtEl>
                        <p:attrNameLst>
                          <p:attrName>ppt_h</p:attrName>
                        </p:attrNameLst>
                      </p:cBhvr>
                      <p:tavLst>
                        <p:tav tm="0">
                          <p:val>
                            <p:strVal val="#ppt_h"/>
                          </p:val>
                        </p:tav>
                        <p:tav tm="100000">
                          <p:val>
                            <p:strVal val="#ppt_h"/>
                          </p:val>
                        </p:tav>
                      </p:tavLst>
                    </p:anim>
                  </p:childTnLst>
                </p:cTn>
              </p:par>
            </p:tnLst>
          </p:tmpl>
        </p:tmplLst>
      </p:bldP>
      <p:bldP spid="1049887" grpId="0" build="p">
        <p:tmplLst>
          <p:tmpl lvl="1">
            <p:tnLst>
              <p:par>
                <p:cTn decel="100000" fill="hold" nodeType="afterEffect" presetClass="entr" presetID="2" presetSubtype="1">
                  <p:stCondLst>
                    <p:cond delay="0"/>
                  </p:stCondLst>
                  <p:childTnLst>
                    <p:set>
                      <p:cBhvr>
                        <p:cTn dur="1" fill="hold">
                          <p:stCondLst>
                            <p:cond delay="0"/>
                          </p:stCondLst>
                        </p:cTn>
                        <p:tgtEl>
                          <p:spTgt spid="1049887"/>
                        </p:tgtEl>
                        <p:attrNameLst>
                          <p:attrName>style.visibility</p:attrName>
                        </p:attrNameLst>
                      </p:cBhvr>
                      <p:to>
                        <p:strVal val="visible"/>
                      </p:to>
                    </p:set>
                    <p:anim calcmode="lin" valueType="num">
                      <p:cBhvr additive="base">
                        <p:cTn dur="1000" fill="hold"/>
                        <p:tgtEl>
                          <p:spTgt spid="1049887"/>
                        </p:tgtEl>
                        <p:attrNameLst>
                          <p:attrName>ppt_x</p:attrName>
                        </p:attrNameLst>
                      </p:cBhvr>
                      <p:tavLst>
                        <p:tav tm="0">
                          <p:val>
                            <p:strVal val="#ppt_x"/>
                          </p:val>
                        </p:tav>
                        <p:tav tm="100000">
                          <p:val>
                            <p:strVal val="#ppt_x"/>
                          </p:val>
                        </p:tav>
                      </p:tavLst>
                    </p:anim>
                    <p:anim calcmode="lin" valueType="num">
                      <p:cBhvr additive="base">
                        <p:cTn dur="1000" fill="hold"/>
                        <p:tgtEl>
                          <p:spTgt spid="1049887"/>
                        </p:tgtEl>
                        <p:attrNameLst>
                          <p:attrName>ppt_y</p:attrName>
                        </p:attrNameLst>
                      </p:cBhvr>
                      <p:tavLst>
                        <p:tav tm="0">
                          <p:val>
                            <p:strVal val="0-#ppt_h/2"/>
                          </p:val>
                        </p:tav>
                        <p:tav tm="100000">
                          <p:val>
                            <p:strVal val="#ppt_y"/>
                          </p:val>
                        </p:tav>
                      </p:tavLst>
                    </p:anim>
                  </p:childTnLst>
                </p:cTn>
              </p:par>
            </p:tnLst>
          </p:tmpl>
        </p:tmplLst>
      </p:bldP>
      <p:bldP spid="1049887" grpId="1" build="p">
        <p:tmplLst>
          <p:tmpl lvl="1">
            <p:tnLst>
              <p:par>
                <p:cTn fill="hold" nodeType="withEffect" presetClass="entr" presetID="45" presetSubtype="0">
                  <p:stCondLst>
                    <p:cond delay="0"/>
                  </p:stCondLst>
                  <p:childTnLst>
                    <p:set>
                      <p:cBhvr>
                        <p:cTn dur="1" fill="hold">
                          <p:stCondLst>
                            <p:cond delay="0"/>
                          </p:stCondLst>
                        </p:cTn>
                        <p:tgtEl>
                          <p:spTgt spid="1049887"/>
                        </p:tgtEl>
                        <p:attrNameLst>
                          <p:attrName>style.visibility</p:attrName>
                        </p:attrNameLst>
                      </p:cBhvr>
                      <p:to>
                        <p:strVal val="visible"/>
                      </p:to>
                    </p:set>
                    <p:animEffect transition="in" filter="fade">
                      <p:cBhvr>
                        <p:cTn dur="1000"/>
                        <p:tgtEl>
                          <p:spTgt spid="1049887"/>
                        </p:tgtEl>
                      </p:cBhvr>
                    </p:animEffect>
                    <p:anim calcmode="lin" valueType="num">
                      <p:cBhvr>
                        <p:cTn dur="1000" fill="hold"/>
                        <p:tgtEl>
                          <p:spTgt spid="1049887"/>
                        </p:tgtEl>
                        <p:attrNameLst>
                          <p:attrName>ppt_w</p:attrName>
                        </p:attrNameLst>
                      </p:cBhvr>
                      <p:tavLst>
                        <p:tav fmla="#ppt_w*sin(2.5*pi*$)" tm="0">
                          <p:val>
                            <p:fltVal val="0.0"/>
                          </p:val>
                        </p:tav>
                        <p:tav tm="100000">
                          <p:val>
                            <p:fltVal val="1.0"/>
                          </p:val>
                        </p:tav>
                      </p:tavLst>
                    </p:anim>
                    <p:anim calcmode="lin" valueType="num">
                      <p:cBhvr>
                        <p:cTn dur="1000" fill="hold"/>
                        <p:tgtEl>
                          <p:spTgt spid="1049887"/>
                        </p:tgtEl>
                        <p:attrNameLst>
                          <p:attrName>ppt_h</p:attrName>
                        </p:attrNameLst>
                      </p:cBhvr>
                      <p:tavLst>
                        <p:tav tm="0">
                          <p:val>
                            <p:strVal val="#ppt_h"/>
                          </p:val>
                        </p:tav>
                        <p:tav tm="100000">
                          <p:val>
                            <p:strVal val="#ppt_h"/>
                          </p:val>
                        </p:tav>
                      </p:tavLst>
                    </p:anim>
                  </p:childTnLst>
                </p:cTn>
              </p:par>
            </p:tnLst>
          </p:tmpl>
        </p:tmplLst>
      </p:bldP>
      <p:bldP spid="1049888" grpId="0" build="p">
        <p:tmplLst>
          <p:tmpl lvl="1">
            <p:tnLst>
              <p:par>
                <p:cTn decel="100000" fill="hold" nodeType="afterEffect" presetClass="entr" presetID="2" presetSubtype="1">
                  <p:stCondLst>
                    <p:cond delay="0"/>
                  </p:stCondLst>
                  <p:childTnLst>
                    <p:set>
                      <p:cBhvr>
                        <p:cTn dur="1" fill="hold">
                          <p:stCondLst>
                            <p:cond delay="0"/>
                          </p:stCondLst>
                        </p:cTn>
                        <p:tgtEl>
                          <p:spTgt spid="1049888"/>
                        </p:tgtEl>
                        <p:attrNameLst>
                          <p:attrName>style.visibility</p:attrName>
                        </p:attrNameLst>
                      </p:cBhvr>
                      <p:to>
                        <p:strVal val="visible"/>
                      </p:to>
                    </p:set>
                    <p:anim calcmode="lin" valueType="num">
                      <p:cBhvr additive="base">
                        <p:cTn dur="1000" fill="hold"/>
                        <p:tgtEl>
                          <p:spTgt spid="1049888"/>
                        </p:tgtEl>
                        <p:attrNameLst>
                          <p:attrName>ppt_x</p:attrName>
                        </p:attrNameLst>
                      </p:cBhvr>
                      <p:tavLst>
                        <p:tav tm="0">
                          <p:val>
                            <p:strVal val="#ppt_x"/>
                          </p:val>
                        </p:tav>
                        <p:tav tm="100000">
                          <p:val>
                            <p:strVal val="#ppt_x"/>
                          </p:val>
                        </p:tav>
                      </p:tavLst>
                    </p:anim>
                    <p:anim calcmode="lin" valueType="num">
                      <p:cBhvr additive="base">
                        <p:cTn dur="1000" fill="hold"/>
                        <p:tgtEl>
                          <p:spTgt spid="1049888"/>
                        </p:tgtEl>
                        <p:attrNameLst>
                          <p:attrName>ppt_y</p:attrName>
                        </p:attrNameLst>
                      </p:cBhvr>
                      <p:tavLst>
                        <p:tav tm="0">
                          <p:val>
                            <p:strVal val="0-#ppt_h/2"/>
                          </p:val>
                        </p:tav>
                        <p:tav tm="100000">
                          <p:val>
                            <p:strVal val="#ppt_y"/>
                          </p:val>
                        </p:tav>
                      </p:tavLst>
                    </p:anim>
                  </p:childTnLst>
                </p:cTn>
              </p:par>
            </p:tnLst>
          </p:tmpl>
        </p:tmplLst>
      </p:bldP>
      <p:bldP spid="1049888" grpId="1" build="p">
        <p:tmplLst>
          <p:tmpl lvl="1">
            <p:tnLst>
              <p:par>
                <p:cTn fill="hold" nodeType="withEffect" presetClass="entr" presetID="45" presetSubtype="0">
                  <p:stCondLst>
                    <p:cond delay="0"/>
                  </p:stCondLst>
                  <p:childTnLst>
                    <p:set>
                      <p:cBhvr>
                        <p:cTn dur="1" fill="hold">
                          <p:stCondLst>
                            <p:cond delay="0"/>
                          </p:stCondLst>
                        </p:cTn>
                        <p:tgtEl>
                          <p:spTgt spid="1049888"/>
                        </p:tgtEl>
                        <p:attrNameLst>
                          <p:attrName>style.visibility</p:attrName>
                        </p:attrNameLst>
                      </p:cBhvr>
                      <p:to>
                        <p:strVal val="visible"/>
                      </p:to>
                    </p:set>
                    <p:animEffect transition="in" filter="fade">
                      <p:cBhvr>
                        <p:cTn dur="1000"/>
                        <p:tgtEl>
                          <p:spTgt spid="1049888"/>
                        </p:tgtEl>
                      </p:cBhvr>
                    </p:animEffect>
                    <p:anim calcmode="lin" valueType="num">
                      <p:cBhvr>
                        <p:cTn dur="1000" fill="hold"/>
                        <p:tgtEl>
                          <p:spTgt spid="1049888"/>
                        </p:tgtEl>
                        <p:attrNameLst>
                          <p:attrName>ppt_w</p:attrName>
                        </p:attrNameLst>
                      </p:cBhvr>
                      <p:tavLst>
                        <p:tav fmla="#ppt_w*sin(2.5*pi*$)" tm="0">
                          <p:val>
                            <p:fltVal val="0.0"/>
                          </p:val>
                        </p:tav>
                        <p:tav tm="100000">
                          <p:val>
                            <p:fltVal val="1.0"/>
                          </p:val>
                        </p:tav>
                      </p:tavLst>
                    </p:anim>
                    <p:anim calcmode="lin" valueType="num">
                      <p:cBhvr>
                        <p:cTn dur="1000" fill="hold"/>
                        <p:tgtEl>
                          <p:spTgt spid="1049888"/>
                        </p:tgtEl>
                        <p:attrNameLst>
                          <p:attrName>ppt_h</p:attrName>
                        </p:attrNameLst>
                      </p:cBhvr>
                      <p:tavLst>
                        <p:tav tm="0">
                          <p:val>
                            <p:strVal val="#ppt_h"/>
                          </p:val>
                        </p:tav>
                        <p:tav tm="100000">
                          <p:val>
                            <p:strVal val="#ppt_h"/>
                          </p:val>
                        </p:tav>
                      </p:tavLst>
                    </p:anim>
                  </p:childTnLst>
                </p:cTn>
              </p:par>
            </p:tnLst>
          </p:tmpl>
        </p:tmplLst>
      </p:bldP>
      <p:bldP spid="1049889" grpId="0" build="allAtOnce">
        <p:tmplLst>
          <p:tmpl lvl="1">
            <p:tnLst>
              <p:par>
                <p:cTn decel="100000" fill="hold" nodeType="withEffect" presetClass="entr" presetID="2" presetSubtype="4">
                  <p:stCondLst>
                    <p:cond delay="750"/>
                  </p:stCondLst>
                  <p:childTnLst>
                    <p:set>
                      <p:cBhvr>
                        <p:cTn dur="1" fill="hold">
                          <p:stCondLst>
                            <p:cond delay="0"/>
                          </p:stCondLst>
                        </p:cTn>
                        <p:tgtEl>
                          <p:spTgt spid="1049889"/>
                        </p:tgtEl>
                        <p:attrNameLst>
                          <p:attrName>style.visibility</p:attrName>
                        </p:attrNameLst>
                      </p:cBhvr>
                      <p:to>
                        <p:strVal val="visible"/>
                      </p:to>
                    </p:set>
                    <p:anim calcmode="lin" valueType="num">
                      <p:cBhvr additive="base">
                        <p:cTn dur="500" fill="hold"/>
                        <p:tgtEl>
                          <p:spTgt spid="1049889"/>
                        </p:tgtEl>
                        <p:attrNameLst>
                          <p:attrName>ppt_x</p:attrName>
                        </p:attrNameLst>
                      </p:cBhvr>
                      <p:tavLst>
                        <p:tav tm="0">
                          <p:val>
                            <p:strVal val="#ppt_x"/>
                          </p:val>
                        </p:tav>
                        <p:tav tm="100000">
                          <p:val>
                            <p:strVal val="#ppt_x"/>
                          </p:val>
                        </p:tav>
                      </p:tavLst>
                    </p:anim>
                    <p:anim calcmode="lin" valueType="num">
                      <p:cBhvr additive="base">
                        <p:cTn dur="500" fill="hold"/>
                        <p:tgtEl>
                          <p:spTgt spid="1049889"/>
                        </p:tgtEl>
                        <p:attrNameLst>
                          <p:attrName>ppt_y</p:attrName>
                        </p:attrNameLst>
                      </p:cBhvr>
                      <p:tavLst>
                        <p:tav tm="0">
                          <p:val>
                            <p:strVal val="1+#ppt_h/2"/>
                          </p:val>
                        </p:tav>
                        <p:tav tm="100000">
                          <p:val>
                            <p:strVal val="#ppt_y"/>
                          </p:val>
                        </p:tav>
                      </p:tavLst>
                    </p:anim>
                  </p:childTnLst>
                </p:cTn>
              </p:par>
            </p:tnLst>
          </p:tmpl>
        </p:tmplLst>
      </p:bldP>
      <p:bldP spid="1049890"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2">
    <p:spTree>
      <p:nvGrpSpPr>
        <p:cNvPr id="94" name=""/>
        <p:cNvGrpSpPr/>
        <p:nvPr/>
      </p:nvGrpSpPr>
      <p:grpSpPr>
        <a:xfrm>
          <a:off x="0" y="0"/>
          <a:ext cx="0" cy="0"/>
          <a:chOff x="0" y="0"/>
          <a:chExt cx="0" cy="0"/>
        </a:xfrm>
      </p:grpSpPr>
      <p:sp>
        <p:nvSpPr>
          <p:cNvPr id="1048622" name="タイトル 1"/>
          <p:cNvSpPr>
            <a:spLocks noGrp="1"/>
          </p:cNvSpPr>
          <p:nvPr>
            <p:ph type="title" hasCustomPrompt="1"/>
          </p:nvPr>
        </p:nvSpPr>
        <p:spPr/>
        <p:txBody>
          <a:bodyPr/>
          <a:p>
            <a:r>
              <a:rPr altLang="ja-JP" dirty="0" kumimoji="1" lang="en-US"/>
              <a:t>Slide Title Goes Here</a:t>
            </a:r>
            <a:endParaRPr altLang="en-US" dirty="0" kumimoji="1" lang="ja-JP"/>
          </a:p>
        </p:txBody>
      </p:sp>
      <p:sp>
        <p:nvSpPr>
          <p:cNvPr id="1048623" name="フッター プレースホルダー 2"/>
          <p:cNvSpPr>
            <a:spLocks noGrp="1"/>
          </p:cNvSpPr>
          <p:nvPr>
            <p:ph type="ftr" sz="quarter" idx="10"/>
          </p:nvPr>
        </p:nvSpPr>
        <p:spPr/>
        <p:txBody>
          <a:bodyPr/>
          <a:p>
            <a:r>
              <a:rPr altLang="ja-JP" lang="en-US"/>
              <a:t>The Power of PowerPoint | thepopp.com</a:t>
            </a:r>
            <a:endParaRPr altLang="en-US" dirty="0" lang="ja-JP"/>
          </a:p>
        </p:txBody>
      </p:sp>
      <p:sp>
        <p:nvSpPr>
          <p:cNvPr id="1048624" name="スライド番号プレースホルダー 3"/>
          <p:cNvSpPr>
            <a:spLocks noGrp="1"/>
          </p:cNvSpPr>
          <p:nvPr>
            <p:ph type="sldNum" sz="quarter" idx="11"/>
          </p:nvPr>
        </p:nvSpPr>
        <p:spPr/>
        <p:txBody>
          <a:bodyPr/>
          <a:p>
            <a:fld id="{E6459DFB-86F3-43FA-8567-2EA6E426AE90}" type="slidenum">
              <a:rPr altLang="en-US" lang="ja-JP" smtClean="0"/>
              <a:t>‹#›</a:t>
            </a:fld>
            <a:endParaRPr altLang="en-US" lang="ja-JP"/>
          </a:p>
        </p:txBody>
      </p:sp>
      <p:sp>
        <p:nvSpPr>
          <p:cNvPr id="1048625" name="テキスト プレースホルダー 6"/>
          <p:cNvSpPr>
            <a:spLocks noGrp="1"/>
          </p:cNvSpPr>
          <p:nvPr>
            <p:ph type="body" sz="quarter" idx="13" hasCustomPrompt="1"/>
          </p:nvPr>
        </p:nvSpPr>
        <p:spPr>
          <a:xfrm>
            <a:off x="3166542" y="1543100"/>
            <a:ext cx="14329592" cy="504056"/>
          </a:xfrm>
        </p:spPr>
        <p:txBody>
          <a:bodyPr bIns="81638" lIns="163275" rIns="163275" rtlCol="0" tIns="81638" vert="horz">
            <a:normAutofit/>
          </a:bodyPr>
          <a:lstStyle>
            <a:lvl1pPr>
              <a:defRPr altLang="en-US" dirty="0" i="1" lang="ja-JP">
                <a:solidFill>
                  <a:schemeClr val="tx1">
                    <a:lumMod val="50000"/>
                    <a:lumOff val="50000"/>
                  </a:schemeClr>
                </a:solidFill>
                <a:cs typeface="Open Sans Light" panose="020B0306030504020204" pitchFamily="34" charset="0"/>
              </a:defRPr>
            </a:lvl1pPr>
          </a:lstStyle>
          <a:p>
            <a:pPr lvl="0"/>
            <a:r>
              <a:rPr altLang="ja-JP" dirty="0" kumimoji="1" lang="en-US"/>
              <a:t>Short description goes here</a:t>
            </a:r>
            <a:endParaRPr altLang="en-US" dirty="0" kumimoji="1" lang="ja-JP"/>
          </a:p>
        </p:txBody>
      </p:sp>
      <p:sp>
        <p:nvSpPr>
          <p:cNvPr id="1048626" name="正方形/長方形 7"/>
          <p:cNvSpPr/>
          <p:nvPr userDrawn="1"/>
        </p:nvSpPr>
        <p:spPr>
          <a:xfrm>
            <a:off x="3238550" y="1399084"/>
            <a:ext cx="3240360" cy="7200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grpSp>
        <p:nvGrpSpPr>
          <p:cNvPr id="95" name="グループ化 8"/>
          <p:cNvGrpSpPr/>
          <p:nvPr userDrawn="1"/>
        </p:nvGrpSpPr>
        <p:grpSpPr>
          <a:xfrm>
            <a:off x="0" y="2814604"/>
            <a:ext cx="9664975" cy="3312368"/>
            <a:chOff x="0" y="2839244"/>
            <a:chExt cx="9664975" cy="3312368"/>
          </a:xfrm>
          <a:solidFill>
            <a:schemeClr val="accent3"/>
          </a:solidFill>
        </p:grpSpPr>
        <p:sp>
          <p:nvSpPr>
            <p:cNvPr id="1048627" name="正方形/長方形 4"/>
            <p:cNvSpPr/>
            <p:nvPr userDrawn="1"/>
          </p:nvSpPr>
          <p:spPr>
            <a:xfrm>
              <a:off x="0" y="2839244"/>
              <a:ext cx="8441633" cy="3312368"/>
            </a:xfrm>
            <a:prstGeom prst="rect"/>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8628" name="直角三角形 5"/>
            <p:cNvSpPr/>
            <p:nvPr userDrawn="1"/>
          </p:nvSpPr>
          <p:spPr>
            <a:xfrm>
              <a:off x="8441633" y="2839244"/>
              <a:ext cx="1223342" cy="3312368"/>
            </a:xfrm>
            <a:prstGeom prst="rtTriangle"/>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grpSp>
      <p:grpSp>
        <p:nvGrpSpPr>
          <p:cNvPr id="96" name="グループ化 33"/>
          <p:cNvGrpSpPr/>
          <p:nvPr userDrawn="1"/>
        </p:nvGrpSpPr>
        <p:grpSpPr>
          <a:xfrm rot="10800000">
            <a:off x="8621438" y="3303070"/>
            <a:ext cx="9664975" cy="3312368"/>
            <a:chOff x="0" y="2839244"/>
            <a:chExt cx="9664975" cy="3312368"/>
          </a:xfrm>
          <a:solidFill>
            <a:schemeClr val="accent2"/>
          </a:solidFill>
        </p:grpSpPr>
        <p:sp>
          <p:nvSpPr>
            <p:cNvPr id="1048629" name="正方形/長方形 34"/>
            <p:cNvSpPr/>
            <p:nvPr userDrawn="1"/>
          </p:nvSpPr>
          <p:spPr>
            <a:xfrm>
              <a:off x="0" y="2839244"/>
              <a:ext cx="8441633" cy="3312368"/>
            </a:xfrm>
            <a:prstGeom prst="rect"/>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8630" name="直角三角形 35"/>
            <p:cNvSpPr/>
            <p:nvPr userDrawn="1"/>
          </p:nvSpPr>
          <p:spPr>
            <a:xfrm>
              <a:off x="8441633" y="2839244"/>
              <a:ext cx="1223342" cy="3312368"/>
            </a:xfrm>
            <a:prstGeom prst="rtTriangle"/>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grpSp>
      <p:sp>
        <p:nvSpPr>
          <p:cNvPr id="1048631" name="テキスト プレースホルダー 6"/>
          <p:cNvSpPr>
            <a:spLocks noGrp="1"/>
          </p:cNvSpPr>
          <p:nvPr>
            <p:ph type="body" sz="quarter" idx="27" hasCustomPrompt="1"/>
          </p:nvPr>
        </p:nvSpPr>
        <p:spPr>
          <a:xfrm>
            <a:off x="834889" y="3103641"/>
            <a:ext cx="7401338" cy="2823902"/>
          </a:xfrm>
        </p:spPr>
        <p:txBody>
          <a:bodyPr anchor="b">
            <a:noAutofit/>
          </a:bodyPr>
          <a:lstStyle>
            <a:lvl1pPr algn="l">
              <a:lnSpc>
                <a:spcPct val="100000"/>
              </a:lnSpc>
              <a:spcBef>
                <a:spcPts val="0"/>
              </a:spcBef>
              <a:defRPr baseline="0" sz="6600" i="0">
                <a:solidFill>
                  <a:schemeClr val="bg1"/>
                </a:solidFill>
                <a:latin typeface="+mj-lt"/>
              </a:defRPr>
            </a:lvl1pPr>
          </a:lstStyle>
          <a:p>
            <a:pPr lvl="0"/>
            <a:r>
              <a:rPr altLang="ja-JP" dirty="0" kumimoji="1" lang="en-US"/>
              <a:t>Text goes here</a:t>
            </a:r>
            <a:endParaRPr altLang="en-US" dirty="0" kumimoji="1" lang="ja-JP"/>
          </a:p>
        </p:txBody>
      </p:sp>
      <p:sp>
        <p:nvSpPr>
          <p:cNvPr id="1048632" name="テキスト プレースホルダー 6"/>
          <p:cNvSpPr>
            <a:spLocks noGrp="1"/>
          </p:cNvSpPr>
          <p:nvPr>
            <p:ph type="body" sz="quarter" idx="28" hasCustomPrompt="1"/>
          </p:nvPr>
        </p:nvSpPr>
        <p:spPr>
          <a:xfrm>
            <a:off x="10065028" y="3605358"/>
            <a:ext cx="7401338" cy="2823902"/>
          </a:xfrm>
        </p:spPr>
        <p:txBody>
          <a:bodyPr anchor="b">
            <a:noAutofit/>
          </a:bodyPr>
          <a:lstStyle>
            <a:lvl1pPr algn="l">
              <a:lnSpc>
                <a:spcPct val="100000"/>
              </a:lnSpc>
              <a:spcBef>
                <a:spcPts val="0"/>
              </a:spcBef>
              <a:defRPr baseline="0" sz="6600" i="0">
                <a:solidFill>
                  <a:schemeClr val="bg1"/>
                </a:solidFill>
                <a:latin typeface="+mj-lt"/>
              </a:defRPr>
            </a:lvl1pPr>
          </a:lstStyle>
          <a:p>
            <a:pPr lvl="0"/>
            <a:r>
              <a:rPr altLang="ja-JP" dirty="0" kumimoji="1" lang="en-US"/>
              <a:t>Text goes here</a:t>
            </a:r>
            <a:endParaRPr altLang="en-US" dirty="0" kumimoji="1" lang="ja-JP"/>
          </a:p>
        </p:txBody>
      </p:sp>
      <p:grpSp>
        <p:nvGrpSpPr>
          <p:cNvPr id="97" name="グループ化 10"/>
          <p:cNvGrpSpPr/>
          <p:nvPr userDrawn="1"/>
        </p:nvGrpSpPr>
        <p:grpSpPr>
          <a:xfrm>
            <a:off x="0" y="6111441"/>
            <a:ext cx="9701241" cy="119030"/>
            <a:chOff x="0" y="6111441"/>
            <a:chExt cx="9701241" cy="119030"/>
          </a:xfrm>
          <a:solidFill>
            <a:schemeClr val="accent3">
              <a:lumMod val="60000"/>
              <a:lumOff val="40000"/>
            </a:schemeClr>
          </a:solidFill>
        </p:grpSpPr>
        <p:sp>
          <p:nvSpPr>
            <p:cNvPr id="1048633" name="正方形/長方形 39"/>
            <p:cNvSpPr/>
            <p:nvPr userDrawn="1"/>
          </p:nvSpPr>
          <p:spPr>
            <a:xfrm>
              <a:off x="0" y="6126973"/>
              <a:ext cx="9657281" cy="103498"/>
            </a:xfrm>
            <a:prstGeom prst="rect"/>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2">
                    <a:lumMod val="20000"/>
                    <a:lumOff val="80000"/>
                  </a:schemeClr>
                </a:solidFill>
              </a:endParaRPr>
            </a:p>
          </p:txBody>
        </p:sp>
        <p:sp>
          <p:nvSpPr>
            <p:cNvPr id="1048634" name="直角三角形 40"/>
            <p:cNvSpPr/>
            <p:nvPr userDrawn="1"/>
          </p:nvSpPr>
          <p:spPr>
            <a:xfrm>
              <a:off x="9657281" y="6111441"/>
              <a:ext cx="43960" cy="119029"/>
            </a:xfrm>
            <a:prstGeom prst="rtTriangle"/>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2">
                    <a:lumMod val="20000"/>
                    <a:lumOff val="80000"/>
                  </a:schemeClr>
                </a:solidFill>
              </a:endParaRPr>
            </a:p>
          </p:txBody>
        </p:sp>
      </p:grpSp>
      <p:grpSp>
        <p:nvGrpSpPr>
          <p:cNvPr id="98" name="グループ化 41"/>
          <p:cNvGrpSpPr/>
          <p:nvPr userDrawn="1"/>
        </p:nvGrpSpPr>
        <p:grpSpPr>
          <a:xfrm rot="10800000">
            <a:off x="8581997" y="3199915"/>
            <a:ext cx="9704415" cy="119030"/>
            <a:chOff x="-3174" y="6111441"/>
            <a:chExt cx="9704415" cy="119030"/>
          </a:xfrm>
          <a:solidFill>
            <a:schemeClr val="accent2">
              <a:lumMod val="60000"/>
              <a:lumOff val="40000"/>
            </a:schemeClr>
          </a:solidFill>
        </p:grpSpPr>
        <p:sp>
          <p:nvSpPr>
            <p:cNvPr id="1048635" name="正方形/長方形 42"/>
            <p:cNvSpPr/>
            <p:nvPr userDrawn="1"/>
          </p:nvSpPr>
          <p:spPr>
            <a:xfrm>
              <a:off x="-3174" y="6111441"/>
              <a:ext cx="9660456" cy="119030"/>
            </a:xfrm>
            <a:prstGeom prst="rect"/>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8636" name="直角三角形 43"/>
            <p:cNvSpPr/>
            <p:nvPr userDrawn="1"/>
          </p:nvSpPr>
          <p:spPr>
            <a:xfrm>
              <a:off x="9657281" y="6111441"/>
              <a:ext cx="43960" cy="119029"/>
            </a:xfrm>
            <a:prstGeom prst="rtTriangle"/>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grpSp>
      <p:sp>
        <p:nvSpPr>
          <p:cNvPr id="1048637" name="テキスト プレースホルダー 6"/>
          <p:cNvSpPr>
            <a:spLocks noGrp="1"/>
          </p:cNvSpPr>
          <p:nvPr>
            <p:ph type="body" sz="quarter" idx="14" hasCustomPrompt="1"/>
          </p:nvPr>
        </p:nvSpPr>
        <p:spPr>
          <a:xfrm>
            <a:off x="829466" y="6348582"/>
            <a:ext cx="7412834" cy="1893718"/>
          </a:xfrm>
        </p:spPr>
        <p:txBody>
          <a:bodyPr anchor="t">
            <a:normAutofit/>
          </a:bodyPr>
          <a:lstStyle>
            <a:lvl1pPr algn="l">
              <a:defRPr baseline="0" sz="2000">
                <a:solidFill>
                  <a:schemeClr val="tx2"/>
                </a:solidFill>
              </a:defRPr>
            </a:lvl1pPr>
          </a:lstStyle>
          <a:p>
            <a:pPr lvl="0"/>
            <a:r>
              <a:rPr altLang="ja-JP" dirty="0" kumimoji="1" lang="en-US"/>
              <a:t>Text goes here</a:t>
            </a:r>
            <a:endParaRPr altLang="en-US" dirty="0" kumimoji="1" lang="ja-JP"/>
          </a:p>
        </p:txBody>
      </p:sp>
      <p:sp>
        <p:nvSpPr>
          <p:cNvPr id="1048638" name="テキスト プレースホルダー 6"/>
          <p:cNvSpPr>
            <a:spLocks noGrp="1"/>
          </p:cNvSpPr>
          <p:nvPr>
            <p:ph type="body" sz="quarter" idx="29" hasCustomPrompt="1"/>
          </p:nvPr>
        </p:nvSpPr>
        <p:spPr>
          <a:xfrm>
            <a:off x="10054379" y="6729738"/>
            <a:ext cx="7412834" cy="1893718"/>
          </a:xfrm>
        </p:spPr>
        <p:txBody>
          <a:bodyPr anchor="t">
            <a:normAutofit/>
          </a:bodyPr>
          <a:lstStyle>
            <a:lvl1pPr algn="l">
              <a:defRPr baseline="0" sz="2000">
                <a:solidFill>
                  <a:schemeClr val="tx2"/>
                </a:solidFill>
              </a:defRPr>
            </a:lvl1pPr>
          </a:lstStyle>
          <a:p>
            <a:pPr lvl="0"/>
            <a:r>
              <a:rPr altLang="ja-JP" dirty="0" kumimoji="1" lang="en-US"/>
              <a:t>Text goes here</a:t>
            </a:r>
            <a:endParaRPr altLang="en-US" dirty="0"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afterEffect" presetClass="entr" presetID="2" presetSubtype="2">
                                  <p:stCondLst>
                                    <p:cond delay="0"/>
                                  </p:stCondLst>
                                  <p:childTnLst>
                                    <p:set>
                                      <p:cBhvr>
                                        <p:cTn dur="1" fill="hold" id="6">
                                          <p:stCondLst>
                                            <p:cond delay="0"/>
                                          </p:stCondLst>
                                        </p:cTn>
                                        <p:tgtEl>
                                          <p:spTgt spid="1048626"/>
                                        </p:tgtEl>
                                        <p:attrNameLst>
                                          <p:attrName>style.visibility</p:attrName>
                                        </p:attrNameLst>
                                      </p:cBhvr>
                                      <p:to>
                                        <p:strVal val="visible"/>
                                      </p:to>
                                    </p:set>
                                    <p:anim calcmode="lin" valueType="num">
                                      <p:cBhvr additive="base">
                                        <p:cTn dur="500" fill="hold" id="7"/>
                                        <p:tgtEl>
                                          <p:spTgt spid="1048626"/>
                                        </p:tgtEl>
                                        <p:attrNameLst>
                                          <p:attrName>ppt_x</p:attrName>
                                        </p:attrNameLst>
                                      </p:cBhvr>
                                      <p:tavLst>
                                        <p:tav tm="0">
                                          <p:val>
                                            <p:strVal val="1+#ppt_w/2"/>
                                          </p:val>
                                        </p:tav>
                                        <p:tav tm="100000">
                                          <p:val>
                                            <p:strVal val="#ppt_x"/>
                                          </p:val>
                                        </p:tav>
                                      </p:tavLst>
                                    </p:anim>
                                    <p:anim calcmode="lin" valueType="num">
                                      <p:cBhvr additive="base">
                                        <p:cTn dur="500" fill="hold" id="8"/>
                                        <p:tgtEl>
                                          <p:spTgt spid="1048626"/>
                                        </p:tgtEl>
                                        <p:attrNameLst>
                                          <p:attrName>ppt_y</p:attrName>
                                        </p:attrNameLst>
                                      </p:cBhvr>
                                      <p:tavLst>
                                        <p:tav tm="0">
                                          <p:val>
                                            <p:strVal val="#ppt_y"/>
                                          </p:val>
                                        </p:tav>
                                        <p:tav tm="100000">
                                          <p:val>
                                            <p:strVal val="#ppt_y"/>
                                          </p:val>
                                        </p:tav>
                                      </p:tavLst>
                                    </p:anim>
                                  </p:childTnLst>
                                </p:cTn>
                              </p:par>
                              <p:par>
                                <p:cTn fill="hold" grpId="0" id="9" nodeType="withEffect" presetClass="entr" presetID="22" presetSubtype="8">
                                  <p:stCondLst>
                                    <p:cond delay="0"/>
                                  </p:stCondLst>
                                  <p:childTnLst>
                                    <p:set>
                                      <p:cBhvr>
                                        <p:cTn dur="1" fill="hold" id="10">
                                          <p:stCondLst>
                                            <p:cond delay="0"/>
                                          </p:stCondLst>
                                        </p:cTn>
                                        <p:tgtEl>
                                          <p:spTgt spid="1048625">
                                            <p:txEl>
                                              <p:pRg st="0" end="0"/>
                                            </p:txEl>
                                          </p:spTgt>
                                        </p:tgtEl>
                                        <p:attrNameLst>
                                          <p:attrName>style.visibility</p:attrName>
                                        </p:attrNameLst>
                                      </p:cBhvr>
                                      <p:to>
                                        <p:strVal val="visible"/>
                                      </p:to>
                                    </p:set>
                                    <p:animEffect transition="in" filter="wipe(left)">
                                      <p:cBhvr>
                                        <p:cTn dur="500" id="11"/>
                                        <p:tgtEl>
                                          <p:spTgt spid="1048625">
                                            <p:txEl>
                                              <p:pRg st="0" end="0"/>
                                            </p:txEl>
                                          </p:spTgt>
                                        </p:tgtEl>
                                      </p:cBhvr>
                                    </p:animEffect>
                                  </p:childTnLst>
                                </p:cTn>
                              </p:par>
                            </p:childTnLst>
                          </p:cTn>
                        </p:par>
                        <p:par>
                          <p:cTn fill="hold" id="12">
                            <p:stCondLst>
                              <p:cond delay="500"/>
                            </p:stCondLst>
                            <p:childTnLst>
                              <p:par>
                                <p:cTn decel="100000" fill="hold" id="13" nodeType="afterEffect" presetClass="entr" presetID="2" presetSubtype="1">
                                  <p:stCondLst>
                                    <p:cond delay="0"/>
                                  </p:stCondLst>
                                  <p:childTnLst>
                                    <p:set>
                                      <p:cBhvr>
                                        <p:cTn dur="1" fill="hold" id="14">
                                          <p:stCondLst>
                                            <p:cond delay="0"/>
                                          </p:stCondLst>
                                        </p:cTn>
                                        <p:tgtEl>
                                          <p:spTgt spid="95"/>
                                        </p:tgtEl>
                                        <p:attrNameLst>
                                          <p:attrName>style.visibility</p:attrName>
                                        </p:attrNameLst>
                                      </p:cBhvr>
                                      <p:to>
                                        <p:strVal val="visible"/>
                                      </p:to>
                                    </p:set>
                                    <p:anim calcmode="lin" valueType="num">
                                      <p:cBhvr additive="base">
                                        <p:cTn dur="1000" fill="hold" id="15"/>
                                        <p:tgtEl>
                                          <p:spTgt spid="95"/>
                                        </p:tgtEl>
                                        <p:attrNameLst>
                                          <p:attrName>ppt_x</p:attrName>
                                        </p:attrNameLst>
                                      </p:cBhvr>
                                      <p:tavLst>
                                        <p:tav tm="0">
                                          <p:val>
                                            <p:strVal val="#ppt_x"/>
                                          </p:val>
                                        </p:tav>
                                        <p:tav tm="100000">
                                          <p:val>
                                            <p:strVal val="#ppt_x"/>
                                          </p:val>
                                        </p:tav>
                                      </p:tavLst>
                                    </p:anim>
                                    <p:anim calcmode="lin" valueType="num">
                                      <p:cBhvr additive="base">
                                        <p:cTn dur="1000" fill="hold" id="16"/>
                                        <p:tgtEl>
                                          <p:spTgt spid="95"/>
                                        </p:tgtEl>
                                        <p:attrNameLst>
                                          <p:attrName>ppt_y</p:attrName>
                                        </p:attrNameLst>
                                      </p:cBhvr>
                                      <p:tavLst>
                                        <p:tav tm="0">
                                          <p:val>
                                            <p:strVal val="0-#ppt_h/2"/>
                                          </p:val>
                                        </p:tav>
                                        <p:tav tm="100000">
                                          <p:val>
                                            <p:strVal val="#ppt_y"/>
                                          </p:val>
                                        </p:tav>
                                      </p:tavLst>
                                    </p:anim>
                                  </p:childTnLst>
                                </p:cTn>
                              </p:par>
                              <p:par>
                                <p:cTn decel="100000" fill="hold" id="17" nodeType="withEffect" presetClass="entr" presetID="2" presetSubtype="1">
                                  <p:stCondLst>
                                    <p:cond delay="0"/>
                                  </p:stCondLst>
                                  <p:childTnLst>
                                    <p:set>
                                      <p:cBhvr>
                                        <p:cTn dur="1" fill="hold" id="18">
                                          <p:stCondLst>
                                            <p:cond delay="0"/>
                                          </p:stCondLst>
                                        </p:cTn>
                                        <p:tgtEl>
                                          <p:spTgt spid="97"/>
                                        </p:tgtEl>
                                        <p:attrNameLst>
                                          <p:attrName>style.visibility</p:attrName>
                                        </p:attrNameLst>
                                      </p:cBhvr>
                                      <p:to>
                                        <p:strVal val="visible"/>
                                      </p:to>
                                    </p:set>
                                    <p:anim calcmode="lin" valueType="num">
                                      <p:cBhvr additive="base">
                                        <p:cTn dur="1000" fill="hold" id="19"/>
                                        <p:tgtEl>
                                          <p:spTgt spid="97"/>
                                        </p:tgtEl>
                                        <p:attrNameLst>
                                          <p:attrName>ppt_x</p:attrName>
                                        </p:attrNameLst>
                                      </p:cBhvr>
                                      <p:tavLst>
                                        <p:tav tm="0">
                                          <p:val>
                                            <p:strVal val="#ppt_x"/>
                                          </p:val>
                                        </p:tav>
                                        <p:tav tm="100000">
                                          <p:val>
                                            <p:strVal val="#ppt_x"/>
                                          </p:val>
                                        </p:tav>
                                      </p:tavLst>
                                    </p:anim>
                                    <p:anim calcmode="lin" valueType="num">
                                      <p:cBhvr additive="base">
                                        <p:cTn dur="1000" fill="hold" id="20"/>
                                        <p:tgtEl>
                                          <p:spTgt spid="97"/>
                                        </p:tgtEl>
                                        <p:attrNameLst>
                                          <p:attrName>ppt_y</p:attrName>
                                        </p:attrNameLst>
                                      </p:cBhvr>
                                      <p:tavLst>
                                        <p:tav tm="0">
                                          <p:val>
                                            <p:strVal val="0-#ppt_h/2"/>
                                          </p:val>
                                        </p:tav>
                                        <p:tav tm="100000">
                                          <p:val>
                                            <p:strVal val="#ppt_y"/>
                                          </p:val>
                                        </p:tav>
                                      </p:tavLst>
                                    </p:anim>
                                  </p:childTnLst>
                                </p:cTn>
                              </p:par>
                              <p:par>
                                <p:cTn decel="100000" fill="hold" id="21" nodeType="withEffect" presetClass="entr" presetID="2" presetSubtype="4">
                                  <p:stCondLst>
                                    <p:cond delay="0"/>
                                  </p:stCondLst>
                                  <p:childTnLst>
                                    <p:set>
                                      <p:cBhvr>
                                        <p:cTn dur="1" fill="hold" id="22">
                                          <p:stCondLst>
                                            <p:cond delay="0"/>
                                          </p:stCondLst>
                                        </p:cTn>
                                        <p:tgtEl>
                                          <p:spTgt spid="96"/>
                                        </p:tgtEl>
                                        <p:attrNameLst>
                                          <p:attrName>style.visibility</p:attrName>
                                        </p:attrNameLst>
                                      </p:cBhvr>
                                      <p:to>
                                        <p:strVal val="visible"/>
                                      </p:to>
                                    </p:set>
                                    <p:anim calcmode="lin" valueType="num">
                                      <p:cBhvr additive="base">
                                        <p:cTn dur="1000" fill="hold" id="23"/>
                                        <p:tgtEl>
                                          <p:spTgt spid="96"/>
                                        </p:tgtEl>
                                        <p:attrNameLst>
                                          <p:attrName>ppt_x</p:attrName>
                                        </p:attrNameLst>
                                      </p:cBhvr>
                                      <p:tavLst>
                                        <p:tav tm="0">
                                          <p:val>
                                            <p:strVal val="#ppt_x"/>
                                          </p:val>
                                        </p:tav>
                                        <p:tav tm="100000">
                                          <p:val>
                                            <p:strVal val="#ppt_x"/>
                                          </p:val>
                                        </p:tav>
                                      </p:tavLst>
                                    </p:anim>
                                    <p:anim calcmode="lin" valueType="num">
                                      <p:cBhvr additive="base">
                                        <p:cTn dur="1000" fill="hold" id="24"/>
                                        <p:tgtEl>
                                          <p:spTgt spid="96"/>
                                        </p:tgtEl>
                                        <p:attrNameLst>
                                          <p:attrName>ppt_y</p:attrName>
                                        </p:attrNameLst>
                                      </p:cBhvr>
                                      <p:tavLst>
                                        <p:tav tm="0">
                                          <p:val>
                                            <p:strVal val="1+#ppt_h/2"/>
                                          </p:val>
                                        </p:tav>
                                        <p:tav tm="100000">
                                          <p:val>
                                            <p:strVal val="#ppt_y"/>
                                          </p:val>
                                        </p:tav>
                                      </p:tavLst>
                                    </p:anim>
                                  </p:childTnLst>
                                </p:cTn>
                              </p:par>
                              <p:par>
                                <p:cTn decel="100000" fill="hold" id="25" nodeType="withEffect" presetClass="entr" presetID="2" presetSubtype="4">
                                  <p:stCondLst>
                                    <p:cond delay="0"/>
                                  </p:stCondLst>
                                  <p:childTnLst>
                                    <p:set>
                                      <p:cBhvr>
                                        <p:cTn dur="1" fill="hold" id="26">
                                          <p:stCondLst>
                                            <p:cond delay="0"/>
                                          </p:stCondLst>
                                        </p:cTn>
                                        <p:tgtEl>
                                          <p:spTgt spid="98"/>
                                        </p:tgtEl>
                                        <p:attrNameLst>
                                          <p:attrName>style.visibility</p:attrName>
                                        </p:attrNameLst>
                                      </p:cBhvr>
                                      <p:to>
                                        <p:strVal val="visible"/>
                                      </p:to>
                                    </p:set>
                                    <p:anim calcmode="lin" valueType="num">
                                      <p:cBhvr additive="base">
                                        <p:cTn dur="1000" fill="hold" id="27"/>
                                        <p:tgtEl>
                                          <p:spTgt spid="98"/>
                                        </p:tgtEl>
                                        <p:attrNameLst>
                                          <p:attrName>ppt_x</p:attrName>
                                        </p:attrNameLst>
                                      </p:cBhvr>
                                      <p:tavLst>
                                        <p:tav tm="0">
                                          <p:val>
                                            <p:strVal val="#ppt_x"/>
                                          </p:val>
                                        </p:tav>
                                        <p:tav tm="100000">
                                          <p:val>
                                            <p:strVal val="#ppt_x"/>
                                          </p:val>
                                        </p:tav>
                                      </p:tavLst>
                                    </p:anim>
                                    <p:anim calcmode="lin" valueType="num">
                                      <p:cBhvr additive="base">
                                        <p:cTn dur="1000" fill="hold" id="28"/>
                                        <p:tgtEl>
                                          <p:spTgt spid="98"/>
                                        </p:tgtEl>
                                        <p:attrNameLst>
                                          <p:attrName>ppt_y</p:attrName>
                                        </p:attrNameLst>
                                      </p:cBhvr>
                                      <p:tavLst>
                                        <p:tav tm="0">
                                          <p:val>
                                            <p:strVal val="1+#ppt_h/2"/>
                                          </p:val>
                                        </p:tav>
                                        <p:tav tm="100000">
                                          <p:val>
                                            <p:strVal val="#ppt_y"/>
                                          </p:val>
                                        </p:tav>
                                      </p:tavLst>
                                    </p:anim>
                                  </p:childTnLst>
                                </p:cTn>
                              </p:par>
                              <p:par>
                                <p:cTn decel="100000" fill="hold" grpId="0" id="29" nodeType="withEffect" presetClass="entr" presetID="2" presetSubtype="9">
                                  <p:stCondLst>
                                    <p:cond delay="0"/>
                                  </p:stCondLst>
                                  <p:iterate type="wd">
                                    <p:tmPct val="10000"/>
                                  </p:iterate>
                                  <p:childTnLst>
                                    <p:set>
                                      <p:cBhvr>
                                        <p:cTn dur="1" fill="hold" id="30">
                                          <p:stCondLst>
                                            <p:cond delay="0"/>
                                          </p:stCondLst>
                                        </p:cTn>
                                        <p:tgtEl>
                                          <p:spTgt spid="1048631">
                                            <p:txEl>
                                              <p:pRg st="0" end="0"/>
                                            </p:txEl>
                                          </p:spTgt>
                                        </p:tgtEl>
                                        <p:attrNameLst>
                                          <p:attrName>style.visibility</p:attrName>
                                        </p:attrNameLst>
                                      </p:cBhvr>
                                      <p:to>
                                        <p:strVal val="visible"/>
                                      </p:to>
                                    </p:set>
                                    <p:anim calcmode="lin" valueType="num">
                                      <p:cBhvr additive="base">
                                        <p:cTn dur="1000" fill="hold" id="31"/>
                                        <p:tgtEl>
                                          <p:spTgt spid="1048631">
                                            <p:txEl>
                                              <p:pRg st="0" end="0"/>
                                            </p:txEl>
                                          </p:spTgt>
                                        </p:tgtEl>
                                        <p:attrNameLst>
                                          <p:attrName>ppt_x</p:attrName>
                                        </p:attrNameLst>
                                      </p:cBhvr>
                                      <p:tavLst>
                                        <p:tav tm="0">
                                          <p:val>
                                            <p:strVal val="0-#ppt_w/2"/>
                                          </p:val>
                                        </p:tav>
                                        <p:tav tm="100000">
                                          <p:val>
                                            <p:strVal val="#ppt_x"/>
                                          </p:val>
                                        </p:tav>
                                      </p:tavLst>
                                    </p:anim>
                                    <p:anim calcmode="lin" valueType="num">
                                      <p:cBhvr additive="base">
                                        <p:cTn dur="1000" fill="hold" id="32"/>
                                        <p:tgtEl>
                                          <p:spTgt spid="1048631">
                                            <p:txEl>
                                              <p:pRg st="0" end="0"/>
                                            </p:txEl>
                                          </p:spTgt>
                                        </p:tgtEl>
                                        <p:attrNameLst>
                                          <p:attrName>ppt_y</p:attrName>
                                        </p:attrNameLst>
                                      </p:cBhvr>
                                      <p:tavLst>
                                        <p:tav tm="0">
                                          <p:val>
                                            <p:strVal val="0-#ppt_h/2"/>
                                          </p:val>
                                        </p:tav>
                                        <p:tav tm="100000">
                                          <p:val>
                                            <p:strVal val="#ppt_y"/>
                                          </p:val>
                                        </p:tav>
                                      </p:tavLst>
                                    </p:anim>
                                  </p:childTnLst>
                                </p:cTn>
                              </p:par>
                              <p:par>
                                <p:cTn decel="100000" fill="hold" grpId="0" id="33" nodeType="withEffect" presetClass="entr" presetID="2" presetSubtype="8">
                                  <p:stCondLst>
                                    <p:cond delay="250"/>
                                  </p:stCondLst>
                                  <p:childTnLst>
                                    <p:set>
                                      <p:cBhvr>
                                        <p:cTn dur="1" fill="hold" id="34">
                                          <p:stCondLst>
                                            <p:cond delay="0"/>
                                          </p:stCondLst>
                                        </p:cTn>
                                        <p:tgtEl>
                                          <p:spTgt spid="1048637">
                                            <p:txEl>
                                              <p:pRg st="0" end="0"/>
                                            </p:txEl>
                                          </p:spTgt>
                                        </p:tgtEl>
                                        <p:attrNameLst>
                                          <p:attrName>style.visibility</p:attrName>
                                        </p:attrNameLst>
                                      </p:cBhvr>
                                      <p:to>
                                        <p:strVal val="visible"/>
                                      </p:to>
                                    </p:set>
                                    <p:anim calcmode="lin" valueType="num">
                                      <p:cBhvr additive="base">
                                        <p:cTn dur="1000" fill="hold" id="35"/>
                                        <p:tgtEl>
                                          <p:spTgt spid="1048637">
                                            <p:txEl>
                                              <p:pRg st="0" end="0"/>
                                            </p:txEl>
                                          </p:spTgt>
                                        </p:tgtEl>
                                        <p:attrNameLst>
                                          <p:attrName>ppt_x</p:attrName>
                                        </p:attrNameLst>
                                      </p:cBhvr>
                                      <p:tavLst>
                                        <p:tav tm="0">
                                          <p:val>
                                            <p:strVal val="0-#ppt_w/2"/>
                                          </p:val>
                                        </p:tav>
                                        <p:tav tm="100000">
                                          <p:val>
                                            <p:strVal val="#ppt_x"/>
                                          </p:val>
                                        </p:tav>
                                      </p:tavLst>
                                    </p:anim>
                                    <p:anim calcmode="lin" valueType="num">
                                      <p:cBhvr additive="base">
                                        <p:cTn dur="1000" fill="hold" id="36"/>
                                        <p:tgtEl>
                                          <p:spTgt spid="1048637">
                                            <p:txEl>
                                              <p:pRg st="0" end="0"/>
                                            </p:txEl>
                                          </p:spTgt>
                                        </p:tgtEl>
                                        <p:attrNameLst>
                                          <p:attrName>ppt_y</p:attrName>
                                        </p:attrNameLst>
                                      </p:cBhvr>
                                      <p:tavLst>
                                        <p:tav tm="0">
                                          <p:val>
                                            <p:strVal val="#ppt_y"/>
                                          </p:val>
                                        </p:tav>
                                        <p:tav tm="100000">
                                          <p:val>
                                            <p:strVal val="#ppt_y"/>
                                          </p:val>
                                        </p:tav>
                                      </p:tavLst>
                                    </p:anim>
                                  </p:childTnLst>
                                </p:cTn>
                              </p:par>
                              <p:par>
                                <p:cTn fill="hold" grpId="1" id="37" nodeType="withEffect" presetClass="entr" presetID="10" presetSubtype="0">
                                  <p:stCondLst>
                                    <p:cond delay="250"/>
                                  </p:stCondLst>
                                  <p:childTnLst>
                                    <p:set>
                                      <p:cBhvr>
                                        <p:cTn dur="1" fill="hold" id="38">
                                          <p:stCondLst>
                                            <p:cond delay="0"/>
                                          </p:stCondLst>
                                        </p:cTn>
                                        <p:tgtEl>
                                          <p:spTgt spid="1048637">
                                            <p:txEl>
                                              <p:pRg st="0" end="0"/>
                                            </p:txEl>
                                          </p:spTgt>
                                        </p:tgtEl>
                                        <p:attrNameLst>
                                          <p:attrName>style.visibility</p:attrName>
                                        </p:attrNameLst>
                                      </p:cBhvr>
                                      <p:to>
                                        <p:strVal val="visible"/>
                                      </p:to>
                                    </p:set>
                                    <p:animEffect transition="in" filter="fade">
                                      <p:cBhvr>
                                        <p:cTn dur="1000" id="39"/>
                                        <p:tgtEl>
                                          <p:spTgt spid="1048637">
                                            <p:txEl>
                                              <p:pRg st="0" end="0"/>
                                            </p:txEl>
                                          </p:spTgt>
                                        </p:tgtEl>
                                      </p:cBhvr>
                                    </p:animEffect>
                                  </p:childTnLst>
                                </p:cTn>
                              </p:par>
                              <p:par>
                                <p:cTn decel="100000" fill="hold" grpId="0" id="40" nodeType="withEffect" presetClass="entr" presetID="2" presetSubtype="3">
                                  <p:stCondLst>
                                    <p:cond delay="0"/>
                                  </p:stCondLst>
                                  <p:iterate type="wd">
                                    <p:tmPct val="10000"/>
                                  </p:iterate>
                                  <p:childTnLst>
                                    <p:set>
                                      <p:cBhvr>
                                        <p:cTn dur="1" fill="hold" id="41">
                                          <p:stCondLst>
                                            <p:cond delay="0"/>
                                          </p:stCondLst>
                                        </p:cTn>
                                        <p:tgtEl>
                                          <p:spTgt spid="1048632">
                                            <p:txEl>
                                              <p:pRg st="0" end="0"/>
                                            </p:txEl>
                                          </p:spTgt>
                                        </p:tgtEl>
                                        <p:attrNameLst>
                                          <p:attrName>style.visibility</p:attrName>
                                        </p:attrNameLst>
                                      </p:cBhvr>
                                      <p:to>
                                        <p:strVal val="visible"/>
                                      </p:to>
                                    </p:set>
                                    <p:anim calcmode="lin" valueType="num">
                                      <p:cBhvr additive="base">
                                        <p:cTn dur="1000" fill="hold" id="42"/>
                                        <p:tgtEl>
                                          <p:spTgt spid="1048632">
                                            <p:txEl>
                                              <p:pRg st="0" end="0"/>
                                            </p:txEl>
                                          </p:spTgt>
                                        </p:tgtEl>
                                        <p:attrNameLst>
                                          <p:attrName>ppt_x</p:attrName>
                                        </p:attrNameLst>
                                      </p:cBhvr>
                                      <p:tavLst>
                                        <p:tav tm="0">
                                          <p:val>
                                            <p:strVal val="1+#ppt_w/2"/>
                                          </p:val>
                                        </p:tav>
                                        <p:tav tm="100000">
                                          <p:val>
                                            <p:strVal val="#ppt_x"/>
                                          </p:val>
                                        </p:tav>
                                      </p:tavLst>
                                    </p:anim>
                                    <p:anim calcmode="lin" valueType="num">
                                      <p:cBhvr additive="base">
                                        <p:cTn dur="1000" fill="hold" id="43"/>
                                        <p:tgtEl>
                                          <p:spTgt spid="1048632">
                                            <p:txEl>
                                              <p:pRg st="0" end="0"/>
                                            </p:txEl>
                                          </p:spTgt>
                                        </p:tgtEl>
                                        <p:attrNameLst>
                                          <p:attrName>ppt_y</p:attrName>
                                        </p:attrNameLst>
                                      </p:cBhvr>
                                      <p:tavLst>
                                        <p:tav tm="0">
                                          <p:val>
                                            <p:strVal val="0-#ppt_h/2"/>
                                          </p:val>
                                        </p:tav>
                                        <p:tav tm="100000">
                                          <p:val>
                                            <p:strVal val="#ppt_y"/>
                                          </p:val>
                                        </p:tav>
                                      </p:tavLst>
                                    </p:anim>
                                  </p:childTnLst>
                                </p:cTn>
                              </p:par>
                              <p:par>
                                <p:cTn fill="hold" grpId="1" id="44" nodeType="withEffect" presetClass="entr" presetID="10" presetSubtype="0">
                                  <p:stCondLst>
                                    <p:cond delay="500"/>
                                  </p:stCondLst>
                                  <p:childTnLst>
                                    <p:set>
                                      <p:cBhvr>
                                        <p:cTn dur="1" fill="hold" id="45">
                                          <p:stCondLst>
                                            <p:cond delay="0"/>
                                          </p:stCondLst>
                                        </p:cTn>
                                        <p:tgtEl>
                                          <p:spTgt spid="1048638">
                                            <p:txEl>
                                              <p:pRg st="0" end="0"/>
                                            </p:txEl>
                                          </p:spTgt>
                                        </p:tgtEl>
                                        <p:attrNameLst>
                                          <p:attrName>style.visibility</p:attrName>
                                        </p:attrNameLst>
                                      </p:cBhvr>
                                      <p:to>
                                        <p:strVal val="visible"/>
                                      </p:to>
                                    </p:set>
                                    <p:animEffect transition="in" filter="fade">
                                      <p:cBhvr>
                                        <p:cTn dur="1000" id="46"/>
                                        <p:tgtEl>
                                          <p:spTgt spid="1048638">
                                            <p:txEl>
                                              <p:pRg st="0" end="0"/>
                                            </p:txEl>
                                          </p:spTgt>
                                        </p:tgtEl>
                                      </p:cBhvr>
                                    </p:animEffect>
                                  </p:childTnLst>
                                </p:cTn>
                              </p:par>
                              <p:par>
                                <p:cTn decel="100000" fill="hold" grpId="0" id="47" nodeType="withEffect" presetClass="entr" presetID="2" presetSubtype="2">
                                  <p:stCondLst>
                                    <p:cond delay="500"/>
                                  </p:stCondLst>
                                  <p:childTnLst>
                                    <p:set>
                                      <p:cBhvr>
                                        <p:cTn dur="1" fill="hold" id="48">
                                          <p:stCondLst>
                                            <p:cond delay="0"/>
                                          </p:stCondLst>
                                        </p:cTn>
                                        <p:tgtEl>
                                          <p:spTgt spid="1048638">
                                            <p:txEl>
                                              <p:pRg st="0" end="0"/>
                                            </p:txEl>
                                          </p:spTgt>
                                        </p:tgtEl>
                                        <p:attrNameLst>
                                          <p:attrName>style.visibility</p:attrName>
                                        </p:attrNameLst>
                                      </p:cBhvr>
                                      <p:to>
                                        <p:strVal val="visible"/>
                                      </p:to>
                                    </p:set>
                                    <p:anim calcmode="lin" valueType="num">
                                      <p:cBhvr additive="base">
                                        <p:cTn dur="1000" fill="hold" id="49"/>
                                        <p:tgtEl>
                                          <p:spTgt spid="1048638">
                                            <p:txEl>
                                              <p:pRg st="0" end="0"/>
                                            </p:txEl>
                                          </p:spTgt>
                                        </p:tgtEl>
                                        <p:attrNameLst>
                                          <p:attrName>ppt_x</p:attrName>
                                        </p:attrNameLst>
                                      </p:cBhvr>
                                      <p:tavLst>
                                        <p:tav tm="0">
                                          <p:val>
                                            <p:strVal val="1+#ppt_w/2"/>
                                          </p:val>
                                        </p:tav>
                                        <p:tav tm="100000">
                                          <p:val>
                                            <p:strVal val="#ppt_x"/>
                                          </p:val>
                                        </p:tav>
                                      </p:tavLst>
                                    </p:anim>
                                    <p:anim calcmode="lin" valueType="num">
                                      <p:cBhvr additive="base">
                                        <p:cTn dur="1000" fill="hold" id="50"/>
                                        <p:tgtEl>
                                          <p:spTgt spid="104863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5" grpId="0" build="p">
        <p:tmplLst>
          <p:tmpl lvl="1">
            <p:tnLst>
              <p:par>
                <p:cTn fill="hold" nodeType="withEffect" presetClass="entr" presetID="22" presetSubtype="8">
                  <p:stCondLst>
                    <p:cond delay="0"/>
                  </p:stCondLst>
                  <p:childTnLst>
                    <p:set>
                      <p:cBhvr>
                        <p:cTn dur="1" fill="hold">
                          <p:stCondLst>
                            <p:cond delay="0"/>
                          </p:stCondLst>
                        </p:cTn>
                        <p:tgtEl>
                          <p:spTgt spid="1048625"/>
                        </p:tgtEl>
                        <p:attrNameLst>
                          <p:attrName>style.visibility</p:attrName>
                        </p:attrNameLst>
                      </p:cBhvr>
                      <p:to>
                        <p:strVal val="visible"/>
                      </p:to>
                    </p:set>
                    <p:animEffect transition="in" filter="wipe(left)">
                      <p:cBhvr>
                        <p:cTn dur="500"/>
                        <p:tgtEl>
                          <p:spTgt spid="1048625"/>
                        </p:tgtEl>
                      </p:cBhvr>
                    </p:animEffect>
                  </p:childTnLst>
                </p:cTn>
              </p:par>
            </p:tnLst>
          </p:tmpl>
        </p:tmplLst>
      </p:bldP>
      <p:bldP spid="1048626" grpId="0" animBg="1"/>
      <p:bldP spid="1048631" grpId="0" build="p">
        <p:tmplLst>
          <p:tmpl lvl="1">
            <p:tnLst>
              <p:par>
                <p:cTn decel="100000" fill="hold" nodeType="withEffect" presetClass="entr" presetID="2" presetSubtype="9">
                  <p:stCondLst>
                    <p:cond delay="0"/>
                  </p:stCondLst>
                  <p:iterate type="wd">
                    <p:tmPct val="10000"/>
                  </p:iterate>
                  <p:childTnLst>
                    <p:set>
                      <p:cBhvr>
                        <p:cTn dur="1" fill="hold">
                          <p:stCondLst>
                            <p:cond delay="0"/>
                          </p:stCondLst>
                        </p:cTn>
                        <p:tgtEl>
                          <p:spTgt spid="1048631"/>
                        </p:tgtEl>
                        <p:attrNameLst>
                          <p:attrName>style.visibility</p:attrName>
                        </p:attrNameLst>
                      </p:cBhvr>
                      <p:to>
                        <p:strVal val="visible"/>
                      </p:to>
                    </p:set>
                    <p:anim calcmode="lin" valueType="num">
                      <p:cBhvr additive="base">
                        <p:cTn dur="1000" fill="hold"/>
                        <p:tgtEl>
                          <p:spTgt spid="1048631"/>
                        </p:tgtEl>
                        <p:attrNameLst>
                          <p:attrName>ppt_x</p:attrName>
                        </p:attrNameLst>
                      </p:cBhvr>
                      <p:tavLst>
                        <p:tav tm="0">
                          <p:val>
                            <p:strVal val="0-#ppt_w/2"/>
                          </p:val>
                        </p:tav>
                        <p:tav tm="100000">
                          <p:val>
                            <p:strVal val="#ppt_x"/>
                          </p:val>
                        </p:tav>
                      </p:tavLst>
                    </p:anim>
                    <p:anim calcmode="lin" valueType="num">
                      <p:cBhvr additive="base">
                        <p:cTn dur="1000" fill="hold"/>
                        <p:tgtEl>
                          <p:spTgt spid="1048631"/>
                        </p:tgtEl>
                        <p:attrNameLst>
                          <p:attrName>ppt_y</p:attrName>
                        </p:attrNameLst>
                      </p:cBhvr>
                      <p:tavLst>
                        <p:tav tm="0">
                          <p:val>
                            <p:strVal val="0-#ppt_h/2"/>
                          </p:val>
                        </p:tav>
                        <p:tav tm="100000">
                          <p:val>
                            <p:strVal val="#ppt_y"/>
                          </p:val>
                        </p:tav>
                      </p:tavLst>
                    </p:anim>
                  </p:childTnLst>
                </p:cTn>
              </p:par>
            </p:tnLst>
          </p:tmpl>
        </p:tmplLst>
      </p:bldP>
      <p:bldP spid="1048632" grpId="0" build="p">
        <p:tmplLst>
          <p:tmpl lvl="1">
            <p:tnLst>
              <p:par>
                <p:cTn decel="100000" fill="hold" nodeType="withEffect" presetClass="entr" presetID="2" presetSubtype="3">
                  <p:stCondLst>
                    <p:cond delay="0"/>
                  </p:stCondLst>
                  <p:iterate type="wd">
                    <p:tmPct val="10000"/>
                  </p:iterate>
                  <p:childTnLst>
                    <p:set>
                      <p:cBhvr>
                        <p:cTn dur="1" fill="hold">
                          <p:stCondLst>
                            <p:cond delay="0"/>
                          </p:stCondLst>
                        </p:cTn>
                        <p:tgtEl>
                          <p:spTgt spid="1048632"/>
                        </p:tgtEl>
                        <p:attrNameLst>
                          <p:attrName>style.visibility</p:attrName>
                        </p:attrNameLst>
                      </p:cBhvr>
                      <p:to>
                        <p:strVal val="visible"/>
                      </p:to>
                    </p:set>
                    <p:anim calcmode="lin" valueType="num">
                      <p:cBhvr additive="base">
                        <p:cTn dur="1000" fill="hold"/>
                        <p:tgtEl>
                          <p:spTgt spid="1048632"/>
                        </p:tgtEl>
                        <p:attrNameLst>
                          <p:attrName>ppt_x</p:attrName>
                        </p:attrNameLst>
                      </p:cBhvr>
                      <p:tavLst>
                        <p:tav tm="0">
                          <p:val>
                            <p:strVal val="1+#ppt_w/2"/>
                          </p:val>
                        </p:tav>
                        <p:tav tm="100000">
                          <p:val>
                            <p:strVal val="#ppt_x"/>
                          </p:val>
                        </p:tav>
                      </p:tavLst>
                    </p:anim>
                    <p:anim calcmode="lin" valueType="num">
                      <p:cBhvr additive="base">
                        <p:cTn dur="1000" fill="hold"/>
                        <p:tgtEl>
                          <p:spTgt spid="1048632"/>
                        </p:tgtEl>
                        <p:attrNameLst>
                          <p:attrName>ppt_y</p:attrName>
                        </p:attrNameLst>
                      </p:cBhvr>
                      <p:tavLst>
                        <p:tav tm="0">
                          <p:val>
                            <p:strVal val="0-#ppt_h/2"/>
                          </p:val>
                        </p:tav>
                        <p:tav tm="100000">
                          <p:val>
                            <p:strVal val="#ppt_y"/>
                          </p:val>
                        </p:tav>
                      </p:tavLst>
                    </p:anim>
                  </p:childTnLst>
                </p:cTn>
              </p:par>
            </p:tnLst>
          </p:tmpl>
        </p:tmplLst>
      </p:bldP>
      <p:bldP spid="1048637" grpId="0" build="p">
        <p:tmplLst>
          <p:tmpl lvl="1">
            <p:tnLst>
              <p:par>
                <p:cTn decel="100000" fill="hold" nodeType="withEffect" presetClass="entr" presetID="2" presetSubtype="8">
                  <p:stCondLst>
                    <p:cond delay="250"/>
                  </p:stCondLst>
                  <p:childTnLst>
                    <p:set>
                      <p:cBhvr>
                        <p:cTn dur="1" fill="hold">
                          <p:stCondLst>
                            <p:cond delay="0"/>
                          </p:stCondLst>
                        </p:cTn>
                        <p:tgtEl>
                          <p:spTgt spid="1048637"/>
                        </p:tgtEl>
                        <p:attrNameLst>
                          <p:attrName>style.visibility</p:attrName>
                        </p:attrNameLst>
                      </p:cBhvr>
                      <p:to>
                        <p:strVal val="visible"/>
                      </p:to>
                    </p:set>
                    <p:anim calcmode="lin" valueType="num">
                      <p:cBhvr additive="base">
                        <p:cTn dur="1000" fill="hold"/>
                        <p:tgtEl>
                          <p:spTgt spid="1048637"/>
                        </p:tgtEl>
                        <p:attrNameLst>
                          <p:attrName>ppt_x</p:attrName>
                        </p:attrNameLst>
                      </p:cBhvr>
                      <p:tavLst>
                        <p:tav tm="0">
                          <p:val>
                            <p:strVal val="0-#ppt_w/2"/>
                          </p:val>
                        </p:tav>
                        <p:tav tm="100000">
                          <p:val>
                            <p:strVal val="#ppt_x"/>
                          </p:val>
                        </p:tav>
                      </p:tavLst>
                    </p:anim>
                    <p:anim calcmode="lin" valueType="num">
                      <p:cBhvr additive="base">
                        <p:cTn dur="1000" fill="hold"/>
                        <p:tgtEl>
                          <p:spTgt spid="1048637"/>
                        </p:tgtEl>
                        <p:attrNameLst>
                          <p:attrName>ppt_y</p:attrName>
                        </p:attrNameLst>
                      </p:cBhvr>
                      <p:tavLst>
                        <p:tav tm="0">
                          <p:val>
                            <p:strVal val="#ppt_y"/>
                          </p:val>
                        </p:tav>
                        <p:tav tm="100000">
                          <p:val>
                            <p:strVal val="#ppt_y"/>
                          </p:val>
                        </p:tav>
                      </p:tavLst>
                    </p:anim>
                  </p:childTnLst>
                </p:cTn>
              </p:par>
            </p:tnLst>
          </p:tmpl>
        </p:tmplLst>
      </p:bldP>
      <p:bldP spid="1048637" grpId="1" build="p">
        <p:tmplLst>
          <p:tmpl lvl="1">
            <p:tnLst>
              <p:par>
                <p:cTn fill="hold" nodeType="withEffect" presetClass="entr" presetID="10" presetSubtype="0">
                  <p:stCondLst>
                    <p:cond delay="250"/>
                  </p:stCondLst>
                  <p:childTnLst>
                    <p:set>
                      <p:cBhvr>
                        <p:cTn dur="1" fill="hold">
                          <p:stCondLst>
                            <p:cond delay="0"/>
                          </p:stCondLst>
                        </p:cTn>
                        <p:tgtEl>
                          <p:spTgt spid="1048637"/>
                        </p:tgtEl>
                        <p:attrNameLst>
                          <p:attrName>style.visibility</p:attrName>
                        </p:attrNameLst>
                      </p:cBhvr>
                      <p:to>
                        <p:strVal val="visible"/>
                      </p:to>
                    </p:set>
                    <p:animEffect transition="in" filter="fade">
                      <p:cBhvr>
                        <p:cTn dur="1000"/>
                        <p:tgtEl>
                          <p:spTgt spid="1048637"/>
                        </p:tgtEl>
                      </p:cBhvr>
                    </p:animEffect>
                  </p:childTnLst>
                </p:cTn>
              </p:par>
            </p:tnLst>
          </p:tmpl>
        </p:tmplLst>
      </p:bldP>
      <p:bldP spid="1048638" grpId="0" build="p">
        <p:tmplLst>
          <p:tmpl lvl="1">
            <p:tnLst>
              <p:par>
                <p:cTn decel="100000" fill="hold" nodeType="withEffect" presetClass="entr" presetID="2" presetSubtype="2">
                  <p:stCondLst>
                    <p:cond delay="500"/>
                  </p:stCondLst>
                  <p:childTnLst>
                    <p:set>
                      <p:cBhvr>
                        <p:cTn dur="1" fill="hold">
                          <p:stCondLst>
                            <p:cond delay="0"/>
                          </p:stCondLst>
                        </p:cTn>
                        <p:tgtEl>
                          <p:spTgt spid="1048638"/>
                        </p:tgtEl>
                        <p:attrNameLst>
                          <p:attrName>style.visibility</p:attrName>
                        </p:attrNameLst>
                      </p:cBhvr>
                      <p:to>
                        <p:strVal val="visible"/>
                      </p:to>
                    </p:set>
                    <p:anim calcmode="lin" valueType="num">
                      <p:cBhvr additive="base">
                        <p:cTn dur="1000" fill="hold"/>
                        <p:tgtEl>
                          <p:spTgt spid="1048638"/>
                        </p:tgtEl>
                        <p:attrNameLst>
                          <p:attrName>ppt_x</p:attrName>
                        </p:attrNameLst>
                      </p:cBhvr>
                      <p:tavLst>
                        <p:tav tm="0">
                          <p:val>
                            <p:strVal val="1+#ppt_w/2"/>
                          </p:val>
                        </p:tav>
                        <p:tav tm="100000">
                          <p:val>
                            <p:strVal val="#ppt_x"/>
                          </p:val>
                        </p:tav>
                      </p:tavLst>
                    </p:anim>
                    <p:anim calcmode="lin" valueType="num">
                      <p:cBhvr additive="base">
                        <p:cTn dur="1000" fill="hold"/>
                        <p:tgtEl>
                          <p:spTgt spid="1048638"/>
                        </p:tgtEl>
                        <p:attrNameLst>
                          <p:attrName>ppt_y</p:attrName>
                        </p:attrNameLst>
                      </p:cBhvr>
                      <p:tavLst>
                        <p:tav tm="0">
                          <p:val>
                            <p:strVal val="#ppt_y"/>
                          </p:val>
                        </p:tav>
                        <p:tav tm="100000">
                          <p:val>
                            <p:strVal val="#ppt_y"/>
                          </p:val>
                        </p:tav>
                      </p:tavLst>
                    </p:anim>
                  </p:childTnLst>
                </p:cTn>
              </p:par>
            </p:tnLst>
          </p:tmpl>
        </p:tmplLst>
      </p:bldP>
      <p:bldP spid="1048638" grpId="1" build="p">
        <p:tmplLst>
          <p:tmpl lvl="1">
            <p:tnLst>
              <p:par>
                <p:cTn fill="hold" nodeType="withEffect" presetClass="entr" presetID="10" presetSubtype="0">
                  <p:stCondLst>
                    <p:cond delay="500"/>
                  </p:stCondLst>
                  <p:childTnLst>
                    <p:set>
                      <p:cBhvr>
                        <p:cTn dur="1" fill="hold">
                          <p:stCondLst>
                            <p:cond delay="0"/>
                          </p:stCondLst>
                        </p:cTn>
                        <p:tgtEl>
                          <p:spTgt spid="1048638"/>
                        </p:tgtEl>
                        <p:attrNameLst>
                          <p:attrName>style.visibility</p:attrName>
                        </p:attrNameLst>
                      </p:cBhvr>
                      <p:to>
                        <p:strVal val="visible"/>
                      </p:to>
                    </p:set>
                    <p:animEffect transition="in" filter="fade">
                      <p:cBhvr>
                        <p:cTn dur="1000"/>
                        <p:tgtEl>
                          <p:spTgt spid="1048638"/>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251" name=""/>
        <p:cNvGrpSpPr/>
        <p:nvPr/>
      </p:nvGrpSpPr>
      <p:grpSpPr>
        <a:xfrm>
          <a:off x="0" y="0"/>
          <a:ext cx="0" cy="0"/>
          <a:chOff x="0" y="0"/>
          <a:chExt cx="0" cy="0"/>
        </a:xfrm>
      </p:grpSpPr>
      <p:sp>
        <p:nvSpPr>
          <p:cNvPr id="1050220" name="タイトル 1"/>
          <p:cNvSpPr>
            <a:spLocks noGrp="1"/>
          </p:cNvSpPr>
          <p:nvPr>
            <p:ph type="title" hasCustomPrompt="1"/>
          </p:nvPr>
        </p:nvSpPr>
        <p:spPr/>
        <p:txBody>
          <a:bodyPr/>
          <a:p>
            <a:r>
              <a:rPr altLang="ja-JP" dirty="0" kumimoji="1" lang="en-US"/>
              <a:t>Slide Title Goes Here</a:t>
            </a:r>
            <a:endParaRPr altLang="en-US" dirty="0" kumimoji="1" lang="ja-JP"/>
          </a:p>
        </p:txBody>
      </p:sp>
      <p:sp>
        <p:nvSpPr>
          <p:cNvPr id="1050221" name="フッター プレースホルダー 2"/>
          <p:cNvSpPr>
            <a:spLocks noGrp="1"/>
          </p:cNvSpPr>
          <p:nvPr>
            <p:ph type="ftr" sz="quarter" idx="10"/>
          </p:nvPr>
        </p:nvSpPr>
        <p:spPr/>
        <p:txBody>
          <a:bodyPr/>
          <a:p>
            <a:r>
              <a:rPr altLang="ja-JP" lang="en-US"/>
              <a:t>The Power of PowerPoint | thepopp.com</a:t>
            </a:r>
            <a:endParaRPr altLang="en-US" dirty="0" lang="ja-JP"/>
          </a:p>
        </p:txBody>
      </p:sp>
      <p:sp>
        <p:nvSpPr>
          <p:cNvPr id="1050222" name="スライド番号プレースホルダー 3"/>
          <p:cNvSpPr>
            <a:spLocks noGrp="1"/>
          </p:cNvSpPr>
          <p:nvPr>
            <p:ph type="sldNum" sz="quarter" idx="11"/>
          </p:nvPr>
        </p:nvSpPr>
        <p:spPr/>
        <p:txBody>
          <a:bodyPr/>
          <a:p>
            <a:fld id="{E6459DFB-86F3-43FA-8567-2EA6E426AE90}" type="slidenum">
              <a:rPr altLang="en-US" lang="ja-JP" smtClean="0"/>
              <a:t>‹#›</a:t>
            </a:fld>
            <a:endParaRPr altLang="en-US" lang="ja-JP"/>
          </a:p>
        </p:txBody>
      </p:sp>
      <p:sp>
        <p:nvSpPr>
          <p:cNvPr id="1050223" name="テキスト プレースホルダー 6"/>
          <p:cNvSpPr>
            <a:spLocks noGrp="1"/>
          </p:cNvSpPr>
          <p:nvPr>
            <p:ph type="body" sz="quarter" idx="13" hasCustomPrompt="1"/>
          </p:nvPr>
        </p:nvSpPr>
        <p:spPr>
          <a:xfrm>
            <a:off x="3166542" y="1543100"/>
            <a:ext cx="14329592" cy="504056"/>
          </a:xfrm>
        </p:spPr>
        <p:txBody>
          <a:bodyPr/>
          <a:lstStyle>
            <a:lvl1pPr>
              <a:defRPr baseline="0" i="1">
                <a:solidFill>
                  <a:schemeClr val="tx1">
                    <a:lumMod val="50000"/>
                    <a:lumOff val="50000"/>
                  </a:schemeClr>
                </a:solidFill>
                <a:latin typeface="+mn-lt"/>
                <a:cs typeface="Open Sans Light" panose="020B0306030504020204" pitchFamily="34" charset="0"/>
              </a:defRPr>
            </a:lvl1pPr>
          </a:lstStyle>
          <a:p>
            <a:pPr lvl="0"/>
            <a:r>
              <a:rPr altLang="ja-JP" dirty="0" kumimoji="1" lang="en-US"/>
              <a:t>Short description goes here</a:t>
            </a:r>
            <a:endParaRPr altLang="en-US" dirty="0" kumimoji="1" lang="ja-JP"/>
          </a:p>
        </p:txBody>
      </p:sp>
      <p:sp>
        <p:nvSpPr>
          <p:cNvPr id="1050224" name="正方形/長方形 7"/>
          <p:cNvSpPr/>
          <p:nvPr userDrawn="1"/>
        </p:nvSpPr>
        <p:spPr>
          <a:xfrm>
            <a:off x="3238550" y="1399084"/>
            <a:ext cx="3240360" cy="7200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afterEffect" presetClass="entr" presetID="2" presetSubtype="2">
                                  <p:stCondLst>
                                    <p:cond delay="0"/>
                                  </p:stCondLst>
                                  <p:childTnLst>
                                    <p:set>
                                      <p:cBhvr>
                                        <p:cTn dur="1" fill="hold" id="6">
                                          <p:stCondLst>
                                            <p:cond delay="0"/>
                                          </p:stCondLst>
                                        </p:cTn>
                                        <p:tgtEl>
                                          <p:spTgt spid="1050224"/>
                                        </p:tgtEl>
                                        <p:attrNameLst>
                                          <p:attrName>style.visibility</p:attrName>
                                        </p:attrNameLst>
                                      </p:cBhvr>
                                      <p:to>
                                        <p:strVal val="visible"/>
                                      </p:to>
                                    </p:set>
                                    <p:anim calcmode="lin" valueType="num">
                                      <p:cBhvr additive="base">
                                        <p:cTn dur="500" fill="hold" id="7"/>
                                        <p:tgtEl>
                                          <p:spTgt spid="1050224"/>
                                        </p:tgtEl>
                                        <p:attrNameLst>
                                          <p:attrName>ppt_x</p:attrName>
                                        </p:attrNameLst>
                                      </p:cBhvr>
                                      <p:tavLst>
                                        <p:tav tm="0">
                                          <p:val>
                                            <p:strVal val="1+#ppt_w/2"/>
                                          </p:val>
                                        </p:tav>
                                        <p:tav tm="100000">
                                          <p:val>
                                            <p:strVal val="#ppt_x"/>
                                          </p:val>
                                        </p:tav>
                                      </p:tavLst>
                                    </p:anim>
                                    <p:anim calcmode="lin" valueType="num">
                                      <p:cBhvr additive="base">
                                        <p:cTn dur="500" fill="hold" id="8"/>
                                        <p:tgtEl>
                                          <p:spTgt spid="1050224"/>
                                        </p:tgtEl>
                                        <p:attrNameLst>
                                          <p:attrName>ppt_y</p:attrName>
                                        </p:attrNameLst>
                                      </p:cBhvr>
                                      <p:tavLst>
                                        <p:tav tm="0">
                                          <p:val>
                                            <p:strVal val="#ppt_y"/>
                                          </p:val>
                                        </p:tav>
                                        <p:tav tm="100000">
                                          <p:val>
                                            <p:strVal val="#ppt_y"/>
                                          </p:val>
                                        </p:tav>
                                      </p:tavLst>
                                    </p:anim>
                                  </p:childTnLst>
                                </p:cTn>
                              </p:par>
                              <p:par>
                                <p:cTn fill="hold" grpId="0" id="9" nodeType="withEffect" presetClass="entr" presetID="22" presetSubtype="8">
                                  <p:stCondLst>
                                    <p:cond delay="0"/>
                                  </p:stCondLst>
                                  <p:childTnLst>
                                    <p:set>
                                      <p:cBhvr>
                                        <p:cTn dur="1" fill="hold" id="10">
                                          <p:stCondLst>
                                            <p:cond delay="0"/>
                                          </p:stCondLst>
                                        </p:cTn>
                                        <p:tgtEl>
                                          <p:spTgt spid="1050223">
                                            <p:txEl>
                                              <p:pRg st="0" end="0"/>
                                            </p:txEl>
                                          </p:spTgt>
                                        </p:tgtEl>
                                        <p:attrNameLst>
                                          <p:attrName>style.visibility</p:attrName>
                                        </p:attrNameLst>
                                      </p:cBhvr>
                                      <p:to>
                                        <p:strVal val="visible"/>
                                      </p:to>
                                    </p:set>
                                    <p:animEffect transition="in" filter="wipe(left)">
                                      <p:cBhvr>
                                        <p:cTn dur="500" id="11"/>
                                        <p:tgtEl>
                                          <p:spTgt spid="10502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223" grpId="0" build="p">
        <p:tmplLst>
          <p:tmpl lvl="1">
            <p:tnLst>
              <p:par>
                <p:cTn fill="hold" nodeType="withEffect" presetClass="entr" presetID="22" presetSubtype="8">
                  <p:stCondLst>
                    <p:cond delay="0"/>
                  </p:stCondLst>
                  <p:childTnLst>
                    <p:set>
                      <p:cBhvr>
                        <p:cTn dur="1" fill="hold">
                          <p:stCondLst>
                            <p:cond delay="0"/>
                          </p:stCondLst>
                        </p:cTn>
                        <p:tgtEl>
                          <p:spTgt spid="1050223"/>
                        </p:tgtEl>
                        <p:attrNameLst>
                          <p:attrName>style.visibility</p:attrName>
                        </p:attrNameLst>
                      </p:cBhvr>
                      <p:to>
                        <p:strVal val="visible"/>
                      </p:to>
                    </p:set>
                    <p:animEffect transition="in" filter="wipe(left)">
                      <p:cBhvr>
                        <p:cTn dur="500"/>
                        <p:tgtEl>
                          <p:spTgt spid="1050223"/>
                        </p:tgtEl>
                      </p:cBhvr>
                    </p:animEffect>
                  </p:childTnLst>
                </p:cTn>
              </p:par>
            </p:tnLst>
          </p:tmpl>
        </p:tmplLst>
      </p:bldP>
      <p:bldP spid="1050224"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ge">
    <p:spTree>
      <p:nvGrpSpPr>
        <p:cNvPr id="198" name=""/>
        <p:cNvGrpSpPr/>
        <p:nvPr/>
      </p:nvGrpSpPr>
      <p:grpSpPr>
        <a:xfrm>
          <a:off x="0" y="0"/>
          <a:ext cx="0" cy="0"/>
          <a:chOff x="0" y="0"/>
          <a:chExt cx="0" cy="0"/>
        </a:xfrm>
      </p:grpSpPr>
      <p:sp>
        <p:nvSpPr>
          <p:cNvPr id="1049431" name="タイトル 1"/>
          <p:cNvSpPr>
            <a:spLocks noGrp="1"/>
          </p:cNvSpPr>
          <p:nvPr>
            <p:ph type="title" hasCustomPrompt="1"/>
          </p:nvPr>
        </p:nvSpPr>
        <p:spPr/>
        <p:txBody>
          <a:bodyPr/>
          <a:p>
            <a:r>
              <a:rPr altLang="ja-JP" dirty="0" kumimoji="1" lang="en-US"/>
              <a:t>Slide Title Goes Here</a:t>
            </a:r>
            <a:endParaRPr altLang="en-US" dirty="0" kumimoji="1" lang="ja-JP"/>
          </a:p>
        </p:txBody>
      </p:sp>
      <p:sp>
        <p:nvSpPr>
          <p:cNvPr id="1049432" name="フッター プレースホルダー 2"/>
          <p:cNvSpPr>
            <a:spLocks noGrp="1"/>
          </p:cNvSpPr>
          <p:nvPr>
            <p:ph type="ftr" sz="quarter" idx="10"/>
          </p:nvPr>
        </p:nvSpPr>
        <p:spPr/>
        <p:txBody>
          <a:bodyPr/>
          <a:p>
            <a:r>
              <a:rPr altLang="ja-JP" lang="en-US"/>
              <a:t>The Power of PowerPoint | thepopp.com</a:t>
            </a:r>
            <a:endParaRPr altLang="en-US" dirty="0" lang="ja-JP"/>
          </a:p>
        </p:txBody>
      </p:sp>
      <p:sp>
        <p:nvSpPr>
          <p:cNvPr id="1049433" name="スライド番号プレースホルダー 3"/>
          <p:cNvSpPr>
            <a:spLocks noGrp="1"/>
          </p:cNvSpPr>
          <p:nvPr>
            <p:ph type="sldNum" sz="quarter" idx="11"/>
          </p:nvPr>
        </p:nvSpPr>
        <p:spPr/>
        <p:txBody>
          <a:bodyPr/>
          <a:p>
            <a:fld id="{E6459DFB-86F3-43FA-8567-2EA6E426AE90}" type="slidenum">
              <a:rPr altLang="en-US" lang="ja-JP" smtClean="0"/>
              <a:t>‹#›</a:t>
            </a:fld>
            <a:endParaRPr altLang="en-US" lang="ja-JP"/>
          </a:p>
        </p:txBody>
      </p:sp>
      <p:sp>
        <p:nvSpPr>
          <p:cNvPr id="1049434" name="テキスト プレースホルダー 6"/>
          <p:cNvSpPr>
            <a:spLocks noGrp="1"/>
          </p:cNvSpPr>
          <p:nvPr>
            <p:ph type="body" sz="quarter" idx="13" hasCustomPrompt="1"/>
          </p:nvPr>
        </p:nvSpPr>
        <p:spPr>
          <a:xfrm>
            <a:off x="3166542" y="1543100"/>
            <a:ext cx="14329592" cy="504056"/>
          </a:xfrm>
        </p:spPr>
        <p:txBody>
          <a:bodyPr/>
          <a:lstStyle>
            <a:lvl1pPr>
              <a:defRPr baseline="0" i="1">
                <a:solidFill>
                  <a:schemeClr val="tx1">
                    <a:lumMod val="50000"/>
                    <a:lumOff val="50000"/>
                  </a:schemeClr>
                </a:solidFill>
                <a:latin typeface="+mn-lt"/>
                <a:cs typeface="Open Sans Light" panose="020B0306030504020204" pitchFamily="34" charset="0"/>
              </a:defRPr>
            </a:lvl1pPr>
          </a:lstStyle>
          <a:p>
            <a:pPr lvl="0"/>
            <a:r>
              <a:rPr altLang="ja-JP" dirty="0" kumimoji="1" lang="en-US"/>
              <a:t>Short description goes here</a:t>
            </a:r>
            <a:endParaRPr altLang="en-US" dirty="0" kumimoji="1" lang="ja-JP"/>
          </a:p>
        </p:txBody>
      </p:sp>
      <p:sp>
        <p:nvSpPr>
          <p:cNvPr id="1049435" name="正方形/長方形 7"/>
          <p:cNvSpPr/>
          <p:nvPr userDrawn="1"/>
        </p:nvSpPr>
        <p:spPr>
          <a:xfrm>
            <a:off x="3238550" y="1399084"/>
            <a:ext cx="3240360" cy="7200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grpSp>
        <p:nvGrpSpPr>
          <p:cNvPr id="199" name="グループ化 8"/>
          <p:cNvGrpSpPr/>
          <p:nvPr userDrawn="1"/>
        </p:nvGrpSpPr>
        <p:grpSpPr>
          <a:xfrm>
            <a:off x="7798236" y="3354576"/>
            <a:ext cx="2688353" cy="4554631"/>
            <a:chOff x="7305638" y="3002101"/>
            <a:chExt cx="2688353" cy="4554631"/>
          </a:xfrm>
        </p:grpSpPr>
        <p:grpSp>
          <p:nvGrpSpPr>
            <p:cNvPr id="200" name="グループ化 9"/>
            <p:cNvGrpSpPr/>
            <p:nvPr userDrawn="1"/>
          </p:nvGrpSpPr>
          <p:grpSpPr>
            <a:xfrm>
              <a:off x="8267831" y="5345989"/>
              <a:ext cx="763508" cy="2210743"/>
              <a:chOff x="8267831" y="5345989"/>
              <a:chExt cx="763508" cy="2210743"/>
            </a:xfrm>
          </p:grpSpPr>
          <p:sp>
            <p:nvSpPr>
              <p:cNvPr id="1049436" name="円/楕円 33"/>
              <p:cNvSpPr/>
              <p:nvPr userDrawn="1"/>
            </p:nvSpPr>
            <p:spPr>
              <a:xfrm>
                <a:off x="8267831" y="5345989"/>
                <a:ext cx="763508" cy="2210743"/>
              </a:xfrm>
              <a:prstGeom prst="ellipse"/>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437" name="円/楕円 34"/>
              <p:cNvSpPr/>
              <p:nvPr userDrawn="1"/>
            </p:nvSpPr>
            <p:spPr>
              <a:xfrm>
                <a:off x="8366877" y="5498390"/>
                <a:ext cx="566334" cy="1639824"/>
              </a:xfrm>
              <a:prstGeom prst="ellipse"/>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grpSp>
        <p:sp>
          <p:nvSpPr>
            <p:cNvPr id="1049438" name="弦 8"/>
            <p:cNvSpPr/>
            <p:nvPr userDrawn="1"/>
          </p:nvSpPr>
          <p:spPr>
            <a:xfrm rot="10800000">
              <a:off x="7932506" y="3996103"/>
              <a:ext cx="1435076" cy="2370993"/>
            </a:xfrm>
            <a:custGeom>
              <a:avLst/>
              <a:ah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grpSp>
          <p:nvGrpSpPr>
            <p:cNvPr id="201" name="グループ化 11"/>
            <p:cNvGrpSpPr/>
            <p:nvPr userDrawn="1"/>
          </p:nvGrpSpPr>
          <p:grpSpPr>
            <a:xfrm flipH="1">
              <a:off x="8650044" y="5266273"/>
              <a:ext cx="1343947" cy="1366912"/>
              <a:chOff x="7305639" y="5547570"/>
              <a:chExt cx="1343947" cy="1366912"/>
            </a:xfrm>
            <a:solidFill>
              <a:schemeClr val="accent2">
                <a:lumMod val="50000"/>
              </a:schemeClr>
            </a:solidFill>
          </p:grpSpPr>
          <p:sp>
            <p:nvSpPr>
              <p:cNvPr id="1049439" name="直角三角形 29"/>
              <p:cNvSpPr/>
              <p:nvPr userDrawn="1"/>
            </p:nvSpPr>
            <p:spPr>
              <a:xfrm rot="5400000">
                <a:off x="7305639" y="6450248"/>
                <a:ext cx="464234" cy="464234"/>
              </a:xfrm>
              <a:prstGeom prst="rtTriangle"/>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440" name="直角三角形 30"/>
              <p:cNvSpPr/>
              <p:nvPr userDrawn="1"/>
            </p:nvSpPr>
            <p:spPr>
              <a:xfrm rot="16200000">
                <a:off x="7305639" y="5547571"/>
                <a:ext cx="464234" cy="464234"/>
              </a:xfrm>
              <a:prstGeom prst="rtTriangle"/>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441" name="正方形/長方形 31"/>
              <p:cNvSpPr/>
              <p:nvPr userDrawn="1"/>
            </p:nvSpPr>
            <p:spPr>
              <a:xfrm>
                <a:off x="7305639" y="6011805"/>
                <a:ext cx="464234" cy="438443"/>
              </a:xfrm>
              <a:prstGeom prst="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442" name="正方形/長方形 32"/>
              <p:cNvSpPr/>
              <p:nvPr userDrawn="1"/>
            </p:nvSpPr>
            <p:spPr>
              <a:xfrm>
                <a:off x="7769874" y="5547570"/>
                <a:ext cx="879712" cy="902678"/>
              </a:xfrm>
              <a:prstGeom prst="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grpSp>
        <p:grpSp>
          <p:nvGrpSpPr>
            <p:cNvPr id="202" name="グループ化 12"/>
            <p:cNvGrpSpPr/>
            <p:nvPr userDrawn="1"/>
          </p:nvGrpSpPr>
          <p:grpSpPr>
            <a:xfrm>
              <a:off x="7305638" y="5266273"/>
              <a:ext cx="1343947" cy="1366912"/>
              <a:chOff x="7305639" y="5547570"/>
              <a:chExt cx="1343947" cy="1366912"/>
            </a:xfrm>
            <a:solidFill>
              <a:schemeClr val="accent2">
                <a:lumMod val="50000"/>
              </a:schemeClr>
            </a:solidFill>
          </p:grpSpPr>
          <p:sp>
            <p:nvSpPr>
              <p:cNvPr id="1049443" name="直角三角形 25"/>
              <p:cNvSpPr/>
              <p:nvPr userDrawn="1"/>
            </p:nvSpPr>
            <p:spPr>
              <a:xfrm rot="5400000">
                <a:off x="7305639" y="6450248"/>
                <a:ext cx="464234" cy="464234"/>
              </a:xfrm>
              <a:prstGeom prst="rtTriangle"/>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444" name="直角三角形 26"/>
              <p:cNvSpPr/>
              <p:nvPr userDrawn="1"/>
            </p:nvSpPr>
            <p:spPr>
              <a:xfrm rot="16200000">
                <a:off x="7305639" y="5547571"/>
                <a:ext cx="464234" cy="464234"/>
              </a:xfrm>
              <a:prstGeom prst="rtTriangle"/>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445" name="正方形/長方形 27"/>
              <p:cNvSpPr/>
              <p:nvPr userDrawn="1"/>
            </p:nvSpPr>
            <p:spPr>
              <a:xfrm>
                <a:off x="7305639" y="6011805"/>
                <a:ext cx="464234" cy="438443"/>
              </a:xfrm>
              <a:prstGeom prst="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446" name="正方形/長方形 28"/>
              <p:cNvSpPr/>
              <p:nvPr userDrawn="1"/>
            </p:nvSpPr>
            <p:spPr>
              <a:xfrm>
                <a:off x="7769874" y="5547570"/>
                <a:ext cx="879712" cy="902678"/>
              </a:xfrm>
              <a:prstGeom prst="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grpSp>
        <p:grpSp>
          <p:nvGrpSpPr>
            <p:cNvPr id="203" name="グループ化 13"/>
            <p:cNvGrpSpPr/>
            <p:nvPr userDrawn="1"/>
          </p:nvGrpSpPr>
          <p:grpSpPr>
            <a:xfrm>
              <a:off x="7665303" y="3002101"/>
              <a:ext cx="1969480" cy="3253919"/>
              <a:chOff x="7665303" y="3002101"/>
              <a:chExt cx="1969480" cy="3253919"/>
            </a:xfrm>
          </p:grpSpPr>
          <p:sp>
            <p:nvSpPr>
              <p:cNvPr id="1049447" name="弦 8"/>
              <p:cNvSpPr/>
              <p:nvPr userDrawn="1"/>
            </p:nvSpPr>
            <p:spPr>
              <a:xfrm rot="10800000">
                <a:off x="8650043" y="3002101"/>
                <a:ext cx="984740" cy="3253919"/>
              </a:xfrm>
              <a:custGeom>
                <a:avLst/>
                <a:ah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448" name="弦 8"/>
              <p:cNvSpPr/>
              <p:nvPr userDrawn="1"/>
            </p:nvSpPr>
            <p:spPr>
              <a:xfrm>
                <a:off x="7665303" y="3002101"/>
                <a:ext cx="984740" cy="3253919"/>
              </a:xfrm>
              <a:custGeom>
                <a:avLst/>
                <a:ah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grpSp>
        <p:grpSp>
          <p:nvGrpSpPr>
            <p:cNvPr id="204" name="グループ化 14"/>
            <p:cNvGrpSpPr/>
            <p:nvPr userDrawn="1"/>
          </p:nvGrpSpPr>
          <p:grpSpPr>
            <a:xfrm>
              <a:off x="7830833" y="3002102"/>
              <a:ext cx="1639326" cy="1035326"/>
              <a:chOff x="7830833" y="3002102"/>
              <a:chExt cx="1639326" cy="1035326"/>
            </a:xfrm>
          </p:grpSpPr>
          <p:sp>
            <p:nvSpPr>
              <p:cNvPr id="1049449" name="弦 8"/>
              <p:cNvSpPr/>
              <p:nvPr userDrawn="1"/>
            </p:nvSpPr>
            <p:spPr>
              <a:xfrm rot="10800000">
                <a:off x="8650043" y="3002102"/>
                <a:ext cx="820116" cy="1035325"/>
              </a:xfrm>
              <a:custGeom>
                <a:avLst/>
                <a:ah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450" name="弦 8"/>
              <p:cNvSpPr/>
              <p:nvPr userDrawn="1"/>
            </p:nvSpPr>
            <p:spPr>
              <a:xfrm>
                <a:off x="7830833" y="3002102"/>
                <a:ext cx="819211" cy="1035326"/>
              </a:xfrm>
              <a:custGeom>
                <a:avLst/>
                <a:ah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grpSp>
        <p:grpSp>
          <p:nvGrpSpPr>
            <p:cNvPr id="205" name="グループ化 15"/>
            <p:cNvGrpSpPr/>
            <p:nvPr userDrawn="1"/>
          </p:nvGrpSpPr>
          <p:grpSpPr>
            <a:xfrm>
              <a:off x="8239071" y="3682019"/>
              <a:ext cx="821030" cy="821030"/>
              <a:chOff x="11914174" y="3199309"/>
              <a:chExt cx="990518" cy="990518"/>
            </a:xfrm>
          </p:grpSpPr>
          <p:sp>
            <p:nvSpPr>
              <p:cNvPr id="1049451" name="円/楕円 19"/>
              <p:cNvSpPr/>
              <p:nvPr userDrawn="1"/>
            </p:nvSpPr>
            <p:spPr>
              <a:xfrm>
                <a:off x="11914174" y="3199309"/>
                <a:ext cx="990518" cy="990518"/>
              </a:xfrm>
              <a:prstGeom prst="ellipse"/>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452" name="円/楕円 20"/>
              <p:cNvSpPr/>
              <p:nvPr userDrawn="1"/>
            </p:nvSpPr>
            <p:spPr>
              <a:xfrm>
                <a:off x="12002891" y="3288026"/>
                <a:ext cx="813084" cy="813084"/>
              </a:xfrm>
              <a:prstGeom prst="ellipse"/>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grpSp>
        <p:grpSp>
          <p:nvGrpSpPr>
            <p:cNvPr id="206" name="グループ化 16"/>
            <p:cNvGrpSpPr/>
            <p:nvPr userDrawn="1"/>
          </p:nvGrpSpPr>
          <p:grpSpPr>
            <a:xfrm>
              <a:off x="8562396" y="5264781"/>
              <a:ext cx="174376" cy="1354190"/>
              <a:chOff x="8562396" y="5264781"/>
              <a:chExt cx="174376" cy="1354190"/>
            </a:xfrm>
          </p:grpSpPr>
          <p:sp>
            <p:nvSpPr>
              <p:cNvPr id="1049453" name="台形 59"/>
              <p:cNvSpPr/>
              <p:nvPr userDrawn="1"/>
            </p:nvSpPr>
            <p:spPr>
              <a:xfrm rot="10800000">
                <a:off x="8649584" y="5264781"/>
                <a:ext cx="87188" cy="1354190"/>
              </a:xfrm>
              <a:custGeom>
                <a:avLst/>
                <a:ah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454" name="台形 59"/>
              <p:cNvSpPr/>
              <p:nvPr userDrawn="1"/>
            </p:nvSpPr>
            <p:spPr>
              <a:xfrm rot="10800000" flipH="1">
                <a:off x="8562396" y="5264781"/>
                <a:ext cx="87188" cy="1354190"/>
              </a:xfrm>
              <a:custGeom>
                <a:avLst/>
                <a:ah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gr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afterEffect" presetClass="entr" presetID="2" presetSubtype="2">
                                  <p:stCondLst>
                                    <p:cond delay="0"/>
                                  </p:stCondLst>
                                  <p:childTnLst>
                                    <p:set>
                                      <p:cBhvr>
                                        <p:cTn dur="1" fill="hold" id="6">
                                          <p:stCondLst>
                                            <p:cond delay="0"/>
                                          </p:stCondLst>
                                        </p:cTn>
                                        <p:tgtEl>
                                          <p:spTgt spid="1049435"/>
                                        </p:tgtEl>
                                        <p:attrNameLst>
                                          <p:attrName>style.visibility</p:attrName>
                                        </p:attrNameLst>
                                      </p:cBhvr>
                                      <p:to>
                                        <p:strVal val="visible"/>
                                      </p:to>
                                    </p:set>
                                    <p:anim calcmode="lin" valueType="num">
                                      <p:cBhvr additive="base">
                                        <p:cTn dur="500" fill="hold" id="7"/>
                                        <p:tgtEl>
                                          <p:spTgt spid="1049435"/>
                                        </p:tgtEl>
                                        <p:attrNameLst>
                                          <p:attrName>ppt_x</p:attrName>
                                        </p:attrNameLst>
                                      </p:cBhvr>
                                      <p:tavLst>
                                        <p:tav tm="0">
                                          <p:val>
                                            <p:strVal val="1+#ppt_w/2"/>
                                          </p:val>
                                        </p:tav>
                                        <p:tav tm="100000">
                                          <p:val>
                                            <p:strVal val="#ppt_x"/>
                                          </p:val>
                                        </p:tav>
                                      </p:tavLst>
                                    </p:anim>
                                    <p:anim calcmode="lin" valueType="num">
                                      <p:cBhvr additive="base">
                                        <p:cTn dur="500" fill="hold" id="8"/>
                                        <p:tgtEl>
                                          <p:spTgt spid="1049435"/>
                                        </p:tgtEl>
                                        <p:attrNameLst>
                                          <p:attrName>ppt_y</p:attrName>
                                        </p:attrNameLst>
                                      </p:cBhvr>
                                      <p:tavLst>
                                        <p:tav tm="0">
                                          <p:val>
                                            <p:strVal val="#ppt_y"/>
                                          </p:val>
                                        </p:tav>
                                        <p:tav tm="100000">
                                          <p:val>
                                            <p:strVal val="#ppt_y"/>
                                          </p:val>
                                        </p:tav>
                                      </p:tavLst>
                                    </p:anim>
                                  </p:childTnLst>
                                </p:cTn>
                              </p:par>
                              <p:par>
                                <p:cTn fill="hold" grpId="0" id="9" nodeType="withEffect" presetClass="entr" presetID="22" presetSubtype="8">
                                  <p:stCondLst>
                                    <p:cond delay="0"/>
                                  </p:stCondLst>
                                  <p:childTnLst>
                                    <p:set>
                                      <p:cBhvr>
                                        <p:cTn dur="1" fill="hold" id="10">
                                          <p:stCondLst>
                                            <p:cond delay="0"/>
                                          </p:stCondLst>
                                        </p:cTn>
                                        <p:tgtEl>
                                          <p:spTgt spid="1049434">
                                            <p:txEl>
                                              <p:pRg st="0" end="0"/>
                                            </p:txEl>
                                          </p:spTgt>
                                        </p:tgtEl>
                                        <p:attrNameLst>
                                          <p:attrName>style.visibility</p:attrName>
                                        </p:attrNameLst>
                                      </p:cBhvr>
                                      <p:to>
                                        <p:strVal val="visible"/>
                                      </p:to>
                                    </p:set>
                                    <p:animEffect transition="in" filter="wipe(left)">
                                      <p:cBhvr>
                                        <p:cTn dur="500" id="11"/>
                                        <p:tgtEl>
                                          <p:spTgt spid="10494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34" grpId="0" build="p">
        <p:tmplLst>
          <p:tmpl lvl="1">
            <p:tnLst>
              <p:par>
                <p:cTn fill="hold" nodeType="withEffect" presetClass="entr" presetID="22" presetSubtype="8">
                  <p:stCondLst>
                    <p:cond delay="0"/>
                  </p:stCondLst>
                  <p:childTnLst>
                    <p:set>
                      <p:cBhvr>
                        <p:cTn dur="1" fill="hold">
                          <p:stCondLst>
                            <p:cond delay="0"/>
                          </p:stCondLst>
                        </p:cTn>
                        <p:tgtEl>
                          <p:spTgt spid="1049434"/>
                        </p:tgtEl>
                        <p:attrNameLst>
                          <p:attrName>style.visibility</p:attrName>
                        </p:attrNameLst>
                      </p:cBhvr>
                      <p:to>
                        <p:strVal val="visible"/>
                      </p:to>
                    </p:set>
                    <p:animEffect transition="in" filter="wipe(left)">
                      <p:cBhvr>
                        <p:cTn dur="500"/>
                        <p:tgtEl>
                          <p:spTgt spid="1049434"/>
                        </p:tgtEl>
                      </p:cBhvr>
                    </p:animEffect>
                  </p:childTnLst>
                </p:cTn>
              </p:par>
            </p:tnLst>
          </p:tmpl>
        </p:tmplLst>
      </p:bldP>
      <p:bldP spid="1049435"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of Contents - 6 Items">
    <p:spTree>
      <p:nvGrpSpPr>
        <p:cNvPr id="170" name=""/>
        <p:cNvGrpSpPr/>
        <p:nvPr/>
      </p:nvGrpSpPr>
      <p:grpSpPr>
        <a:xfrm>
          <a:off x="0" y="0"/>
          <a:ext cx="0" cy="0"/>
          <a:chOff x="0" y="0"/>
          <a:chExt cx="0" cy="0"/>
        </a:xfrm>
      </p:grpSpPr>
      <p:sp>
        <p:nvSpPr>
          <p:cNvPr id="1049032" name="正方形/長方形 29"/>
          <p:cNvSpPr/>
          <p:nvPr userDrawn="1"/>
        </p:nvSpPr>
        <p:spPr>
          <a:xfrm>
            <a:off x="0" y="0"/>
            <a:ext cx="8459130" cy="10287000"/>
          </a:xfrm>
          <a:prstGeom prst="rect"/>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033"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altLang="ja-JP" dirty="0" kumimoji="1" lang="en-US"/>
              <a:t>Text</a:t>
            </a:r>
            <a:endParaRPr altLang="en-US" dirty="0" kumimoji="1" lang="ja-JP"/>
          </a:p>
        </p:txBody>
      </p:sp>
      <p:sp>
        <p:nvSpPr>
          <p:cNvPr id="1049034" name="フッター プレースホルダー 2"/>
          <p:cNvSpPr>
            <a:spLocks noGrp="1"/>
          </p:cNvSpPr>
          <p:nvPr>
            <p:ph type="ftr" sz="quarter" idx="10"/>
          </p:nvPr>
        </p:nvSpPr>
        <p:spPr>
          <a:xfrm>
            <a:off x="10509540" y="9464400"/>
            <a:ext cx="5790697" cy="547688"/>
          </a:xfrm>
          <a:prstGeom prst="rect"/>
        </p:spPr>
        <p:txBody>
          <a:bodyPr/>
          <a:p>
            <a:r>
              <a:rPr altLang="ja-JP" lang="en-US"/>
              <a:t>The Power of PowerPoint | thepopp.com</a:t>
            </a:r>
            <a:endParaRPr altLang="en-US" dirty="0" lang="ja-JP"/>
          </a:p>
        </p:txBody>
      </p:sp>
      <p:sp>
        <p:nvSpPr>
          <p:cNvPr id="1049035" name="円/楕円 4"/>
          <p:cNvSpPr/>
          <p:nvPr userDrawn="1"/>
        </p:nvSpPr>
        <p:spPr>
          <a:xfrm>
            <a:off x="8135094" y="1291377"/>
            <a:ext cx="648072" cy="648072"/>
          </a:xfrm>
          <a:prstGeom prst="ellipse"/>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ja-JP" dirty="0" kumimoji="1" lang="en-US"/>
              <a:t>1</a:t>
            </a:r>
            <a:endParaRPr altLang="en-US" dirty="0" kumimoji="1" lang="ja-JP"/>
          </a:p>
        </p:txBody>
      </p:sp>
      <p:sp>
        <p:nvSpPr>
          <p:cNvPr id="1049036" name="円/楕円 6"/>
          <p:cNvSpPr/>
          <p:nvPr userDrawn="1"/>
        </p:nvSpPr>
        <p:spPr>
          <a:xfrm>
            <a:off x="8135094" y="2652267"/>
            <a:ext cx="648072" cy="648072"/>
          </a:xfrm>
          <a:prstGeom prst="ellipse"/>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ja-JP" dirty="0" kumimoji="1" lang="en-US"/>
              <a:t>2</a:t>
            </a:r>
            <a:endParaRPr altLang="en-US" dirty="0" kumimoji="1" lang="ja-JP"/>
          </a:p>
        </p:txBody>
      </p:sp>
      <p:sp>
        <p:nvSpPr>
          <p:cNvPr id="1049037" name="円/楕円 7"/>
          <p:cNvSpPr/>
          <p:nvPr userDrawn="1"/>
        </p:nvSpPr>
        <p:spPr>
          <a:xfrm>
            <a:off x="8135094" y="4013157"/>
            <a:ext cx="648072" cy="648072"/>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ja-JP" dirty="0" kumimoji="1" lang="en-US"/>
              <a:t>3</a:t>
            </a:r>
            <a:endParaRPr altLang="en-US" dirty="0" kumimoji="1" lang="ja-JP"/>
          </a:p>
        </p:txBody>
      </p:sp>
      <p:sp>
        <p:nvSpPr>
          <p:cNvPr id="1049038" name="円/楕円 8"/>
          <p:cNvSpPr/>
          <p:nvPr userDrawn="1"/>
        </p:nvSpPr>
        <p:spPr>
          <a:xfrm>
            <a:off x="8135094" y="5374047"/>
            <a:ext cx="648072" cy="648072"/>
          </a:xfrm>
          <a:prstGeom prst="ellips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ja-JP" dirty="0" kumimoji="1" lang="en-US"/>
              <a:t>4</a:t>
            </a:r>
            <a:endParaRPr altLang="en-US" dirty="0" kumimoji="1" lang="ja-JP"/>
          </a:p>
        </p:txBody>
      </p:sp>
      <p:sp>
        <p:nvSpPr>
          <p:cNvPr id="1049039" name="円/楕円 9"/>
          <p:cNvSpPr/>
          <p:nvPr userDrawn="1"/>
        </p:nvSpPr>
        <p:spPr>
          <a:xfrm>
            <a:off x="8135094" y="6734937"/>
            <a:ext cx="648072" cy="648072"/>
          </a:xfrm>
          <a:prstGeom prst="ellipse"/>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ja-JP" dirty="0" kumimoji="1" lang="en-US"/>
              <a:t>5</a:t>
            </a:r>
            <a:endParaRPr altLang="en-US" dirty="0" kumimoji="1" lang="ja-JP"/>
          </a:p>
        </p:txBody>
      </p:sp>
      <p:sp>
        <p:nvSpPr>
          <p:cNvPr id="1049040" name="円/楕円 10"/>
          <p:cNvSpPr/>
          <p:nvPr userDrawn="1"/>
        </p:nvSpPr>
        <p:spPr>
          <a:xfrm>
            <a:off x="8135094" y="8095828"/>
            <a:ext cx="648072" cy="648072"/>
          </a:xfrm>
          <a:prstGeom prst="ellipse"/>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ja-JP" dirty="0" kumimoji="1" lang="en-US"/>
              <a:t>6</a:t>
            </a:r>
            <a:endParaRPr altLang="en-US" dirty="0" kumimoji="1" lang="ja-JP"/>
          </a:p>
        </p:txBody>
      </p:sp>
      <p:sp>
        <p:nvSpPr>
          <p:cNvPr id="1049041" name="テキスト プレースホルダー 6"/>
          <p:cNvSpPr>
            <a:spLocks noGrp="1"/>
          </p:cNvSpPr>
          <p:nvPr>
            <p:ph type="body" sz="quarter" idx="15" hasCustomPrompt="1"/>
          </p:nvPr>
        </p:nvSpPr>
        <p:spPr>
          <a:xfrm>
            <a:off x="9000327" y="1039044"/>
            <a:ext cx="8279783" cy="936104"/>
          </a:xfrm>
        </p:spPr>
        <p:txBody>
          <a:bodyPr anchor="b">
            <a:normAutofit/>
          </a:bodyPr>
          <a:lstStyle>
            <a:lvl1pPr algn="l">
              <a:defRPr baseline="0" sz="3600">
                <a:solidFill>
                  <a:schemeClr val="accent1"/>
                </a:solidFill>
                <a:latin typeface="Route 159 SemiBold" pitchFamily="50" charset="0"/>
              </a:defRPr>
            </a:lvl1pPr>
          </a:lstStyle>
          <a:p>
            <a:pPr lvl="0"/>
            <a:r>
              <a:rPr altLang="ja-JP" dirty="0" kumimoji="1" lang="en-US"/>
              <a:t>Text goes here</a:t>
            </a:r>
            <a:endParaRPr altLang="en-US" dirty="0" kumimoji="1" lang="ja-JP"/>
          </a:p>
        </p:txBody>
      </p:sp>
      <p:sp>
        <p:nvSpPr>
          <p:cNvPr id="1049042" name="テキスト プレースホルダー 6"/>
          <p:cNvSpPr>
            <a:spLocks noGrp="1"/>
          </p:cNvSpPr>
          <p:nvPr>
            <p:ph type="body" sz="quarter" idx="16" hasCustomPrompt="1"/>
          </p:nvPr>
        </p:nvSpPr>
        <p:spPr>
          <a:xfrm>
            <a:off x="9000327" y="1759124"/>
            <a:ext cx="8279783" cy="603684"/>
          </a:xfrm>
        </p:spPr>
        <p:txBody>
          <a:bodyPr anchor="t">
            <a:normAutofit/>
          </a:bodyPr>
          <a:lstStyle>
            <a:lvl1pPr algn="l">
              <a:defRPr baseline="0" sz="2000" i="1">
                <a:solidFill>
                  <a:schemeClr val="tx1">
                    <a:lumMod val="50000"/>
                    <a:lumOff val="50000"/>
                  </a:schemeClr>
                </a:solidFill>
                <a:latin typeface="+mn-lt"/>
              </a:defRPr>
            </a:lvl1pPr>
          </a:lstStyle>
          <a:p>
            <a:pPr lvl="0"/>
            <a:r>
              <a:rPr altLang="ja-JP" dirty="0" kumimoji="1" lang="en-US"/>
              <a:t>Text goes here</a:t>
            </a:r>
            <a:endParaRPr altLang="en-US" dirty="0" kumimoji="1" lang="ja-JP"/>
          </a:p>
        </p:txBody>
      </p:sp>
      <p:sp>
        <p:nvSpPr>
          <p:cNvPr id="1049043" name="テキスト プレースホルダー 6"/>
          <p:cNvSpPr>
            <a:spLocks noGrp="1"/>
          </p:cNvSpPr>
          <p:nvPr>
            <p:ph type="body" sz="quarter" idx="17" hasCustomPrompt="1"/>
          </p:nvPr>
        </p:nvSpPr>
        <p:spPr>
          <a:xfrm>
            <a:off x="9000327" y="7852184"/>
            <a:ext cx="8279783" cy="936104"/>
          </a:xfrm>
        </p:spPr>
        <p:txBody>
          <a:bodyPr anchor="b">
            <a:normAutofit/>
          </a:bodyPr>
          <a:lstStyle>
            <a:lvl1pPr algn="l">
              <a:defRPr baseline="0" sz="3600">
                <a:solidFill>
                  <a:schemeClr val="accent6"/>
                </a:solidFill>
                <a:latin typeface="Route 159 SemiBold" pitchFamily="50" charset="0"/>
              </a:defRPr>
            </a:lvl1pPr>
          </a:lstStyle>
          <a:p>
            <a:pPr lvl="0"/>
            <a:r>
              <a:rPr altLang="ja-JP" dirty="0" kumimoji="1" lang="en-US"/>
              <a:t>Text goes here</a:t>
            </a:r>
            <a:endParaRPr altLang="en-US" dirty="0" kumimoji="1" lang="ja-JP"/>
          </a:p>
        </p:txBody>
      </p:sp>
      <p:sp>
        <p:nvSpPr>
          <p:cNvPr id="1049044" name="テキスト プレースホルダー 6"/>
          <p:cNvSpPr>
            <a:spLocks noGrp="1"/>
          </p:cNvSpPr>
          <p:nvPr>
            <p:ph type="body" sz="quarter" idx="18" hasCustomPrompt="1"/>
          </p:nvPr>
        </p:nvSpPr>
        <p:spPr>
          <a:xfrm>
            <a:off x="9000327" y="8572264"/>
            <a:ext cx="8279783" cy="603684"/>
          </a:xfrm>
        </p:spPr>
        <p:txBody>
          <a:bodyPr anchor="t">
            <a:normAutofit/>
          </a:bodyPr>
          <a:lstStyle>
            <a:lvl1pPr algn="l">
              <a:defRPr baseline="0" sz="2000" i="1">
                <a:solidFill>
                  <a:schemeClr val="tx1">
                    <a:lumMod val="50000"/>
                    <a:lumOff val="50000"/>
                  </a:schemeClr>
                </a:solidFill>
                <a:latin typeface="+mn-lt"/>
              </a:defRPr>
            </a:lvl1pPr>
          </a:lstStyle>
          <a:p>
            <a:pPr lvl="0"/>
            <a:r>
              <a:rPr altLang="ja-JP" dirty="0" kumimoji="1" lang="en-US"/>
              <a:t>Text goes here</a:t>
            </a:r>
            <a:endParaRPr altLang="en-US" dirty="0" kumimoji="1" lang="ja-JP"/>
          </a:p>
        </p:txBody>
      </p:sp>
      <p:sp>
        <p:nvSpPr>
          <p:cNvPr id="1049045" name="テキスト プレースホルダー 6"/>
          <p:cNvSpPr>
            <a:spLocks noGrp="1"/>
          </p:cNvSpPr>
          <p:nvPr>
            <p:ph type="body" sz="quarter" idx="19" hasCustomPrompt="1"/>
          </p:nvPr>
        </p:nvSpPr>
        <p:spPr>
          <a:xfrm>
            <a:off x="9000327" y="2401672"/>
            <a:ext cx="8279783" cy="936104"/>
          </a:xfrm>
        </p:spPr>
        <p:txBody>
          <a:bodyPr anchor="b">
            <a:normAutofit/>
          </a:bodyPr>
          <a:lstStyle>
            <a:lvl1pPr algn="l">
              <a:defRPr baseline="0" sz="3600">
                <a:solidFill>
                  <a:schemeClr val="accent3"/>
                </a:solidFill>
                <a:latin typeface="Route 159 SemiBold" pitchFamily="50" charset="0"/>
              </a:defRPr>
            </a:lvl1pPr>
          </a:lstStyle>
          <a:p>
            <a:pPr lvl="0"/>
            <a:r>
              <a:rPr altLang="ja-JP" dirty="0" kumimoji="1" lang="en-US"/>
              <a:t>Text goes here</a:t>
            </a:r>
            <a:endParaRPr altLang="en-US" dirty="0" kumimoji="1" lang="ja-JP"/>
          </a:p>
        </p:txBody>
      </p:sp>
      <p:sp>
        <p:nvSpPr>
          <p:cNvPr id="1049046" name="テキスト プレースホルダー 6"/>
          <p:cNvSpPr>
            <a:spLocks noGrp="1"/>
          </p:cNvSpPr>
          <p:nvPr>
            <p:ph type="body" sz="quarter" idx="20" hasCustomPrompt="1"/>
          </p:nvPr>
        </p:nvSpPr>
        <p:spPr>
          <a:xfrm>
            <a:off x="9000327" y="3121752"/>
            <a:ext cx="8279783" cy="603684"/>
          </a:xfrm>
        </p:spPr>
        <p:txBody>
          <a:bodyPr anchor="t">
            <a:normAutofit/>
          </a:bodyPr>
          <a:lstStyle>
            <a:lvl1pPr algn="l">
              <a:defRPr baseline="0" sz="2000" i="1">
                <a:solidFill>
                  <a:schemeClr val="tx1">
                    <a:lumMod val="50000"/>
                    <a:lumOff val="50000"/>
                  </a:schemeClr>
                </a:solidFill>
                <a:latin typeface="+mn-lt"/>
              </a:defRPr>
            </a:lvl1pPr>
          </a:lstStyle>
          <a:p>
            <a:pPr lvl="0"/>
            <a:r>
              <a:rPr altLang="ja-JP" dirty="0" kumimoji="1" lang="en-US"/>
              <a:t>Text goes here</a:t>
            </a:r>
            <a:endParaRPr altLang="en-US" dirty="0" kumimoji="1" lang="ja-JP"/>
          </a:p>
        </p:txBody>
      </p:sp>
      <p:sp>
        <p:nvSpPr>
          <p:cNvPr id="1049047" name="テキスト プレースホルダー 6"/>
          <p:cNvSpPr>
            <a:spLocks noGrp="1"/>
          </p:cNvSpPr>
          <p:nvPr>
            <p:ph type="body" sz="quarter" idx="21" hasCustomPrompt="1"/>
          </p:nvPr>
        </p:nvSpPr>
        <p:spPr>
          <a:xfrm>
            <a:off x="9000327" y="3764300"/>
            <a:ext cx="8279783" cy="936104"/>
          </a:xfrm>
        </p:spPr>
        <p:txBody>
          <a:bodyPr anchor="b">
            <a:normAutofit/>
          </a:bodyPr>
          <a:lstStyle>
            <a:lvl1pPr algn="l">
              <a:defRPr baseline="0" sz="3600">
                <a:solidFill>
                  <a:schemeClr val="accent2"/>
                </a:solidFill>
                <a:latin typeface="Route 159 SemiBold" pitchFamily="50" charset="0"/>
              </a:defRPr>
            </a:lvl1pPr>
          </a:lstStyle>
          <a:p>
            <a:pPr lvl="0"/>
            <a:r>
              <a:rPr altLang="ja-JP" dirty="0" kumimoji="1" lang="en-US"/>
              <a:t>Text goes here</a:t>
            </a:r>
            <a:endParaRPr altLang="en-US" dirty="0" kumimoji="1" lang="ja-JP"/>
          </a:p>
        </p:txBody>
      </p:sp>
      <p:sp>
        <p:nvSpPr>
          <p:cNvPr id="1049048" name="テキスト プレースホルダー 6"/>
          <p:cNvSpPr>
            <a:spLocks noGrp="1"/>
          </p:cNvSpPr>
          <p:nvPr>
            <p:ph type="body" sz="quarter" idx="22" hasCustomPrompt="1"/>
          </p:nvPr>
        </p:nvSpPr>
        <p:spPr>
          <a:xfrm>
            <a:off x="9000327" y="4484380"/>
            <a:ext cx="8279783" cy="603684"/>
          </a:xfrm>
        </p:spPr>
        <p:txBody>
          <a:bodyPr anchor="t">
            <a:normAutofit/>
          </a:bodyPr>
          <a:lstStyle>
            <a:lvl1pPr algn="l">
              <a:defRPr baseline="0" sz="2000" i="1">
                <a:solidFill>
                  <a:schemeClr val="tx1">
                    <a:lumMod val="50000"/>
                    <a:lumOff val="50000"/>
                  </a:schemeClr>
                </a:solidFill>
                <a:latin typeface="+mn-lt"/>
              </a:defRPr>
            </a:lvl1pPr>
          </a:lstStyle>
          <a:p>
            <a:pPr lvl="0"/>
            <a:r>
              <a:rPr altLang="ja-JP" dirty="0" kumimoji="1" lang="en-US"/>
              <a:t>Text goes here</a:t>
            </a:r>
            <a:endParaRPr altLang="en-US" dirty="0" kumimoji="1" lang="ja-JP"/>
          </a:p>
        </p:txBody>
      </p:sp>
      <p:sp>
        <p:nvSpPr>
          <p:cNvPr id="1049049" name="テキスト プレースホルダー 6"/>
          <p:cNvSpPr>
            <a:spLocks noGrp="1"/>
          </p:cNvSpPr>
          <p:nvPr>
            <p:ph type="body" sz="quarter" idx="23" hasCustomPrompt="1"/>
          </p:nvPr>
        </p:nvSpPr>
        <p:spPr>
          <a:xfrm>
            <a:off x="9000327" y="5126928"/>
            <a:ext cx="8279783" cy="936104"/>
          </a:xfrm>
        </p:spPr>
        <p:txBody>
          <a:bodyPr anchor="b">
            <a:normAutofit/>
          </a:bodyPr>
          <a:lstStyle>
            <a:lvl1pPr algn="l">
              <a:defRPr baseline="0" sz="3600">
                <a:solidFill>
                  <a:schemeClr val="accent4"/>
                </a:solidFill>
                <a:latin typeface="Route 159 SemiBold" pitchFamily="50" charset="0"/>
              </a:defRPr>
            </a:lvl1pPr>
          </a:lstStyle>
          <a:p>
            <a:pPr lvl="0"/>
            <a:r>
              <a:rPr altLang="ja-JP" dirty="0" kumimoji="1" lang="en-US"/>
              <a:t>Text goes here</a:t>
            </a:r>
            <a:endParaRPr altLang="en-US" dirty="0" kumimoji="1" lang="ja-JP"/>
          </a:p>
        </p:txBody>
      </p:sp>
      <p:sp>
        <p:nvSpPr>
          <p:cNvPr id="1049050" name="テキスト プレースホルダー 6"/>
          <p:cNvSpPr>
            <a:spLocks noGrp="1"/>
          </p:cNvSpPr>
          <p:nvPr>
            <p:ph type="body" sz="quarter" idx="24" hasCustomPrompt="1"/>
          </p:nvPr>
        </p:nvSpPr>
        <p:spPr>
          <a:xfrm>
            <a:off x="9000327" y="5847008"/>
            <a:ext cx="8279783" cy="603684"/>
          </a:xfrm>
        </p:spPr>
        <p:txBody>
          <a:bodyPr anchor="t">
            <a:normAutofit/>
          </a:bodyPr>
          <a:lstStyle>
            <a:lvl1pPr algn="l">
              <a:defRPr baseline="0" sz="2000" i="1">
                <a:solidFill>
                  <a:schemeClr val="tx1">
                    <a:lumMod val="50000"/>
                    <a:lumOff val="50000"/>
                  </a:schemeClr>
                </a:solidFill>
                <a:latin typeface="+mn-lt"/>
              </a:defRPr>
            </a:lvl1pPr>
          </a:lstStyle>
          <a:p>
            <a:pPr lvl="0"/>
            <a:r>
              <a:rPr altLang="ja-JP" dirty="0" kumimoji="1" lang="en-US"/>
              <a:t>Text goes here</a:t>
            </a:r>
            <a:endParaRPr altLang="en-US" dirty="0" kumimoji="1" lang="ja-JP"/>
          </a:p>
        </p:txBody>
      </p:sp>
      <p:sp>
        <p:nvSpPr>
          <p:cNvPr id="1049051" name="テキスト プレースホルダー 6"/>
          <p:cNvSpPr>
            <a:spLocks noGrp="1"/>
          </p:cNvSpPr>
          <p:nvPr>
            <p:ph type="body" sz="quarter" idx="25" hasCustomPrompt="1"/>
          </p:nvPr>
        </p:nvSpPr>
        <p:spPr>
          <a:xfrm>
            <a:off x="9000327" y="6489556"/>
            <a:ext cx="8279783" cy="936104"/>
          </a:xfrm>
        </p:spPr>
        <p:txBody>
          <a:bodyPr anchor="b">
            <a:normAutofit/>
          </a:bodyPr>
          <a:lstStyle>
            <a:lvl1pPr algn="l">
              <a:defRPr baseline="0" sz="3600">
                <a:solidFill>
                  <a:schemeClr val="accent5"/>
                </a:solidFill>
                <a:latin typeface="Route 159 SemiBold" pitchFamily="50" charset="0"/>
              </a:defRPr>
            </a:lvl1pPr>
          </a:lstStyle>
          <a:p>
            <a:pPr lvl="0"/>
            <a:r>
              <a:rPr altLang="ja-JP" dirty="0" kumimoji="1" lang="en-US"/>
              <a:t>Text goes here</a:t>
            </a:r>
            <a:endParaRPr altLang="en-US" dirty="0" kumimoji="1" lang="ja-JP"/>
          </a:p>
        </p:txBody>
      </p:sp>
      <p:sp>
        <p:nvSpPr>
          <p:cNvPr id="1049052" name="テキスト プレースホルダー 6"/>
          <p:cNvSpPr>
            <a:spLocks noGrp="1"/>
          </p:cNvSpPr>
          <p:nvPr>
            <p:ph type="body" sz="quarter" idx="26" hasCustomPrompt="1"/>
          </p:nvPr>
        </p:nvSpPr>
        <p:spPr>
          <a:xfrm>
            <a:off x="9000327" y="7209636"/>
            <a:ext cx="8279783" cy="603684"/>
          </a:xfrm>
        </p:spPr>
        <p:txBody>
          <a:bodyPr anchor="t">
            <a:normAutofit/>
          </a:bodyPr>
          <a:lstStyle>
            <a:lvl1pPr algn="l">
              <a:defRPr baseline="0" sz="2000" i="1">
                <a:solidFill>
                  <a:schemeClr val="tx1">
                    <a:lumMod val="50000"/>
                    <a:lumOff val="50000"/>
                  </a:schemeClr>
                </a:solidFill>
                <a:latin typeface="+mn-lt"/>
              </a:defRPr>
            </a:lvl1pPr>
          </a:lstStyle>
          <a:p>
            <a:pPr lvl="0"/>
            <a:r>
              <a:rPr altLang="ja-JP" dirty="0" kumimoji="1" lang="en-US"/>
              <a:t>Text goes here</a:t>
            </a:r>
            <a:endParaRPr altLang="en-US" dirty="0" kumimoji="1" lang="ja-JP"/>
          </a:p>
        </p:txBody>
      </p:sp>
      <p:sp>
        <p:nvSpPr>
          <p:cNvPr id="1049053" name="スライド番号プレースホルダー 5"/>
          <p:cNvSpPr>
            <a:spLocks noGrp="1"/>
          </p:cNvSpPr>
          <p:nvPr>
            <p:ph type="sldNum" sz="quarter" idx="4"/>
          </p:nvPr>
        </p:nvSpPr>
        <p:spPr>
          <a:xfrm>
            <a:off x="17136094" y="9432788"/>
            <a:ext cx="1080120" cy="547688"/>
          </a:xfrm>
          <a:prstGeom prst="rect"/>
        </p:spPr>
        <p:txBody>
          <a:bodyPr anchor="ctr" bIns="81638" lIns="163275" rIns="163275" rtlCol="0" tIns="81638" vert="horz"/>
          <a:lstStyle>
            <a:lvl1pPr algn="ctr">
              <a:defRPr sz="2800">
                <a:solidFill>
                  <a:schemeClr val="bg1"/>
                </a:solidFill>
              </a:defRPr>
            </a:lvl1pPr>
          </a:lstStyle>
          <a:p>
            <a:fld id="{E6459DFB-86F3-43FA-8567-2EA6E426AE90}" type="slidenum">
              <a:rPr altLang="en-US" lang="ja-JP" smtClean="0"/>
              <a:t>‹#›</a:t>
            </a:fld>
            <a:endParaRPr altLang="en-US"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4" presetSubtype="10">
                                  <p:stCondLst>
                                    <p:cond delay="0"/>
                                  </p:stCondLst>
                                  <p:childTnLst>
                                    <p:set>
                                      <p:cBhvr>
                                        <p:cTn dur="1" fill="hold" id="6">
                                          <p:stCondLst>
                                            <p:cond delay="0"/>
                                          </p:stCondLst>
                                        </p:cTn>
                                        <p:tgtEl>
                                          <p:spTgt spid="1049032"/>
                                        </p:tgtEl>
                                        <p:attrNameLst>
                                          <p:attrName>style.visibility</p:attrName>
                                        </p:attrNameLst>
                                      </p:cBhvr>
                                      <p:to>
                                        <p:strVal val="visible"/>
                                      </p:to>
                                    </p:set>
                                    <p:animEffect transition="in" filter="randombar(horizontal)">
                                      <p:cBhvr>
                                        <p:cTn dur="500" id="7"/>
                                        <p:tgtEl>
                                          <p:spTgt spid="1049032"/>
                                        </p:tgtEl>
                                      </p:cBhvr>
                                    </p:animEffect>
                                  </p:childTnLst>
                                </p:cTn>
                              </p:par>
                            </p:childTnLst>
                          </p:cTn>
                        </p:par>
                        <p:par>
                          <p:cTn fill="hold" id="8">
                            <p:stCondLst>
                              <p:cond delay="500"/>
                            </p:stCondLst>
                            <p:childTnLst>
                              <p:par>
                                <p:cTn decel="100000" fill="hold" grpId="0" id="9" nodeType="afterEffect" presetClass="entr" presetID="2" presetSubtype="12">
                                  <p:stCondLst>
                                    <p:cond delay="0"/>
                                  </p:stCondLst>
                                  <p:iterate type="wd">
                                    <p:tmPct val="10000"/>
                                  </p:iterate>
                                  <p:childTnLst>
                                    <p:set>
                                      <p:cBhvr>
                                        <p:cTn dur="1" fill="hold" id="10">
                                          <p:stCondLst>
                                            <p:cond delay="0"/>
                                          </p:stCondLst>
                                        </p:cTn>
                                        <p:tgtEl>
                                          <p:spTgt spid="1049033"/>
                                        </p:tgtEl>
                                        <p:attrNameLst>
                                          <p:attrName>style.visibility</p:attrName>
                                        </p:attrNameLst>
                                      </p:cBhvr>
                                      <p:to>
                                        <p:strVal val="visible"/>
                                      </p:to>
                                    </p:set>
                                    <p:anim calcmode="lin" valueType="num">
                                      <p:cBhvr additive="base">
                                        <p:cTn dur="500" fill="hold" id="11"/>
                                        <p:tgtEl>
                                          <p:spTgt spid="1049033"/>
                                        </p:tgtEl>
                                        <p:attrNameLst>
                                          <p:attrName>ppt_x</p:attrName>
                                        </p:attrNameLst>
                                      </p:cBhvr>
                                      <p:tavLst>
                                        <p:tav tm="0">
                                          <p:val>
                                            <p:strVal val="0-#ppt_w/2"/>
                                          </p:val>
                                        </p:tav>
                                        <p:tav tm="100000">
                                          <p:val>
                                            <p:strVal val="#ppt_x"/>
                                          </p:val>
                                        </p:tav>
                                      </p:tavLst>
                                    </p:anim>
                                    <p:anim calcmode="lin" valueType="num">
                                      <p:cBhvr additive="base">
                                        <p:cTn dur="500" fill="hold" id="12"/>
                                        <p:tgtEl>
                                          <p:spTgt spid="1049033"/>
                                        </p:tgtEl>
                                        <p:attrNameLst>
                                          <p:attrName>ppt_y</p:attrName>
                                        </p:attrNameLst>
                                      </p:cBhvr>
                                      <p:tavLst>
                                        <p:tav tm="0">
                                          <p:val>
                                            <p:strVal val="1+#ppt_h/2"/>
                                          </p:val>
                                        </p:tav>
                                        <p:tav tm="100000">
                                          <p:val>
                                            <p:strVal val="#ppt_y"/>
                                          </p:val>
                                        </p:tav>
                                      </p:tavLst>
                                    </p:anim>
                                  </p:childTnLst>
                                </p:cTn>
                              </p:par>
                            </p:childTnLst>
                          </p:cTn>
                        </p:par>
                        <p:par>
                          <p:cTn fill="hold" id="13">
                            <p:stCondLst>
                              <p:cond delay="1000"/>
                            </p:stCondLst>
                            <p:childTnLst>
                              <p:par>
                                <p:cTn decel="100000" fill="hold" grpId="0" id="14" nodeType="afterEffect" presetClass="entr" presetID="2" presetSubtype="1">
                                  <p:stCondLst>
                                    <p:cond delay="250"/>
                                  </p:stCondLst>
                                  <p:childTnLst>
                                    <p:set>
                                      <p:cBhvr>
                                        <p:cTn dur="1" fill="hold" id="15">
                                          <p:stCondLst>
                                            <p:cond delay="0"/>
                                          </p:stCondLst>
                                        </p:cTn>
                                        <p:tgtEl>
                                          <p:spTgt spid="1049035"/>
                                        </p:tgtEl>
                                        <p:attrNameLst>
                                          <p:attrName>style.visibility</p:attrName>
                                        </p:attrNameLst>
                                      </p:cBhvr>
                                      <p:to>
                                        <p:strVal val="visible"/>
                                      </p:to>
                                    </p:set>
                                    <p:anim calcmode="lin" valueType="num">
                                      <p:cBhvr additive="base">
                                        <p:cTn dur="500" fill="hold" id="16"/>
                                        <p:tgtEl>
                                          <p:spTgt spid="1049035"/>
                                        </p:tgtEl>
                                        <p:attrNameLst>
                                          <p:attrName>ppt_x</p:attrName>
                                        </p:attrNameLst>
                                      </p:cBhvr>
                                      <p:tavLst>
                                        <p:tav tm="0">
                                          <p:val>
                                            <p:strVal val="#ppt_x"/>
                                          </p:val>
                                        </p:tav>
                                        <p:tav tm="100000">
                                          <p:val>
                                            <p:strVal val="#ppt_x"/>
                                          </p:val>
                                        </p:tav>
                                      </p:tavLst>
                                    </p:anim>
                                    <p:anim calcmode="lin" valueType="num">
                                      <p:cBhvr additive="base">
                                        <p:cTn dur="500" fill="hold" id="17"/>
                                        <p:tgtEl>
                                          <p:spTgt spid="1049035"/>
                                        </p:tgtEl>
                                        <p:attrNameLst>
                                          <p:attrName>ppt_y</p:attrName>
                                        </p:attrNameLst>
                                      </p:cBhvr>
                                      <p:tavLst>
                                        <p:tav tm="0">
                                          <p:val>
                                            <p:strVal val="0-#ppt_h/2"/>
                                          </p:val>
                                        </p:tav>
                                        <p:tav tm="100000">
                                          <p:val>
                                            <p:strVal val="#ppt_y"/>
                                          </p:val>
                                        </p:tav>
                                      </p:tavLst>
                                    </p:anim>
                                  </p:childTnLst>
                                </p:cTn>
                              </p:par>
                              <p:par>
                                <p:cTn decel="100000" fill="hold" grpId="0" id="18" nodeType="withEffect" presetClass="entr" presetID="2" presetSubtype="1">
                                  <p:stCondLst>
                                    <p:cond delay="250"/>
                                  </p:stCondLst>
                                  <p:childTnLst>
                                    <p:set>
                                      <p:cBhvr>
                                        <p:cTn dur="1" fill="hold" id="19">
                                          <p:stCondLst>
                                            <p:cond delay="0"/>
                                          </p:stCondLst>
                                        </p:cTn>
                                        <p:tgtEl>
                                          <p:spTgt spid="1049041">
                                            <p:txEl>
                                              <p:pRg st="0" end="0"/>
                                            </p:txEl>
                                          </p:spTgt>
                                        </p:tgtEl>
                                        <p:attrNameLst>
                                          <p:attrName>style.visibility</p:attrName>
                                        </p:attrNameLst>
                                      </p:cBhvr>
                                      <p:to>
                                        <p:strVal val="visible"/>
                                      </p:to>
                                    </p:set>
                                    <p:anim calcmode="lin" valueType="num">
                                      <p:cBhvr additive="base">
                                        <p:cTn dur="500" fill="hold" id="20"/>
                                        <p:tgtEl>
                                          <p:spTgt spid="1049041">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21"/>
                                        <p:tgtEl>
                                          <p:spTgt spid="1049041">
                                            <p:txEl>
                                              <p:pRg st="0" end="0"/>
                                            </p:txEl>
                                          </p:spTgt>
                                        </p:tgtEl>
                                        <p:attrNameLst>
                                          <p:attrName>ppt_y</p:attrName>
                                        </p:attrNameLst>
                                      </p:cBhvr>
                                      <p:tavLst>
                                        <p:tav tm="0">
                                          <p:val>
                                            <p:strVal val="0-#ppt_h/2"/>
                                          </p:val>
                                        </p:tav>
                                        <p:tav tm="100000">
                                          <p:val>
                                            <p:strVal val="#ppt_y"/>
                                          </p:val>
                                        </p:tav>
                                      </p:tavLst>
                                    </p:anim>
                                  </p:childTnLst>
                                </p:cTn>
                              </p:par>
                              <p:par>
                                <p:cTn decel="100000" fill="hold" grpId="0" id="22" nodeType="withEffect" presetClass="entr" presetID="2" presetSubtype="2">
                                  <p:stCondLst>
                                    <p:cond delay="250"/>
                                  </p:stCondLst>
                                  <p:childTnLst>
                                    <p:set>
                                      <p:cBhvr>
                                        <p:cTn dur="1" fill="hold" id="23">
                                          <p:stCondLst>
                                            <p:cond delay="0"/>
                                          </p:stCondLst>
                                        </p:cTn>
                                        <p:tgtEl>
                                          <p:spTgt spid="1049042">
                                            <p:txEl>
                                              <p:pRg st="0" end="0"/>
                                            </p:txEl>
                                          </p:spTgt>
                                        </p:tgtEl>
                                        <p:attrNameLst>
                                          <p:attrName>style.visibility</p:attrName>
                                        </p:attrNameLst>
                                      </p:cBhvr>
                                      <p:to>
                                        <p:strVal val="visible"/>
                                      </p:to>
                                    </p:set>
                                    <p:anim calcmode="lin" valueType="num">
                                      <p:cBhvr additive="base">
                                        <p:cTn dur="500" fill="hold" id="24"/>
                                        <p:tgtEl>
                                          <p:spTgt spid="1049042">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25"/>
                                        <p:tgtEl>
                                          <p:spTgt spid="1049042">
                                            <p:txEl>
                                              <p:pRg st="0" end="0"/>
                                            </p:txEl>
                                          </p:spTgt>
                                        </p:tgtEl>
                                        <p:attrNameLst>
                                          <p:attrName>ppt_y</p:attrName>
                                        </p:attrNameLst>
                                      </p:cBhvr>
                                      <p:tavLst>
                                        <p:tav tm="0">
                                          <p:val>
                                            <p:strVal val="#ppt_y"/>
                                          </p:val>
                                        </p:tav>
                                        <p:tav tm="100000">
                                          <p:val>
                                            <p:strVal val="#ppt_y"/>
                                          </p:val>
                                        </p:tav>
                                      </p:tavLst>
                                    </p:anim>
                                  </p:childTnLst>
                                </p:cTn>
                              </p:par>
                            </p:childTnLst>
                          </p:cTn>
                        </p:par>
                        <p:par>
                          <p:cTn fill="hold" id="26">
                            <p:stCondLst>
                              <p:cond delay="1750"/>
                            </p:stCondLst>
                            <p:childTnLst>
                              <p:par>
                                <p:cTn decel="100000" fill="hold" grpId="0" id="27" nodeType="afterEffect" presetClass="entr" presetID="2" presetSubtype="1">
                                  <p:stCondLst>
                                    <p:cond delay="250"/>
                                  </p:stCondLst>
                                  <p:childTnLst>
                                    <p:set>
                                      <p:cBhvr>
                                        <p:cTn dur="1" fill="hold" id="28">
                                          <p:stCondLst>
                                            <p:cond delay="0"/>
                                          </p:stCondLst>
                                        </p:cTn>
                                        <p:tgtEl>
                                          <p:spTgt spid="1049036"/>
                                        </p:tgtEl>
                                        <p:attrNameLst>
                                          <p:attrName>style.visibility</p:attrName>
                                        </p:attrNameLst>
                                      </p:cBhvr>
                                      <p:to>
                                        <p:strVal val="visible"/>
                                      </p:to>
                                    </p:set>
                                    <p:anim calcmode="lin" valueType="num">
                                      <p:cBhvr additive="base">
                                        <p:cTn dur="500" fill="hold" id="29"/>
                                        <p:tgtEl>
                                          <p:spTgt spid="1049036"/>
                                        </p:tgtEl>
                                        <p:attrNameLst>
                                          <p:attrName>ppt_x</p:attrName>
                                        </p:attrNameLst>
                                      </p:cBhvr>
                                      <p:tavLst>
                                        <p:tav tm="0">
                                          <p:val>
                                            <p:strVal val="#ppt_x"/>
                                          </p:val>
                                        </p:tav>
                                        <p:tav tm="100000">
                                          <p:val>
                                            <p:strVal val="#ppt_x"/>
                                          </p:val>
                                        </p:tav>
                                      </p:tavLst>
                                    </p:anim>
                                    <p:anim calcmode="lin" valueType="num">
                                      <p:cBhvr additive="base">
                                        <p:cTn dur="500" fill="hold" id="30"/>
                                        <p:tgtEl>
                                          <p:spTgt spid="1049036"/>
                                        </p:tgtEl>
                                        <p:attrNameLst>
                                          <p:attrName>ppt_y</p:attrName>
                                        </p:attrNameLst>
                                      </p:cBhvr>
                                      <p:tavLst>
                                        <p:tav tm="0">
                                          <p:val>
                                            <p:strVal val="0-#ppt_h/2"/>
                                          </p:val>
                                        </p:tav>
                                        <p:tav tm="100000">
                                          <p:val>
                                            <p:strVal val="#ppt_y"/>
                                          </p:val>
                                        </p:tav>
                                      </p:tavLst>
                                    </p:anim>
                                  </p:childTnLst>
                                </p:cTn>
                              </p:par>
                              <p:par>
                                <p:cTn decel="100000" fill="hold" grpId="0" id="31" nodeType="withEffect" presetClass="entr" presetID="2" presetSubtype="1">
                                  <p:stCondLst>
                                    <p:cond delay="250"/>
                                  </p:stCondLst>
                                  <p:childTnLst>
                                    <p:set>
                                      <p:cBhvr>
                                        <p:cTn dur="1" fill="hold" id="32">
                                          <p:stCondLst>
                                            <p:cond delay="0"/>
                                          </p:stCondLst>
                                        </p:cTn>
                                        <p:tgtEl>
                                          <p:spTgt spid="1049045">
                                            <p:txEl>
                                              <p:pRg st="0" end="0"/>
                                            </p:txEl>
                                          </p:spTgt>
                                        </p:tgtEl>
                                        <p:attrNameLst>
                                          <p:attrName>style.visibility</p:attrName>
                                        </p:attrNameLst>
                                      </p:cBhvr>
                                      <p:to>
                                        <p:strVal val="visible"/>
                                      </p:to>
                                    </p:set>
                                    <p:anim calcmode="lin" valueType="num">
                                      <p:cBhvr additive="base">
                                        <p:cTn dur="500" fill="hold" id="33"/>
                                        <p:tgtEl>
                                          <p:spTgt spid="1049045">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34"/>
                                        <p:tgtEl>
                                          <p:spTgt spid="1049045">
                                            <p:txEl>
                                              <p:pRg st="0" end="0"/>
                                            </p:txEl>
                                          </p:spTgt>
                                        </p:tgtEl>
                                        <p:attrNameLst>
                                          <p:attrName>ppt_y</p:attrName>
                                        </p:attrNameLst>
                                      </p:cBhvr>
                                      <p:tavLst>
                                        <p:tav tm="0">
                                          <p:val>
                                            <p:strVal val="0-#ppt_h/2"/>
                                          </p:val>
                                        </p:tav>
                                        <p:tav tm="100000">
                                          <p:val>
                                            <p:strVal val="#ppt_y"/>
                                          </p:val>
                                        </p:tav>
                                      </p:tavLst>
                                    </p:anim>
                                  </p:childTnLst>
                                </p:cTn>
                              </p:par>
                              <p:par>
                                <p:cTn decel="100000" fill="hold" grpId="0" id="35" nodeType="withEffect" presetClass="entr" presetID="2" presetSubtype="2">
                                  <p:stCondLst>
                                    <p:cond delay="250"/>
                                  </p:stCondLst>
                                  <p:childTnLst>
                                    <p:set>
                                      <p:cBhvr>
                                        <p:cTn dur="1" fill="hold" id="36">
                                          <p:stCondLst>
                                            <p:cond delay="0"/>
                                          </p:stCondLst>
                                        </p:cTn>
                                        <p:tgtEl>
                                          <p:spTgt spid="1049046">
                                            <p:txEl>
                                              <p:pRg st="0" end="0"/>
                                            </p:txEl>
                                          </p:spTgt>
                                        </p:tgtEl>
                                        <p:attrNameLst>
                                          <p:attrName>style.visibility</p:attrName>
                                        </p:attrNameLst>
                                      </p:cBhvr>
                                      <p:to>
                                        <p:strVal val="visible"/>
                                      </p:to>
                                    </p:set>
                                    <p:anim calcmode="lin" valueType="num">
                                      <p:cBhvr additive="base">
                                        <p:cTn dur="500" fill="hold" id="37"/>
                                        <p:tgtEl>
                                          <p:spTgt spid="1049046">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38"/>
                                        <p:tgtEl>
                                          <p:spTgt spid="1049046">
                                            <p:txEl>
                                              <p:pRg st="0" end="0"/>
                                            </p:txEl>
                                          </p:spTgt>
                                        </p:tgtEl>
                                        <p:attrNameLst>
                                          <p:attrName>ppt_y</p:attrName>
                                        </p:attrNameLst>
                                      </p:cBhvr>
                                      <p:tavLst>
                                        <p:tav tm="0">
                                          <p:val>
                                            <p:strVal val="#ppt_y"/>
                                          </p:val>
                                        </p:tav>
                                        <p:tav tm="100000">
                                          <p:val>
                                            <p:strVal val="#ppt_y"/>
                                          </p:val>
                                        </p:tav>
                                      </p:tavLst>
                                    </p:anim>
                                  </p:childTnLst>
                                </p:cTn>
                              </p:par>
                            </p:childTnLst>
                          </p:cTn>
                        </p:par>
                        <p:par>
                          <p:cTn fill="hold" id="39">
                            <p:stCondLst>
                              <p:cond delay="2500"/>
                            </p:stCondLst>
                            <p:childTnLst>
                              <p:par>
                                <p:cTn decel="100000" fill="hold" grpId="0" id="40" nodeType="afterEffect" presetClass="entr" presetID="2" presetSubtype="1">
                                  <p:stCondLst>
                                    <p:cond delay="250"/>
                                  </p:stCondLst>
                                  <p:childTnLst>
                                    <p:set>
                                      <p:cBhvr>
                                        <p:cTn dur="1" fill="hold" id="41">
                                          <p:stCondLst>
                                            <p:cond delay="0"/>
                                          </p:stCondLst>
                                        </p:cTn>
                                        <p:tgtEl>
                                          <p:spTgt spid="1049037"/>
                                        </p:tgtEl>
                                        <p:attrNameLst>
                                          <p:attrName>style.visibility</p:attrName>
                                        </p:attrNameLst>
                                      </p:cBhvr>
                                      <p:to>
                                        <p:strVal val="visible"/>
                                      </p:to>
                                    </p:set>
                                    <p:anim calcmode="lin" valueType="num">
                                      <p:cBhvr additive="base">
                                        <p:cTn dur="500" fill="hold" id="42"/>
                                        <p:tgtEl>
                                          <p:spTgt spid="1049037"/>
                                        </p:tgtEl>
                                        <p:attrNameLst>
                                          <p:attrName>ppt_x</p:attrName>
                                        </p:attrNameLst>
                                      </p:cBhvr>
                                      <p:tavLst>
                                        <p:tav tm="0">
                                          <p:val>
                                            <p:strVal val="#ppt_x"/>
                                          </p:val>
                                        </p:tav>
                                        <p:tav tm="100000">
                                          <p:val>
                                            <p:strVal val="#ppt_x"/>
                                          </p:val>
                                        </p:tav>
                                      </p:tavLst>
                                    </p:anim>
                                    <p:anim calcmode="lin" valueType="num">
                                      <p:cBhvr additive="base">
                                        <p:cTn dur="500" fill="hold" id="43"/>
                                        <p:tgtEl>
                                          <p:spTgt spid="1049037"/>
                                        </p:tgtEl>
                                        <p:attrNameLst>
                                          <p:attrName>ppt_y</p:attrName>
                                        </p:attrNameLst>
                                      </p:cBhvr>
                                      <p:tavLst>
                                        <p:tav tm="0">
                                          <p:val>
                                            <p:strVal val="0-#ppt_h/2"/>
                                          </p:val>
                                        </p:tav>
                                        <p:tav tm="100000">
                                          <p:val>
                                            <p:strVal val="#ppt_y"/>
                                          </p:val>
                                        </p:tav>
                                      </p:tavLst>
                                    </p:anim>
                                  </p:childTnLst>
                                </p:cTn>
                              </p:par>
                              <p:par>
                                <p:cTn decel="100000" fill="hold" grpId="0" id="44" nodeType="withEffect" presetClass="entr" presetID="2" presetSubtype="1">
                                  <p:stCondLst>
                                    <p:cond delay="250"/>
                                  </p:stCondLst>
                                  <p:childTnLst>
                                    <p:set>
                                      <p:cBhvr>
                                        <p:cTn dur="1" fill="hold" id="45">
                                          <p:stCondLst>
                                            <p:cond delay="0"/>
                                          </p:stCondLst>
                                        </p:cTn>
                                        <p:tgtEl>
                                          <p:spTgt spid="1049047">
                                            <p:txEl>
                                              <p:pRg st="0" end="0"/>
                                            </p:txEl>
                                          </p:spTgt>
                                        </p:tgtEl>
                                        <p:attrNameLst>
                                          <p:attrName>style.visibility</p:attrName>
                                        </p:attrNameLst>
                                      </p:cBhvr>
                                      <p:to>
                                        <p:strVal val="visible"/>
                                      </p:to>
                                    </p:set>
                                    <p:anim calcmode="lin" valueType="num">
                                      <p:cBhvr additive="base">
                                        <p:cTn dur="500" fill="hold" id="46"/>
                                        <p:tgtEl>
                                          <p:spTgt spid="1049047">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47"/>
                                        <p:tgtEl>
                                          <p:spTgt spid="1049047">
                                            <p:txEl>
                                              <p:pRg st="0" end="0"/>
                                            </p:txEl>
                                          </p:spTgt>
                                        </p:tgtEl>
                                        <p:attrNameLst>
                                          <p:attrName>ppt_y</p:attrName>
                                        </p:attrNameLst>
                                      </p:cBhvr>
                                      <p:tavLst>
                                        <p:tav tm="0">
                                          <p:val>
                                            <p:strVal val="0-#ppt_h/2"/>
                                          </p:val>
                                        </p:tav>
                                        <p:tav tm="100000">
                                          <p:val>
                                            <p:strVal val="#ppt_y"/>
                                          </p:val>
                                        </p:tav>
                                      </p:tavLst>
                                    </p:anim>
                                  </p:childTnLst>
                                </p:cTn>
                              </p:par>
                              <p:par>
                                <p:cTn decel="100000" fill="hold" grpId="0" id="48" nodeType="withEffect" presetClass="entr" presetID="2" presetSubtype="2">
                                  <p:stCondLst>
                                    <p:cond delay="250"/>
                                  </p:stCondLst>
                                  <p:childTnLst>
                                    <p:set>
                                      <p:cBhvr>
                                        <p:cTn dur="1" fill="hold" id="49">
                                          <p:stCondLst>
                                            <p:cond delay="0"/>
                                          </p:stCondLst>
                                        </p:cTn>
                                        <p:tgtEl>
                                          <p:spTgt spid="1049048">
                                            <p:txEl>
                                              <p:pRg st="0" end="0"/>
                                            </p:txEl>
                                          </p:spTgt>
                                        </p:tgtEl>
                                        <p:attrNameLst>
                                          <p:attrName>style.visibility</p:attrName>
                                        </p:attrNameLst>
                                      </p:cBhvr>
                                      <p:to>
                                        <p:strVal val="visible"/>
                                      </p:to>
                                    </p:set>
                                    <p:anim calcmode="lin" valueType="num">
                                      <p:cBhvr additive="base">
                                        <p:cTn dur="500" fill="hold" id="50"/>
                                        <p:tgtEl>
                                          <p:spTgt spid="1049048">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51"/>
                                        <p:tgtEl>
                                          <p:spTgt spid="1049048">
                                            <p:txEl>
                                              <p:pRg st="0" end="0"/>
                                            </p:txEl>
                                          </p:spTgt>
                                        </p:tgtEl>
                                        <p:attrNameLst>
                                          <p:attrName>ppt_y</p:attrName>
                                        </p:attrNameLst>
                                      </p:cBhvr>
                                      <p:tavLst>
                                        <p:tav tm="0">
                                          <p:val>
                                            <p:strVal val="#ppt_y"/>
                                          </p:val>
                                        </p:tav>
                                        <p:tav tm="100000">
                                          <p:val>
                                            <p:strVal val="#ppt_y"/>
                                          </p:val>
                                        </p:tav>
                                      </p:tavLst>
                                    </p:anim>
                                  </p:childTnLst>
                                </p:cTn>
                              </p:par>
                            </p:childTnLst>
                          </p:cTn>
                        </p:par>
                        <p:par>
                          <p:cTn fill="hold" id="52">
                            <p:stCondLst>
                              <p:cond delay="3250"/>
                            </p:stCondLst>
                            <p:childTnLst>
                              <p:par>
                                <p:cTn decel="100000" fill="hold" grpId="0" id="53" nodeType="afterEffect" presetClass="entr" presetID="2" presetSubtype="1">
                                  <p:stCondLst>
                                    <p:cond delay="250"/>
                                  </p:stCondLst>
                                  <p:childTnLst>
                                    <p:set>
                                      <p:cBhvr>
                                        <p:cTn dur="1" fill="hold" id="54">
                                          <p:stCondLst>
                                            <p:cond delay="0"/>
                                          </p:stCondLst>
                                        </p:cTn>
                                        <p:tgtEl>
                                          <p:spTgt spid="1049038"/>
                                        </p:tgtEl>
                                        <p:attrNameLst>
                                          <p:attrName>style.visibility</p:attrName>
                                        </p:attrNameLst>
                                      </p:cBhvr>
                                      <p:to>
                                        <p:strVal val="visible"/>
                                      </p:to>
                                    </p:set>
                                    <p:anim calcmode="lin" valueType="num">
                                      <p:cBhvr additive="base">
                                        <p:cTn dur="500" fill="hold" id="55"/>
                                        <p:tgtEl>
                                          <p:spTgt spid="1049038"/>
                                        </p:tgtEl>
                                        <p:attrNameLst>
                                          <p:attrName>ppt_x</p:attrName>
                                        </p:attrNameLst>
                                      </p:cBhvr>
                                      <p:tavLst>
                                        <p:tav tm="0">
                                          <p:val>
                                            <p:strVal val="#ppt_x"/>
                                          </p:val>
                                        </p:tav>
                                        <p:tav tm="100000">
                                          <p:val>
                                            <p:strVal val="#ppt_x"/>
                                          </p:val>
                                        </p:tav>
                                      </p:tavLst>
                                    </p:anim>
                                    <p:anim calcmode="lin" valueType="num">
                                      <p:cBhvr additive="base">
                                        <p:cTn dur="500" fill="hold" id="56"/>
                                        <p:tgtEl>
                                          <p:spTgt spid="1049038"/>
                                        </p:tgtEl>
                                        <p:attrNameLst>
                                          <p:attrName>ppt_y</p:attrName>
                                        </p:attrNameLst>
                                      </p:cBhvr>
                                      <p:tavLst>
                                        <p:tav tm="0">
                                          <p:val>
                                            <p:strVal val="0-#ppt_h/2"/>
                                          </p:val>
                                        </p:tav>
                                        <p:tav tm="100000">
                                          <p:val>
                                            <p:strVal val="#ppt_y"/>
                                          </p:val>
                                        </p:tav>
                                      </p:tavLst>
                                    </p:anim>
                                  </p:childTnLst>
                                </p:cTn>
                              </p:par>
                              <p:par>
                                <p:cTn decel="100000" fill="hold" grpId="0" id="57" nodeType="withEffect" presetClass="entr" presetID="2" presetSubtype="1">
                                  <p:stCondLst>
                                    <p:cond delay="250"/>
                                  </p:stCondLst>
                                  <p:childTnLst>
                                    <p:set>
                                      <p:cBhvr>
                                        <p:cTn dur="1" fill="hold" id="58">
                                          <p:stCondLst>
                                            <p:cond delay="0"/>
                                          </p:stCondLst>
                                        </p:cTn>
                                        <p:tgtEl>
                                          <p:spTgt spid="1049049">
                                            <p:txEl>
                                              <p:pRg st="0" end="0"/>
                                            </p:txEl>
                                          </p:spTgt>
                                        </p:tgtEl>
                                        <p:attrNameLst>
                                          <p:attrName>style.visibility</p:attrName>
                                        </p:attrNameLst>
                                      </p:cBhvr>
                                      <p:to>
                                        <p:strVal val="visible"/>
                                      </p:to>
                                    </p:set>
                                    <p:anim calcmode="lin" valueType="num">
                                      <p:cBhvr additive="base">
                                        <p:cTn dur="500" fill="hold" id="59"/>
                                        <p:tgtEl>
                                          <p:spTgt spid="1049049">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60"/>
                                        <p:tgtEl>
                                          <p:spTgt spid="1049049">
                                            <p:txEl>
                                              <p:pRg st="0" end="0"/>
                                            </p:txEl>
                                          </p:spTgt>
                                        </p:tgtEl>
                                        <p:attrNameLst>
                                          <p:attrName>ppt_y</p:attrName>
                                        </p:attrNameLst>
                                      </p:cBhvr>
                                      <p:tavLst>
                                        <p:tav tm="0">
                                          <p:val>
                                            <p:strVal val="0-#ppt_h/2"/>
                                          </p:val>
                                        </p:tav>
                                        <p:tav tm="100000">
                                          <p:val>
                                            <p:strVal val="#ppt_y"/>
                                          </p:val>
                                        </p:tav>
                                      </p:tavLst>
                                    </p:anim>
                                  </p:childTnLst>
                                </p:cTn>
                              </p:par>
                              <p:par>
                                <p:cTn decel="100000" fill="hold" grpId="0" id="61" nodeType="withEffect" presetClass="entr" presetID="2" presetSubtype="2">
                                  <p:stCondLst>
                                    <p:cond delay="250"/>
                                  </p:stCondLst>
                                  <p:childTnLst>
                                    <p:set>
                                      <p:cBhvr>
                                        <p:cTn dur="1" fill="hold" id="62">
                                          <p:stCondLst>
                                            <p:cond delay="0"/>
                                          </p:stCondLst>
                                        </p:cTn>
                                        <p:tgtEl>
                                          <p:spTgt spid="1049050">
                                            <p:txEl>
                                              <p:pRg st="0" end="0"/>
                                            </p:txEl>
                                          </p:spTgt>
                                        </p:tgtEl>
                                        <p:attrNameLst>
                                          <p:attrName>style.visibility</p:attrName>
                                        </p:attrNameLst>
                                      </p:cBhvr>
                                      <p:to>
                                        <p:strVal val="visible"/>
                                      </p:to>
                                    </p:set>
                                    <p:anim calcmode="lin" valueType="num">
                                      <p:cBhvr additive="base">
                                        <p:cTn dur="500" fill="hold" id="63"/>
                                        <p:tgtEl>
                                          <p:spTgt spid="1049050">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64"/>
                                        <p:tgtEl>
                                          <p:spTgt spid="1049050">
                                            <p:txEl>
                                              <p:pRg st="0" end="0"/>
                                            </p:txEl>
                                          </p:spTgt>
                                        </p:tgtEl>
                                        <p:attrNameLst>
                                          <p:attrName>ppt_y</p:attrName>
                                        </p:attrNameLst>
                                      </p:cBhvr>
                                      <p:tavLst>
                                        <p:tav tm="0">
                                          <p:val>
                                            <p:strVal val="#ppt_y"/>
                                          </p:val>
                                        </p:tav>
                                        <p:tav tm="100000">
                                          <p:val>
                                            <p:strVal val="#ppt_y"/>
                                          </p:val>
                                        </p:tav>
                                      </p:tavLst>
                                    </p:anim>
                                  </p:childTnLst>
                                </p:cTn>
                              </p:par>
                            </p:childTnLst>
                          </p:cTn>
                        </p:par>
                        <p:par>
                          <p:cTn fill="hold" id="65">
                            <p:stCondLst>
                              <p:cond delay="4000"/>
                            </p:stCondLst>
                            <p:childTnLst>
                              <p:par>
                                <p:cTn decel="100000" fill="hold" grpId="0" id="66" nodeType="afterEffect" presetClass="entr" presetID="2" presetSubtype="1">
                                  <p:stCondLst>
                                    <p:cond delay="250"/>
                                  </p:stCondLst>
                                  <p:childTnLst>
                                    <p:set>
                                      <p:cBhvr>
                                        <p:cTn dur="1" fill="hold" id="67">
                                          <p:stCondLst>
                                            <p:cond delay="0"/>
                                          </p:stCondLst>
                                        </p:cTn>
                                        <p:tgtEl>
                                          <p:spTgt spid="1049039"/>
                                        </p:tgtEl>
                                        <p:attrNameLst>
                                          <p:attrName>style.visibility</p:attrName>
                                        </p:attrNameLst>
                                      </p:cBhvr>
                                      <p:to>
                                        <p:strVal val="visible"/>
                                      </p:to>
                                    </p:set>
                                    <p:anim calcmode="lin" valueType="num">
                                      <p:cBhvr additive="base">
                                        <p:cTn dur="500" fill="hold" id="68"/>
                                        <p:tgtEl>
                                          <p:spTgt spid="1049039"/>
                                        </p:tgtEl>
                                        <p:attrNameLst>
                                          <p:attrName>ppt_x</p:attrName>
                                        </p:attrNameLst>
                                      </p:cBhvr>
                                      <p:tavLst>
                                        <p:tav tm="0">
                                          <p:val>
                                            <p:strVal val="#ppt_x"/>
                                          </p:val>
                                        </p:tav>
                                        <p:tav tm="100000">
                                          <p:val>
                                            <p:strVal val="#ppt_x"/>
                                          </p:val>
                                        </p:tav>
                                      </p:tavLst>
                                    </p:anim>
                                    <p:anim calcmode="lin" valueType="num">
                                      <p:cBhvr additive="base">
                                        <p:cTn dur="500" fill="hold" id="69"/>
                                        <p:tgtEl>
                                          <p:spTgt spid="1049039"/>
                                        </p:tgtEl>
                                        <p:attrNameLst>
                                          <p:attrName>ppt_y</p:attrName>
                                        </p:attrNameLst>
                                      </p:cBhvr>
                                      <p:tavLst>
                                        <p:tav tm="0">
                                          <p:val>
                                            <p:strVal val="0-#ppt_h/2"/>
                                          </p:val>
                                        </p:tav>
                                        <p:tav tm="100000">
                                          <p:val>
                                            <p:strVal val="#ppt_y"/>
                                          </p:val>
                                        </p:tav>
                                      </p:tavLst>
                                    </p:anim>
                                  </p:childTnLst>
                                </p:cTn>
                              </p:par>
                              <p:par>
                                <p:cTn decel="100000" fill="hold" grpId="0" id="70" nodeType="withEffect" presetClass="entr" presetID="2" presetSubtype="1">
                                  <p:stCondLst>
                                    <p:cond delay="250"/>
                                  </p:stCondLst>
                                  <p:childTnLst>
                                    <p:set>
                                      <p:cBhvr>
                                        <p:cTn dur="1" fill="hold" id="71">
                                          <p:stCondLst>
                                            <p:cond delay="0"/>
                                          </p:stCondLst>
                                        </p:cTn>
                                        <p:tgtEl>
                                          <p:spTgt spid="1049051">
                                            <p:txEl>
                                              <p:pRg st="0" end="0"/>
                                            </p:txEl>
                                          </p:spTgt>
                                        </p:tgtEl>
                                        <p:attrNameLst>
                                          <p:attrName>style.visibility</p:attrName>
                                        </p:attrNameLst>
                                      </p:cBhvr>
                                      <p:to>
                                        <p:strVal val="visible"/>
                                      </p:to>
                                    </p:set>
                                    <p:anim calcmode="lin" valueType="num">
                                      <p:cBhvr additive="base">
                                        <p:cTn dur="500" fill="hold" id="72"/>
                                        <p:tgtEl>
                                          <p:spTgt spid="1049051">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73"/>
                                        <p:tgtEl>
                                          <p:spTgt spid="1049051">
                                            <p:txEl>
                                              <p:pRg st="0" end="0"/>
                                            </p:txEl>
                                          </p:spTgt>
                                        </p:tgtEl>
                                        <p:attrNameLst>
                                          <p:attrName>ppt_y</p:attrName>
                                        </p:attrNameLst>
                                      </p:cBhvr>
                                      <p:tavLst>
                                        <p:tav tm="0">
                                          <p:val>
                                            <p:strVal val="0-#ppt_h/2"/>
                                          </p:val>
                                        </p:tav>
                                        <p:tav tm="100000">
                                          <p:val>
                                            <p:strVal val="#ppt_y"/>
                                          </p:val>
                                        </p:tav>
                                      </p:tavLst>
                                    </p:anim>
                                  </p:childTnLst>
                                </p:cTn>
                              </p:par>
                              <p:par>
                                <p:cTn decel="100000" fill="hold" grpId="0" id="74" nodeType="withEffect" presetClass="entr" presetID="2" presetSubtype="2">
                                  <p:stCondLst>
                                    <p:cond delay="250"/>
                                  </p:stCondLst>
                                  <p:childTnLst>
                                    <p:set>
                                      <p:cBhvr>
                                        <p:cTn dur="1" fill="hold" id="75">
                                          <p:stCondLst>
                                            <p:cond delay="0"/>
                                          </p:stCondLst>
                                        </p:cTn>
                                        <p:tgtEl>
                                          <p:spTgt spid="1049052">
                                            <p:txEl>
                                              <p:pRg st="0" end="0"/>
                                            </p:txEl>
                                          </p:spTgt>
                                        </p:tgtEl>
                                        <p:attrNameLst>
                                          <p:attrName>style.visibility</p:attrName>
                                        </p:attrNameLst>
                                      </p:cBhvr>
                                      <p:to>
                                        <p:strVal val="visible"/>
                                      </p:to>
                                    </p:set>
                                    <p:anim calcmode="lin" valueType="num">
                                      <p:cBhvr additive="base">
                                        <p:cTn dur="500" fill="hold" id="76"/>
                                        <p:tgtEl>
                                          <p:spTgt spid="1049052">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77"/>
                                        <p:tgtEl>
                                          <p:spTgt spid="1049052">
                                            <p:txEl>
                                              <p:pRg st="0" end="0"/>
                                            </p:txEl>
                                          </p:spTgt>
                                        </p:tgtEl>
                                        <p:attrNameLst>
                                          <p:attrName>ppt_y</p:attrName>
                                        </p:attrNameLst>
                                      </p:cBhvr>
                                      <p:tavLst>
                                        <p:tav tm="0">
                                          <p:val>
                                            <p:strVal val="#ppt_y"/>
                                          </p:val>
                                        </p:tav>
                                        <p:tav tm="100000">
                                          <p:val>
                                            <p:strVal val="#ppt_y"/>
                                          </p:val>
                                        </p:tav>
                                      </p:tavLst>
                                    </p:anim>
                                  </p:childTnLst>
                                </p:cTn>
                              </p:par>
                            </p:childTnLst>
                          </p:cTn>
                        </p:par>
                        <p:par>
                          <p:cTn fill="hold" id="78">
                            <p:stCondLst>
                              <p:cond delay="4750"/>
                            </p:stCondLst>
                            <p:childTnLst>
                              <p:par>
                                <p:cTn decel="100000" fill="hold" grpId="0" id="79" nodeType="afterEffect" presetClass="entr" presetID="2" presetSubtype="1">
                                  <p:stCondLst>
                                    <p:cond delay="250"/>
                                  </p:stCondLst>
                                  <p:childTnLst>
                                    <p:set>
                                      <p:cBhvr>
                                        <p:cTn dur="1" fill="hold" id="80">
                                          <p:stCondLst>
                                            <p:cond delay="0"/>
                                          </p:stCondLst>
                                        </p:cTn>
                                        <p:tgtEl>
                                          <p:spTgt spid="1049040"/>
                                        </p:tgtEl>
                                        <p:attrNameLst>
                                          <p:attrName>style.visibility</p:attrName>
                                        </p:attrNameLst>
                                      </p:cBhvr>
                                      <p:to>
                                        <p:strVal val="visible"/>
                                      </p:to>
                                    </p:set>
                                    <p:anim calcmode="lin" valueType="num">
                                      <p:cBhvr additive="base">
                                        <p:cTn dur="500" fill="hold" id="81"/>
                                        <p:tgtEl>
                                          <p:spTgt spid="1049040"/>
                                        </p:tgtEl>
                                        <p:attrNameLst>
                                          <p:attrName>ppt_x</p:attrName>
                                        </p:attrNameLst>
                                      </p:cBhvr>
                                      <p:tavLst>
                                        <p:tav tm="0">
                                          <p:val>
                                            <p:strVal val="#ppt_x"/>
                                          </p:val>
                                        </p:tav>
                                        <p:tav tm="100000">
                                          <p:val>
                                            <p:strVal val="#ppt_x"/>
                                          </p:val>
                                        </p:tav>
                                      </p:tavLst>
                                    </p:anim>
                                    <p:anim calcmode="lin" valueType="num">
                                      <p:cBhvr additive="base">
                                        <p:cTn dur="500" fill="hold" id="82"/>
                                        <p:tgtEl>
                                          <p:spTgt spid="1049040"/>
                                        </p:tgtEl>
                                        <p:attrNameLst>
                                          <p:attrName>ppt_y</p:attrName>
                                        </p:attrNameLst>
                                      </p:cBhvr>
                                      <p:tavLst>
                                        <p:tav tm="0">
                                          <p:val>
                                            <p:strVal val="0-#ppt_h/2"/>
                                          </p:val>
                                        </p:tav>
                                        <p:tav tm="100000">
                                          <p:val>
                                            <p:strVal val="#ppt_y"/>
                                          </p:val>
                                        </p:tav>
                                      </p:tavLst>
                                    </p:anim>
                                  </p:childTnLst>
                                </p:cTn>
                              </p:par>
                              <p:par>
                                <p:cTn decel="100000" fill="hold" grpId="0" id="83" nodeType="withEffect" presetClass="entr" presetID="2" presetSubtype="1">
                                  <p:stCondLst>
                                    <p:cond delay="250"/>
                                  </p:stCondLst>
                                  <p:childTnLst>
                                    <p:set>
                                      <p:cBhvr>
                                        <p:cTn dur="1" fill="hold" id="84">
                                          <p:stCondLst>
                                            <p:cond delay="0"/>
                                          </p:stCondLst>
                                        </p:cTn>
                                        <p:tgtEl>
                                          <p:spTgt spid="1049043">
                                            <p:txEl>
                                              <p:pRg st="0" end="0"/>
                                            </p:txEl>
                                          </p:spTgt>
                                        </p:tgtEl>
                                        <p:attrNameLst>
                                          <p:attrName>style.visibility</p:attrName>
                                        </p:attrNameLst>
                                      </p:cBhvr>
                                      <p:to>
                                        <p:strVal val="visible"/>
                                      </p:to>
                                    </p:set>
                                    <p:anim calcmode="lin" valueType="num">
                                      <p:cBhvr additive="base">
                                        <p:cTn dur="500" fill="hold" id="85"/>
                                        <p:tgtEl>
                                          <p:spTgt spid="1049043">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6"/>
                                        <p:tgtEl>
                                          <p:spTgt spid="1049043">
                                            <p:txEl>
                                              <p:pRg st="0" end="0"/>
                                            </p:txEl>
                                          </p:spTgt>
                                        </p:tgtEl>
                                        <p:attrNameLst>
                                          <p:attrName>ppt_y</p:attrName>
                                        </p:attrNameLst>
                                      </p:cBhvr>
                                      <p:tavLst>
                                        <p:tav tm="0">
                                          <p:val>
                                            <p:strVal val="0-#ppt_h/2"/>
                                          </p:val>
                                        </p:tav>
                                        <p:tav tm="100000">
                                          <p:val>
                                            <p:strVal val="#ppt_y"/>
                                          </p:val>
                                        </p:tav>
                                      </p:tavLst>
                                    </p:anim>
                                  </p:childTnLst>
                                </p:cTn>
                              </p:par>
                              <p:par>
                                <p:cTn decel="100000" fill="hold" grpId="0" id="87" nodeType="withEffect" presetClass="entr" presetID="2" presetSubtype="2">
                                  <p:stCondLst>
                                    <p:cond delay="250"/>
                                  </p:stCondLst>
                                  <p:childTnLst>
                                    <p:set>
                                      <p:cBhvr>
                                        <p:cTn dur="1" fill="hold" id="88">
                                          <p:stCondLst>
                                            <p:cond delay="0"/>
                                          </p:stCondLst>
                                        </p:cTn>
                                        <p:tgtEl>
                                          <p:spTgt spid="1049044">
                                            <p:txEl>
                                              <p:pRg st="0" end="0"/>
                                            </p:txEl>
                                          </p:spTgt>
                                        </p:tgtEl>
                                        <p:attrNameLst>
                                          <p:attrName>style.visibility</p:attrName>
                                        </p:attrNameLst>
                                      </p:cBhvr>
                                      <p:to>
                                        <p:strVal val="visible"/>
                                      </p:to>
                                    </p:set>
                                    <p:anim calcmode="lin" valueType="num">
                                      <p:cBhvr additive="base">
                                        <p:cTn dur="500" fill="hold" id="89"/>
                                        <p:tgtEl>
                                          <p:spTgt spid="1049044">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90"/>
                                        <p:tgtEl>
                                          <p:spTgt spid="104904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32" grpId="0" animBg="1"/>
      <p:bldP spid="1049033" grpId="0"/>
      <p:bldP spid="1049035" grpId="0" animBg="1"/>
      <p:bldP spid="1049036" grpId="0" animBg="1"/>
      <p:bldP spid="1049037" grpId="0" animBg="1"/>
      <p:bldP spid="1049038" grpId="0" animBg="1"/>
      <p:bldP spid="1049039" grpId="0" animBg="1"/>
      <p:bldP spid="1049040" grpId="0" animBg="1"/>
      <p:bldP spid="1049041" grpId="0" build="p">
        <p:tmplLst>
          <p:tmpl lvl="1">
            <p:tnLst>
              <p:par>
                <p:cTn decel="100000" fill="hold" nodeType="withEffect" presetClass="entr" presetID="2" presetSubtype="1">
                  <p:stCondLst>
                    <p:cond delay="250"/>
                  </p:stCondLst>
                  <p:childTnLst>
                    <p:set>
                      <p:cBhvr>
                        <p:cTn dur="1" fill="hold">
                          <p:stCondLst>
                            <p:cond delay="0"/>
                          </p:stCondLst>
                        </p:cTn>
                        <p:tgtEl>
                          <p:spTgt spid="1049041"/>
                        </p:tgtEl>
                        <p:attrNameLst>
                          <p:attrName>style.visibility</p:attrName>
                        </p:attrNameLst>
                      </p:cBhvr>
                      <p:to>
                        <p:strVal val="visible"/>
                      </p:to>
                    </p:set>
                    <p:anim calcmode="lin" valueType="num">
                      <p:cBhvr additive="base">
                        <p:cTn dur="500" fill="hold"/>
                        <p:tgtEl>
                          <p:spTgt spid="1049041"/>
                        </p:tgtEl>
                        <p:attrNameLst>
                          <p:attrName>ppt_x</p:attrName>
                        </p:attrNameLst>
                      </p:cBhvr>
                      <p:tavLst>
                        <p:tav tm="0">
                          <p:val>
                            <p:strVal val="#ppt_x"/>
                          </p:val>
                        </p:tav>
                        <p:tav tm="100000">
                          <p:val>
                            <p:strVal val="#ppt_x"/>
                          </p:val>
                        </p:tav>
                      </p:tavLst>
                    </p:anim>
                    <p:anim calcmode="lin" valueType="num">
                      <p:cBhvr additive="base">
                        <p:cTn dur="500" fill="hold"/>
                        <p:tgtEl>
                          <p:spTgt spid="1049041"/>
                        </p:tgtEl>
                        <p:attrNameLst>
                          <p:attrName>ppt_y</p:attrName>
                        </p:attrNameLst>
                      </p:cBhvr>
                      <p:tavLst>
                        <p:tav tm="0">
                          <p:val>
                            <p:strVal val="0-#ppt_h/2"/>
                          </p:val>
                        </p:tav>
                        <p:tav tm="100000">
                          <p:val>
                            <p:strVal val="#ppt_y"/>
                          </p:val>
                        </p:tav>
                      </p:tavLst>
                    </p:anim>
                  </p:childTnLst>
                </p:cTn>
              </p:par>
            </p:tnLst>
          </p:tmpl>
        </p:tmplLst>
      </p:bldP>
      <p:bldP spid="1049042" grpId="0" build="p">
        <p:tmplLst>
          <p:tmpl lvl="1">
            <p:tnLst>
              <p:par>
                <p:cTn decel="100000" fill="hold" nodeType="withEffect" presetClass="entr" presetID="2" presetSubtype="2">
                  <p:stCondLst>
                    <p:cond delay="250"/>
                  </p:stCondLst>
                  <p:childTnLst>
                    <p:set>
                      <p:cBhvr>
                        <p:cTn dur="1" fill="hold">
                          <p:stCondLst>
                            <p:cond delay="0"/>
                          </p:stCondLst>
                        </p:cTn>
                        <p:tgtEl>
                          <p:spTgt spid="1049042"/>
                        </p:tgtEl>
                        <p:attrNameLst>
                          <p:attrName>style.visibility</p:attrName>
                        </p:attrNameLst>
                      </p:cBhvr>
                      <p:to>
                        <p:strVal val="visible"/>
                      </p:to>
                    </p:set>
                    <p:anim calcmode="lin" valueType="num">
                      <p:cBhvr additive="base">
                        <p:cTn dur="500" fill="hold"/>
                        <p:tgtEl>
                          <p:spTgt spid="1049042"/>
                        </p:tgtEl>
                        <p:attrNameLst>
                          <p:attrName>ppt_x</p:attrName>
                        </p:attrNameLst>
                      </p:cBhvr>
                      <p:tavLst>
                        <p:tav tm="0">
                          <p:val>
                            <p:strVal val="1+#ppt_w/2"/>
                          </p:val>
                        </p:tav>
                        <p:tav tm="100000">
                          <p:val>
                            <p:strVal val="#ppt_x"/>
                          </p:val>
                        </p:tav>
                      </p:tavLst>
                    </p:anim>
                    <p:anim calcmode="lin" valueType="num">
                      <p:cBhvr additive="base">
                        <p:cTn dur="500" fill="hold"/>
                        <p:tgtEl>
                          <p:spTgt spid="1049042"/>
                        </p:tgtEl>
                        <p:attrNameLst>
                          <p:attrName>ppt_y</p:attrName>
                        </p:attrNameLst>
                      </p:cBhvr>
                      <p:tavLst>
                        <p:tav tm="0">
                          <p:val>
                            <p:strVal val="#ppt_y"/>
                          </p:val>
                        </p:tav>
                        <p:tav tm="100000">
                          <p:val>
                            <p:strVal val="#ppt_y"/>
                          </p:val>
                        </p:tav>
                      </p:tavLst>
                    </p:anim>
                  </p:childTnLst>
                </p:cTn>
              </p:par>
            </p:tnLst>
          </p:tmpl>
        </p:tmplLst>
      </p:bldP>
      <p:bldP spid="1049043" grpId="0" build="p">
        <p:tmplLst>
          <p:tmpl lvl="1">
            <p:tnLst>
              <p:par>
                <p:cTn decel="100000" fill="hold" nodeType="withEffect" presetClass="entr" presetID="2" presetSubtype="1">
                  <p:stCondLst>
                    <p:cond delay="250"/>
                  </p:stCondLst>
                  <p:childTnLst>
                    <p:set>
                      <p:cBhvr>
                        <p:cTn dur="1" fill="hold">
                          <p:stCondLst>
                            <p:cond delay="0"/>
                          </p:stCondLst>
                        </p:cTn>
                        <p:tgtEl>
                          <p:spTgt spid="1049043"/>
                        </p:tgtEl>
                        <p:attrNameLst>
                          <p:attrName>style.visibility</p:attrName>
                        </p:attrNameLst>
                      </p:cBhvr>
                      <p:to>
                        <p:strVal val="visible"/>
                      </p:to>
                    </p:set>
                    <p:anim calcmode="lin" valueType="num">
                      <p:cBhvr additive="base">
                        <p:cTn dur="500" fill="hold"/>
                        <p:tgtEl>
                          <p:spTgt spid="1049043"/>
                        </p:tgtEl>
                        <p:attrNameLst>
                          <p:attrName>ppt_x</p:attrName>
                        </p:attrNameLst>
                      </p:cBhvr>
                      <p:tavLst>
                        <p:tav tm="0">
                          <p:val>
                            <p:strVal val="#ppt_x"/>
                          </p:val>
                        </p:tav>
                        <p:tav tm="100000">
                          <p:val>
                            <p:strVal val="#ppt_x"/>
                          </p:val>
                        </p:tav>
                      </p:tavLst>
                    </p:anim>
                    <p:anim calcmode="lin" valueType="num">
                      <p:cBhvr additive="base">
                        <p:cTn dur="500" fill="hold"/>
                        <p:tgtEl>
                          <p:spTgt spid="1049043"/>
                        </p:tgtEl>
                        <p:attrNameLst>
                          <p:attrName>ppt_y</p:attrName>
                        </p:attrNameLst>
                      </p:cBhvr>
                      <p:tavLst>
                        <p:tav tm="0">
                          <p:val>
                            <p:strVal val="0-#ppt_h/2"/>
                          </p:val>
                        </p:tav>
                        <p:tav tm="100000">
                          <p:val>
                            <p:strVal val="#ppt_y"/>
                          </p:val>
                        </p:tav>
                      </p:tavLst>
                    </p:anim>
                  </p:childTnLst>
                </p:cTn>
              </p:par>
            </p:tnLst>
          </p:tmpl>
        </p:tmplLst>
      </p:bldP>
      <p:bldP spid="1049044" grpId="0" build="p">
        <p:tmplLst>
          <p:tmpl lvl="1">
            <p:tnLst>
              <p:par>
                <p:cTn decel="100000" fill="hold" nodeType="withEffect" presetClass="entr" presetID="2" presetSubtype="2">
                  <p:stCondLst>
                    <p:cond delay="250"/>
                  </p:stCondLst>
                  <p:childTnLst>
                    <p:set>
                      <p:cBhvr>
                        <p:cTn dur="1" fill="hold">
                          <p:stCondLst>
                            <p:cond delay="0"/>
                          </p:stCondLst>
                        </p:cTn>
                        <p:tgtEl>
                          <p:spTgt spid="1049044"/>
                        </p:tgtEl>
                        <p:attrNameLst>
                          <p:attrName>style.visibility</p:attrName>
                        </p:attrNameLst>
                      </p:cBhvr>
                      <p:to>
                        <p:strVal val="visible"/>
                      </p:to>
                    </p:set>
                    <p:anim calcmode="lin" valueType="num">
                      <p:cBhvr additive="base">
                        <p:cTn dur="500" fill="hold"/>
                        <p:tgtEl>
                          <p:spTgt spid="1049044"/>
                        </p:tgtEl>
                        <p:attrNameLst>
                          <p:attrName>ppt_x</p:attrName>
                        </p:attrNameLst>
                      </p:cBhvr>
                      <p:tavLst>
                        <p:tav tm="0">
                          <p:val>
                            <p:strVal val="1+#ppt_w/2"/>
                          </p:val>
                        </p:tav>
                        <p:tav tm="100000">
                          <p:val>
                            <p:strVal val="#ppt_x"/>
                          </p:val>
                        </p:tav>
                      </p:tavLst>
                    </p:anim>
                    <p:anim calcmode="lin" valueType="num">
                      <p:cBhvr additive="base">
                        <p:cTn dur="500" fill="hold"/>
                        <p:tgtEl>
                          <p:spTgt spid="1049044"/>
                        </p:tgtEl>
                        <p:attrNameLst>
                          <p:attrName>ppt_y</p:attrName>
                        </p:attrNameLst>
                      </p:cBhvr>
                      <p:tavLst>
                        <p:tav tm="0">
                          <p:val>
                            <p:strVal val="#ppt_y"/>
                          </p:val>
                        </p:tav>
                        <p:tav tm="100000">
                          <p:val>
                            <p:strVal val="#ppt_y"/>
                          </p:val>
                        </p:tav>
                      </p:tavLst>
                    </p:anim>
                  </p:childTnLst>
                </p:cTn>
              </p:par>
            </p:tnLst>
          </p:tmpl>
        </p:tmplLst>
      </p:bldP>
      <p:bldP spid="1049045" grpId="0" build="p">
        <p:tmplLst>
          <p:tmpl lvl="1">
            <p:tnLst>
              <p:par>
                <p:cTn decel="100000" fill="hold" nodeType="withEffect" presetClass="entr" presetID="2" presetSubtype="1">
                  <p:stCondLst>
                    <p:cond delay="250"/>
                  </p:stCondLst>
                  <p:childTnLst>
                    <p:set>
                      <p:cBhvr>
                        <p:cTn dur="1" fill="hold">
                          <p:stCondLst>
                            <p:cond delay="0"/>
                          </p:stCondLst>
                        </p:cTn>
                        <p:tgtEl>
                          <p:spTgt spid="1049045"/>
                        </p:tgtEl>
                        <p:attrNameLst>
                          <p:attrName>style.visibility</p:attrName>
                        </p:attrNameLst>
                      </p:cBhvr>
                      <p:to>
                        <p:strVal val="visible"/>
                      </p:to>
                    </p:set>
                    <p:anim calcmode="lin" valueType="num">
                      <p:cBhvr additive="base">
                        <p:cTn dur="500" fill="hold"/>
                        <p:tgtEl>
                          <p:spTgt spid="1049045"/>
                        </p:tgtEl>
                        <p:attrNameLst>
                          <p:attrName>ppt_x</p:attrName>
                        </p:attrNameLst>
                      </p:cBhvr>
                      <p:tavLst>
                        <p:tav tm="0">
                          <p:val>
                            <p:strVal val="#ppt_x"/>
                          </p:val>
                        </p:tav>
                        <p:tav tm="100000">
                          <p:val>
                            <p:strVal val="#ppt_x"/>
                          </p:val>
                        </p:tav>
                      </p:tavLst>
                    </p:anim>
                    <p:anim calcmode="lin" valueType="num">
                      <p:cBhvr additive="base">
                        <p:cTn dur="500" fill="hold"/>
                        <p:tgtEl>
                          <p:spTgt spid="1049045"/>
                        </p:tgtEl>
                        <p:attrNameLst>
                          <p:attrName>ppt_y</p:attrName>
                        </p:attrNameLst>
                      </p:cBhvr>
                      <p:tavLst>
                        <p:tav tm="0">
                          <p:val>
                            <p:strVal val="0-#ppt_h/2"/>
                          </p:val>
                        </p:tav>
                        <p:tav tm="100000">
                          <p:val>
                            <p:strVal val="#ppt_y"/>
                          </p:val>
                        </p:tav>
                      </p:tavLst>
                    </p:anim>
                  </p:childTnLst>
                </p:cTn>
              </p:par>
            </p:tnLst>
          </p:tmpl>
        </p:tmplLst>
      </p:bldP>
      <p:bldP spid="1049046" grpId="0" build="p">
        <p:tmplLst>
          <p:tmpl lvl="1">
            <p:tnLst>
              <p:par>
                <p:cTn decel="100000" fill="hold" nodeType="withEffect" presetClass="entr" presetID="2" presetSubtype="2">
                  <p:stCondLst>
                    <p:cond delay="250"/>
                  </p:stCondLst>
                  <p:childTnLst>
                    <p:set>
                      <p:cBhvr>
                        <p:cTn dur="1" fill="hold">
                          <p:stCondLst>
                            <p:cond delay="0"/>
                          </p:stCondLst>
                        </p:cTn>
                        <p:tgtEl>
                          <p:spTgt spid="1049046"/>
                        </p:tgtEl>
                        <p:attrNameLst>
                          <p:attrName>style.visibility</p:attrName>
                        </p:attrNameLst>
                      </p:cBhvr>
                      <p:to>
                        <p:strVal val="visible"/>
                      </p:to>
                    </p:set>
                    <p:anim calcmode="lin" valueType="num">
                      <p:cBhvr additive="base">
                        <p:cTn dur="500" fill="hold"/>
                        <p:tgtEl>
                          <p:spTgt spid="1049046"/>
                        </p:tgtEl>
                        <p:attrNameLst>
                          <p:attrName>ppt_x</p:attrName>
                        </p:attrNameLst>
                      </p:cBhvr>
                      <p:tavLst>
                        <p:tav tm="0">
                          <p:val>
                            <p:strVal val="1+#ppt_w/2"/>
                          </p:val>
                        </p:tav>
                        <p:tav tm="100000">
                          <p:val>
                            <p:strVal val="#ppt_x"/>
                          </p:val>
                        </p:tav>
                      </p:tavLst>
                    </p:anim>
                    <p:anim calcmode="lin" valueType="num">
                      <p:cBhvr additive="base">
                        <p:cTn dur="500" fill="hold"/>
                        <p:tgtEl>
                          <p:spTgt spid="1049046"/>
                        </p:tgtEl>
                        <p:attrNameLst>
                          <p:attrName>ppt_y</p:attrName>
                        </p:attrNameLst>
                      </p:cBhvr>
                      <p:tavLst>
                        <p:tav tm="0">
                          <p:val>
                            <p:strVal val="#ppt_y"/>
                          </p:val>
                        </p:tav>
                        <p:tav tm="100000">
                          <p:val>
                            <p:strVal val="#ppt_y"/>
                          </p:val>
                        </p:tav>
                      </p:tavLst>
                    </p:anim>
                  </p:childTnLst>
                </p:cTn>
              </p:par>
            </p:tnLst>
          </p:tmpl>
        </p:tmplLst>
      </p:bldP>
      <p:bldP spid="1049047" grpId="0" build="p">
        <p:tmplLst>
          <p:tmpl lvl="1">
            <p:tnLst>
              <p:par>
                <p:cTn decel="100000" fill="hold" nodeType="withEffect" presetClass="entr" presetID="2" presetSubtype="1">
                  <p:stCondLst>
                    <p:cond delay="250"/>
                  </p:stCondLst>
                  <p:childTnLst>
                    <p:set>
                      <p:cBhvr>
                        <p:cTn dur="1" fill="hold">
                          <p:stCondLst>
                            <p:cond delay="0"/>
                          </p:stCondLst>
                        </p:cTn>
                        <p:tgtEl>
                          <p:spTgt spid="1049047"/>
                        </p:tgtEl>
                        <p:attrNameLst>
                          <p:attrName>style.visibility</p:attrName>
                        </p:attrNameLst>
                      </p:cBhvr>
                      <p:to>
                        <p:strVal val="visible"/>
                      </p:to>
                    </p:set>
                    <p:anim calcmode="lin" valueType="num">
                      <p:cBhvr additive="base">
                        <p:cTn dur="500" fill="hold"/>
                        <p:tgtEl>
                          <p:spTgt spid="1049047"/>
                        </p:tgtEl>
                        <p:attrNameLst>
                          <p:attrName>ppt_x</p:attrName>
                        </p:attrNameLst>
                      </p:cBhvr>
                      <p:tavLst>
                        <p:tav tm="0">
                          <p:val>
                            <p:strVal val="#ppt_x"/>
                          </p:val>
                        </p:tav>
                        <p:tav tm="100000">
                          <p:val>
                            <p:strVal val="#ppt_x"/>
                          </p:val>
                        </p:tav>
                      </p:tavLst>
                    </p:anim>
                    <p:anim calcmode="lin" valueType="num">
                      <p:cBhvr additive="base">
                        <p:cTn dur="500" fill="hold"/>
                        <p:tgtEl>
                          <p:spTgt spid="1049047"/>
                        </p:tgtEl>
                        <p:attrNameLst>
                          <p:attrName>ppt_y</p:attrName>
                        </p:attrNameLst>
                      </p:cBhvr>
                      <p:tavLst>
                        <p:tav tm="0">
                          <p:val>
                            <p:strVal val="0-#ppt_h/2"/>
                          </p:val>
                        </p:tav>
                        <p:tav tm="100000">
                          <p:val>
                            <p:strVal val="#ppt_y"/>
                          </p:val>
                        </p:tav>
                      </p:tavLst>
                    </p:anim>
                  </p:childTnLst>
                </p:cTn>
              </p:par>
            </p:tnLst>
          </p:tmpl>
        </p:tmplLst>
      </p:bldP>
      <p:bldP spid="1049048" grpId="0" build="p">
        <p:tmplLst>
          <p:tmpl lvl="1">
            <p:tnLst>
              <p:par>
                <p:cTn decel="100000" fill="hold" nodeType="withEffect" presetClass="entr" presetID="2" presetSubtype="2">
                  <p:stCondLst>
                    <p:cond delay="250"/>
                  </p:stCondLst>
                  <p:childTnLst>
                    <p:set>
                      <p:cBhvr>
                        <p:cTn dur="1" fill="hold">
                          <p:stCondLst>
                            <p:cond delay="0"/>
                          </p:stCondLst>
                        </p:cTn>
                        <p:tgtEl>
                          <p:spTgt spid="1049048"/>
                        </p:tgtEl>
                        <p:attrNameLst>
                          <p:attrName>style.visibility</p:attrName>
                        </p:attrNameLst>
                      </p:cBhvr>
                      <p:to>
                        <p:strVal val="visible"/>
                      </p:to>
                    </p:set>
                    <p:anim calcmode="lin" valueType="num">
                      <p:cBhvr additive="base">
                        <p:cTn dur="500" fill="hold"/>
                        <p:tgtEl>
                          <p:spTgt spid="1049048"/>
                        </p:tgtEl>
                        <p:attrNameLst>
                          <p:attrName>ppt_x</p:attrName>
                        </p:attrNameLst>
                      </p:cBhvr>
                      <p:tavLst>
                        <p:tav tm="0">
                          <p:val>
                            <p:strVal val="1+#ppt_w/2"/>
                          </p:val>
                        </p:tav>
                        <p:tav tm="100000">
                          <p:val>
                            <p:strVal val="#ppt_x"/>
                          </p:val>
                        </p:tav>
                      </p:tavLst>
                    </p:anim>
                    <p:anim calcmode="lin" valueType="num">
                      <p:cBhvr additive="base">
                        <p:cTn dur="500" fill="hold"/>
                        <p:tgtEl>
                          <p:spTgt spid="1049048"/>
                        </p:tgtEl>
                        <p:attrNameLst>
                          <p:attrName>ppt_y</p:attrName>
                        </p:attrNameLst>
                      </p:cBhvr>
                      <p:tavLst>
                        <p:tav tm="0">
                          <p:val>
                            <p:strVal val="#ppt_y"/>
                          </p:val>
                        </p:tav>
                        <p:tav tm="100000">
                          <p:val>
                            <p:strVal val="#ppt_y"/>
                          </p:val>
                        </p:tav>
                      </p:tavLst>
                    </p:anim>
                  </p:childTnLst>
                </p:cTn>
              </p:par>
            </p:tnLst>
          </p:tmpl>
        </p:tmplLst>
      </p:bldP>
      <p:bldP spid="1049049" grpId="0" build="p">
        <p:tmplLst>
          <p:tmpl lvl="1">
            <p:tnLst>
              <p:par>
                <p:cTn decel="100000" fill="hold" nodeType="withEffect" presetClass="entr" presetID="2" presetSubtype="1">
                  <p:stCondLst>
                    <p:cond delay="250"/>
                  </p:stCondLst>
                  <p:childTnLst>
                    <p:set>
                      <p:cBhvr>
                        <p:cTn dur="1" fill="hold">
                          <p:stCondLst>
                            <p:cond delay="0"/>
                          </p:stCondLst>
                        </p:cTn>
                        <p:tgtEl>
                          <p:spTgt spid="1049049"/>
                        </p:tgtEl>
                        <p:attrNameLst>
                          <p:attrName>style.visibility</p:attrName>
                        </p:attrNameLst>
                      </p:cBhvr>
                      <p:to>
                        <p:strVal val="visible"/>
                      </p:to>
                    </p:set>
                    <p:anim calcmode="lin" valueType="num">
                      <p:cBhvr additive="base">
                        <p:cTn dur="500" fill="hold"/>
                        <p:tgtEl>
                          <p:spTgt spid="1049049"/>
                        </p:tgtEl>
                        <p:attrNameLst>
                          <p:attrName>ppt_x</p:attrName>
                        </p:attrNameLst>
                      </p:cBhvr>
                      <p:tavLst>
                        <p:tav tm="0">
                          <p:val>
                            <p:strVal val="#ppt_x"/>
                          </p:val>
                        </p:tav>
                        <p:tav tm="100000">
                          <p:val>
                            <p:strVal val="#ppt_x"/>
                          </p:val>
                        </p:tav>
                      </p:tavLst>
                    </p:anim>
                    <p:anim calcmode="lin" valueType="num">
                      <p:cBhvr additive="base">
                        <p:cTn dur="500" fill="hold"/>
                        <p:tgtEl>
                          <p:spTgt spid="1049049"/>
                        </p:tgtEl>
                        <p:attrNameLst>
                          <p:attrName>ppt_y</p:attrName>
                        </p:attrNameLst>
                      </p:cBhvr>
                      <p:tavLst>
                        <p:tav tm="0">
                          <p:val>
                            <p:strVal val="0-#ppt_h/2"/>
                          </p:val>
                        </p:tav>
                        <p:tav tm="100000">
                          <p:val>
                            <p:strVal val="#ppt_y"/>
                          </p:val>
                        </p:tav>
                      </p:tavLst>
                    </p:anim>
                  </p:childTnLst>
                </p:cTn>
              </p:par>
            </p:tnLst>
          </p:tmpl>
        </p:tmplLst>
      </p:bldP>
      <p:bldP spid="1049050" grpId="0" build="p">
        <p:tmplLst>
          <p:tmpl lvl="1">
            <p:tnLst>
              <p:par>
                <p:cTn decel="100000" fill="hold" nodeType="withEffect" presetClass="entr" presetID="2" presetSubtype="2">
                  <p:stCondLst>
                    <p:cond delay="250"/>
                  </p:stCondLst>
                  <p:childTnLst>
                    <p:set>
                      <p:cBhvr>
                        <p:cTn dur="1" fill="hold">
                          <p:stCondLst>
                            <p:cond delay="0"/>
                          </p:stCondLst>
                        </p:cTn>
                        <p:tgtEl>
                          <p:spTgt spid="1049050"/>
                        </p:tgtEl>
                        <p:attrNameLst>
                          <p:attrName>style.visibility</p:attrName>
                        </p:attrNameLst>
                      </p:cBhvr>
                      <p:to>
                        <p:strVal val="visible"/>
                      </p:to>
                    </p:set>
                    <p:anim calcmode="lin" valueType="num">
                      <p:cBhvr additive="base">
                        <p:cTn dur="500" fill="hold"/>
                        <p:tgtEl>
                          <p:spTgt spid="1049050"/>
                        </p:tgtEl>
                        <p:attrNameLst>
                          <p:attrName>ppt_x</p:attrName>
                        </p:attrNameLst>
                      </p:cBhvr>
                      <p:tavLst>
                        <p:tav tm="0">
                          <p:val>
                            <p:strVal val="1+#ppt_w/2"/>
                          </p:val>
                        </p:tav>
                        <p:tav tm="100000">
                          <p:val>
                            <p:strVal val="#ppt_x"/>
                          </p:val>
                        </p:tav>
                      </p:tavLst>
                    </p:anim>
                    <p:anim calcmode="lin" valueType="num">
                      <p:cBhvr additive="base">
                        <p:cTn dur="500" fill="hold"/>
                        <p:tgtEl>
                          <p:spTgt spid="1049050"/>
                        </p:tgtEl>
                        <p:attrNameLst>
                          <p:attrName>ppt_y</p:attrName>
                        </p:attrNameLst>
                      </p:cBhvr>
                      <p:tavLst>
                        <p:tav tm="0">
                          <p:val>
                            <p:strVal val="#ppt_y"/>
                          </p:val>
                        </p:tav>
                        <p:tav tm="100000">
                          <p:val>
                            <p:strVal val="#ppt_y"/>
                          </p:val>
                        </p:tav>
                      </p:tavLst>
                    </p:anim>
                  </p:childTnLst>
                </p:cTn>
              </p:par>
            </p:tnLst>
          </p:tmpl>
        </p:tmplLst>
      </p:bldP>
      <p:bldP spid="1049051" grpId="0" build="p">
        <p:tmplLst>
          <p:tmpl lvl="1">
            <p:tnLst>
              <p:par>
                <p:cTn decel="100000" fill="hold" nodeType="withEffect" presetClass="entr" presetID="2" presetSubtype="1">
                  <p:stCondLst>
                    <p:cond delay="250"/>
                  </p:stCondLst>
                  <p:childTnLst>
                    <p:set>
                      <p:cBhvr>
                        <p:cTn dur="1" fill="hold">
                          <p:stCondLst>
                            <p:cond delay="0"/>
                          </p:stCondLst>
                        </p:cTn>
                        <p:tgtEl>
                          <p:spTgt spid="1049051"/>
                        </p:tgtEl>
                        <p:attrNameLst>
                          <p:attrName>style.visibility</p:attrName>
                        </p:attrNameLst>
                      </p:cBhvr>
                      <p:to>
                        <p:strVal val="visible"/>
                      </p:to>
                    </p:set>
                    <p:anim calcmode="lin" valueType="num">
                      <p:cBhvr additive="base">
                        <p:cTn dur="500" fill="hold"/>
                        <p:tgtEl>
                          <p:spTgt spid="1049051"/>
                        </p:tgtEl>
                        <p:attrNameLst>
                          <p:attrName>ppt_x</p:attrName>
                        </p:attrNameLst>
                      </p:cBhvr>
                      <p:tavLst>
                        <p:tav tm="0">
                          <p:val>
                            <p:strVal val="#ppt_x"/>
                          </p:val>
                        </p:tav>
                        <p:tav tm="100000">
                          <p:val>
                            <p:strVal val="#ppt_x"/>
                          </p:val>
                        </p:tav>
                      </p:tavLst>
                    </p:anim>
                    <p:anim calcmode="lin" valueType="num">
                      <p:cBhvr additive="base">
                        <p:cTn dur="500" fill="hold"/>
                        <p:tgtEl>
                          <p:spTgt spid="1049051"/>
                        </p:tgtEl>
                        <p:attrNameLst>
                          <p:attrName>ppt_y</p:attrName>
                        </p:attrNameLst>
                      </p:cBhvr>
                      <p:tavLst>
                        <p:tav tm="0">
                          <p:val>
                            <p:strVal val="0-#ppt_h/2"/>
                          </p:val>
                        </p:tav>
                        <p:tav tm="100000">
                          <p:val>
                            <p:strVal val="#ppt_y"/>
                          </p:val>
                        </p:tav>
                      </p:tavLst>
                    </p:anim>
                  </p:childTnLst>
                </p:cTn>
              </p:par>
            </p:tnLst>
          </p:tmpl>
        </p:tmplLst>
      </p:bldP>
      <p:bldP spid="1049052" grpId="0" build="p">
        <p:tmplLst>
          <p:tmpl lvl="1">
            <p:tnLst>
              <p:par>
                <p:cTn decel="100000" fill="hold" nodeType="withEffect" presetClass="entr" presetID="2" presetSubtype="2">
                  <p:stCondLst>
                    <p:cond delay="250"/>
                  </p:stCondLst>
                  <p:childTnLst>
                    <p:set>
                      <p:cBhvr>
                        <p:cTn dur="1" fill="hold">
                          <p:stCondLst>
                            <p:cond delay="0"/>
                          </p:stCondLst>
                        </p:cTn>
                        <p:tgtEl>
                          <p:spTgt spid="1049052"/>
                        </p:tgtEl>
                        <p:attrNameLst>
                          <p:attrName>style.visibility</p:attrName>
                        </p:attrNameLst>
                      </p:cBhvr>
                      <p:to>
                        <p:strVal val="visible"/>
                      </p:to>
                    </p:set>
                    <p:anim calcmode="lin" valueType="num">
                      <p:cBhvr additive="base">
                        <p:cTn dur="500" fill="hold"/>
                        <p:tgtEl>
                          <p:spTgt spid="1049052"/>
                        </p:tgtEl>
                        <p:attrNameLst>
                          <p:attrName>ppt_x</p:attrName>
                        </p:attrNameLst>
                      </p:cBhvr>
                      <p:tavLst>
                        <p:tav tm="0">
                          <p:val>
                            <p:strVal val="1+#ppt_w/2"/>
                          </p:val>
                        </p:tav>
                        <p:tav tm="100000">
                          <p:val>
                            <p:strVal val="#ppt_x"/>
                          </p:val>
                        </p:tav>
                      </p:tavLst>
                    </p:anim>
                    <p:anim calcmode="lin" valueType="num">
                      <p:cBhvr additive="base">
                        <p:cTn dur="500" fill="hold"/>
                        <p:tgtEl>
                          <p:spTgt spid="104905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of Contents - 5 Items">
    <p:spTree>
      <p:nvGrpSpPr>
        <p:cNvPr id="171" name=""/>
        <p:cNvGrpSpPr/>
        <p:nvPr/>
      </p:nvGrpSpPr>
      <p:grpSpPr>
        <a:xfrm>
          <a:off x="0" y="0"/>
          <a:ext cx="0" cy="0"/>
          <a:chOff x="0" y="0"/>
          <a:chExt cx="0" cy="0"/>
        </a:xfrm>
      </p:grpSpPr>
      <p:sp>
        <p:nvSpPr>
          <p:cNvPr id="1049054" name="正方形/長方形 29"/>
          <p:cNvSpPr/>
          <p:nvPr userDrawn="1"/>
        </p:nvSpPr>
        <p:spPr>
          <a:xfrm>
            <a:off x="0" y="0"/>
            <a:ext cx="8459130" cy="10287000"/>
          </a:xfrm>
          <a:prstGeom prst="rect"/>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055"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altLang="ja-JP" dirty="0" kumimoji="1" lang="en-US"/>
              <a:t>Text</a:t>
            </a:r>
            <a:endParaRPr altLang="en-US" dirty="0" kumimoji="1" lang="ja-JP"/>
          </a:p>
        </p:txBody>
      </p:sp>
      <p:sp>
        <p:nvSpPr>
          <p:cNvPr id="1049056" name="フッター プレースホルダー 2"/>
          <p:cNvSpPr>
            <a:spLocks noGrp="1"/>
          </p:cNvSpPr>
          <p:nvPr>
            <p:ph type="ftr" sz="quarter" idx="10"/>
          </p:nvPr>
        </p:nvSpPr>
        <p:spPr>
          <a:xfrm>
            <a:off x="10509540" y="9464400"/>
            <a:ext cx="5790697" cy="547688"/>
          </a:xfrm>
          <a:prstGeom prst="rect"/>
        </p:spPr>
        <p:txBody>
          <a:bodyPr/>
          <a:p>
            <a:r>
              <a:rPr altLang="ja-JP" lang="en-US"/>
              <a:t>The Power of PowerPoint | thepopp.com</a:t>
            </a:r>
            <a:endParaRPr altLang="en-US" dirty="0" lang="ja-JP"/>
          </a:p>
        </p:txBody>
      </p:sp>
      <p:sp>
        <p:nvSpPr>
          <p:cNvPr id="1049057" name="円/楕円 4"/>
          <p:cNvSpPr/>
          <p:nvPr userDrawn="1"/>
        </p:nvSpPr>
        <p:spPr>
          <a:xfrm>
            <a:off x="8135094" y="2190934"/>
            <a:ext cx="648072" cy="648072"/>
          </a:xfrm>
          <a:prstGeom prst="ellipse"/>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ja-JP" dirty="0" kumimoji="1" lang="en-US"/>
              <a:t>1</a:t>
            </a:r>
            <a:endParaRPr altLang="en-US" dirty="0" kumimoji="1" lang="ja-JP"/>
          </a:p>
        </p:txBody>
      </p:sp>
      <p:sp>
        <p:nvSpPr>
          <p:cNvPr id="1049058" name="円/楕円 6"/>
          <p:cNvSpPr/>
          <p:nvPr userDrawn="1"/>
        </p:nvSpPr>
        <p:spPr>
          <a:xfrm>
            <a:off x="8135094" y="3551824"/>
            <a:ext cx="648072" cy="648072"/>
          </a:xfrm>
          <a:prstGeom prst="ellipse"/>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ja-JP" dirty="0" kumimoji="1" lang="en-US"/>
              <a:t>2</a:t>
            </a:r>
            <a:endParaRPr altLang="en-US" dirty="0" kumimoji="1" lang="ja-JP"/>
          </a:p>
        </p:txBody>
      </p:sp>
      <p:sp>
        <p:nvSpPr>
          <p:cNvPr id="1049059" name="円/楕円 7"/>
          <p:cNvSpPr/>
          <p:nvPr userDrawn="1"/>
        </p:nvSpPr>
        <p:spPr>
          <a:xfrm>
            <a:off x="8135094" y="4912714"/>
            <a:ext cx="648072" cy="648072"/>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ja-JP" dirty="0" kumimoji="1" lang="en-US"/>
              <a:t>3</a:t>
            </a:r>
            <a:endParaRPr altLang="en-US" dirty="0" kumimoji="1" lang="ja-JP"/>
          </a:p>
        </p:txBody>
      </p:sp>
      <p:sp>
        <p:nvSpPr>
          <p:cNvPr id="1049060" name="円/楕円 8"/>
          <p:cNvSpPr/>
          <p:nvPr userDrawn="1"/>
        </p:nvSpPr>
        <p:spPr>
          <a:xfrm>
            <a:off x="8135094" y="6273604"/>
            <a:ext cx="648072" cy="648072"/>
          </a:xfrm>
          <a:prstGeom prst="ellips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ja-JP" dirty="0" kumimoji="1" lang="en-US"/>
              <a:t>4</a:t>
            </a:r>
            <a:endParaRPr altLang="en-US" dirty="0" kumimoji="1" lang="ja-JP"/>
          </a:p>
        </p:txBody>
      </p:sp>
      <p:sp>
        <p:nvSpPr>
          <p:cNvPr id="1049061" name="円/楕円 9"/>
          <p:cNvSpPr/>
          <p:nvPr userDrawn="1"/>
        </p:nvSpPr>
        <p:spPr>
          <a:xfrm>
            <a:off x="8135094" y="7634494"/>
            <a:ext cx="648072" cy="648072"/>
          </a:xfrm>
          <a:prstGeom prst="ellipse"/>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ja-JP" dirty="0" kumimoji="1" lang="en-US"/>
              <a:t>5</a:t>
            </a:r>
            <a:endParaRPr altLang="en-US" dirty="0" kumimoji="1" lang="ja-JP"/>
          </a:p>
        </p:txBody>
      </p:sp>
      <p:sp>
        <p:nvSpPr>
          <p:cNvPr id="1049062" name="テキスト プレースホルダー 6"/>
          <p:cNvSpPr>
            <a:spLocks noGrp="1"/>
          </p:cNvSpPr>
          <p:nvPr>
            <p:ph type="body" sz="quarter" idx="15" hasCustomPrompt="1"/>
          </p:nvPr>
        </p:nvSpPr>
        <p:spPr>
          <a:xfrm>
            <a:off x="9000327" y="1938601"/>
            <a:ext cx="8279783" cy="936104"/>
          </a:xfrm>
        </p:spPr>
        <p:txBody>
          <a:bodyPr anchor="b">
            <a:normAutofit/>
          </a:bodyPr>
          <a:lstStyle>
            <a:lvl1pPr algn="l">
              <a:defRPr baseline="0" sz="3600">
                <a:solidFill>
                  <a:schemeClr val="accent1"/>
                </a:solidFill>
                <a:latin typeface="Route 159 SemiBold" pitchFamily="50" charset="0"/>
              </a:defRPr>
            </a:lvl1pPr>
          </a:lstStyle>
          <a:p>
            <a:pPr lvl="0"/>
            <a:r>
              <a:rPr altLang="ja-JP" dirty="0" kumimoji="1" lang="en-US"/>
              <a:t>Text goes here</a:t>
            </a:r>
            <a:endParaRPr altLang="en-US" dirty="0" kumimoji="1" lang="ja-JP"/>
          </a:p>
        </p:txBody>
      </p:sp>
      <p:sp>
        <p:nvSpPr>
          <p:cNvPr id="1049063" name="テキスト プレースホルダー 6"/>
          <p:cNvSpPr>
            <a:spLocks noGrp="1"/>
          </p:cNvSpPr>
          <p:nvPr>
            <p:ph type="body" sz="quarter" idx="16" hasCustomPrompt="1"/>
          </p:nvPr>
        </p:nvSpPr>
        <p:spPr>
          <a:xfrm>
            <a:off x="9000327" y="2658681"/>
            <a:ext cx="8279783" cy="603684"/>
          </a:xfrm>
        </p:spPr>
        <p:txBody>
          <a:bodyPr anchor="t">
            <a:normAutofit/>
          </a:bodyPr>
          <a:lstStyle>
            <a:lvl1pPr algn="l">
              <a:defRPr baseline="0" sz="2000" i="1">
                <a:solidFill>
                  <a:schemeClr val="tx1">
                    <a:lumMod val="50000"/>
                    <a:lumOff val="50000"/>
                  </a:schemeClr>
                </a:solidFill>
                <a:latin typeface="+mn-lt"/>
              </a:defRPr>
            </a:lvl1pPr>
          </a:lstStyle>
          <a:p>
            <a:pPr lvl="0"/>
            <a:r>
              <a:rPr altLang="ja-JP" dirty="0" kumimoji="1" lang="en-US"/>
              <a:t>Text goes here</a:t>
            </a:r>
            <a:endParaRPr altLang="en-US" dirty="0" kumimoji="1" lang="ja-JP"/>
          </a:p>
        </p:txBody>
      </p:sp>
      <p:sp>
        <p:nvSpPr>
          <p:cNvPr id="1049064" name="テキスト プレースホルダー 6"/>
          <p:cNvSpPr>
            <a:spLocks noGrp="1"/>
          </p:cNvSpPr>
          <p:nvPr>
            <p:ph type="body" sz="quarter" idx="19" hasCustomPrompt="1"/>
          </p:nvPr>
        </p:nvSpPr>
        <p:spPr>
          <a:xfrm>
            <a:off x="9000327" y="3301229"/>
            <a:ext cx="8279783" cy="936104"/>
          </a:xfrm>
        </p:spPr>
        <p:txBody>
          <a:bodyPr anchor="b">
            <a:normAutofit/>
          </a:bodyPr>
          <a:lstStyle>
            <a:lvl1pPr algn="l">
              <a:defRPr baseline="0" sz="3600">
                <a:solidFill>
                  <a:schemeClr val="accent3"/>
                </a:solidFill>
                <a:latin typeface="Route 159 SemiBold" pitchFamily="50" charset="0"/>
              </a:defRPr>
            </a:lvl1pPr>
          </a:lstStyle>
          <a:p>
            <a:pPr lvl="0"/>
            <a:r>
              <a:rPr altLang="ja-JP" dirty="0" kumimoji="1" lang="en-US"/>
              <a:t>Text goes here</a:t>
            </a:r>
            <a:endParaRPr altLang="en-US" dirty="0" kumimoji="1" lang="ja-JP"/>
          </a:p>
        </p:txBody>
      </p:sp>
      <p:sp>
        <p:nvSpPr>
          <p:cNvPr id="1049065" name="テキスト プレースホルダー 6"/>
          <p:cNvSpPr>
            <a:spLocks noGrp="1"/>
          </p:cNvSpPr>
          <p:nvPr>
            <p:ph type="body" sz="quarter" idx="20" hasCustomPrompt="1"/>
          </p:nvPr>
        </p:nvSpPr>
        <p:spPr>
          <a:xfrm>
            <a:off x="9000327" y="4021309"/>
            <a:ext cx="8279783" cy="603684"/>
          </a:xfrm>
        </p:spPr>
        <p:txBody>
          <a:bodyPr anchor="t">
            <a:normAutofit/>
          </a:bodyPr>
          <a:lstStyle>
            <a:lvl1pPr algn="l">
              <a:defRPr baseline="0" sz="2000" i="1">
                <a:solidFill>
                  <a:schemeClr val="tx1">
                    <a:lumMod val="50000"/>
                    <a:lumOff val="50000"/>
                  </a:schemeClr>
                </a:solidFill>
                <a:latin typeface="+mn-lt"/>
              </a:defRPr>
            </a:lvl1pPr>
          </a:lstStyle>
          <a:p>
            <a:pPr lvl="0"/>
            <a:r>
              <a:rPr altLang="ja-JP" dirty="0" kumimoji="1" lang="en-US"/>
              <a:t>Text goes here</a:t>
            </a:r>
            <a:endParaRPr altLang="en-US" dirty="0" kumimoji="1" lang="ja-JP"/>
          </a:p>
        </p:txBody>
      </p:sp>
      <p:sp>
        <p:nvSpPr>
          <p:cNvPr id="1049066" name="テキスト プレースホルダー 6"/>
          <p:cNvSpPr>
            <a:spLocks noGrp="1"/>
          </p:cNvSpPr>
          <p:nvPr>
            <p:ph type="body" sz="quarter" idx="21" hasCustomPrompt="1"/>
          </p:nvPr>
        </p:nvSpPr>
        <p:spPr>
          <a:xfrm>
            <a:off x="9000327" y="4663857"/>
            <a:ext cx="8279783" cy="936104"/>
          </a:xfrm>
        </p:spPr>
        <p:txBody>
          <a:bodyPr anchor="b">
            <a:normAutofit/>
          </a:bodyPr>
          <a:lstStyle>
            <a:lvl1pPr algn="l">
              <a:defRPr baseline="0" sz="3600">
                <a:solidFill>
                  <a:schemeClr val="accent2"/>
                </a:solidFill>
                <a:latin typeface="Route 159 SemiBold" pitchFamily="50" charset="0"/>
              </a:defRPr>
            </a:lvl1pPr>
          </a:lstStyle>
          <a:p>
            <a:pPr lvl="0"/>
            <a:r>
              <a:rPr altLang="ja-JP" dirty="0" kumimoji="1" lang="en-US"/>
              <a:t>Text goes here</a:t>
            </a:r>
            <a:endParaRPr altLang="en-US" dirty="0" kumimoji="1" lang="ja-JP"/>
          </a:p>
        </p:txBody>
      </p:sp>
      <p:sp>
        <p:nvSpPr>
          <p:cNvPr id="1049067" name="テキスト プレースホルダー 6"/>
          <p:cNvSpPr>
            <a:spLocks noGrp="1"/>
          </p:cNvSpPr>
          <p:nvPr>
            <p:ph type="body" sz="quarter" idx="22" hasCustomPrompt="1"/>
          </p:nvPr>
        </p:nvSpPr>
        <p:spPr>
          <a:xfrm>
            <a:off x="9000327" y="5383937"/>
            <a:ext cx="8279783" cy="603684"/>
          </a:xfrm>
        </p:spPr>
        <p:txBody>
          <a:bodyPr anchor="t">
            <a:normAutofit/>
          </a:bodyPr>
          <a:lstStyle>
            <a:lvl1pPr algn="l">
              <a:defRPr baseline="0" sz="2000" i="1">
                <a:solidFill>
                  <a:schemeClr val="tx1">
                    <a:lumMod val="50000"/>
                    <a:lumOff val="50000"/>
                  </a:schemeClr>
                </a:solidFill>
                <a:latin typeface="+mn-lt"/>
              </a:defRPr>
            </a:lvl1pPr>
          </a:lstStyle>
          <a:p>
            <a:pPr lvl="0"/>
            <a:r>
              <a:rPr altLang="ja-JP" dirty="0" kumimoji="1" lang="en-US"/>
              <a:t>Text goes here</a:t>
            </a:r>
            <a:endParaRPr altLang="en-US" dirty="0" kumimoji="1" lang="ja-JP"/>
          </a:p>
        </p:txBody>
      </p:sp>
      <p:sp>
        <p:nvSpPr>
          <p:cNvPr id="1049068" name="テキスト プレースホルダー 6"/>
          <p:cNvSpPr>
            <a:spLocks noGrp="1"/>
          </p:cNvSpPr>
          <p:nvPr>
            <p:ph type="body" sz="quarter" idx="23" hasCustomPrompt="1"/>
          </p:nvPr>
        </p:nvSpPr>
        <p:spPr>
          <a:xfrm>
            <a:off x="9000327" y="6026485"/>
            <a:ext cx="8279783" cy="936104"/>
          </a:xfrm>
        </p:spPr>
        <p:txBody>
          <a:bodyPr anchor="b">
            <a:normAutofit/>
          </a:bodyPr>
          <a:lstStyle>
            <a:lvl1pPr algn="l">
              <a:defRPr baseline="0" sz="3600">
                <a:solidFill>
                  <a:schemeClr val="accent4"/>
                </a:solidFill>
                <a:latin typeface="Route 159 SemiBold" pitchFamily="50" charset="0"/>
              </a:defRPr>
            </a:lvl1pPr>
          </a:lstStyle>
          <a:p>
            <a:pPr lvl="0"/>
            <a:r>
              <a:rPr altLang="ja-JP" dirty="0" kumimoji="1" lang="en-US"/>
              <a:t>Text goes here</a:t>
            </a:r>
            <a:endParaRPr altLang="en-US" dirty="0" kumimoji="1" lang="ja-JP"/>
          </a:p>
        </p:txBody>
      </p:sp>
      <p:sp>
        <p:nvSpPr>
          <p:cNvPr id="1049069" name="テキスト プレースホルダー 6"/>
          <p:cNvSpPr>
            <a:spLocks noGrp="1"/>
          </p:cNvSpPr>
          <p:nvPr>
            <p:ph type="body" sz="quarter" idx="24" hasCustomPrompt="1"/>
          </p:nvPr>
        </p:nvSpPr>
        <p:spPr>
          <a:xfrm>
            <a:off x="9000327" y="6746565"/>
            <a:ext cx="8279783" cy="603684"/>
          </a:xfrm>
        </p:spPr>
        <p:txBody>
          <a:bodyPr anchor="t">
            <a:normAutofit/>
          </a:bodyPr>
          <a:lstStyle>
            <a:lvl1pPr algn="l">
              <a:defRPr baseline="0" sz="2000" i="1">
                <a:solidFill>
                  <a:schemeClr val="tx1">
                    <a:lumMod val="50000"/>
                    <a:lumOff val="50000"/>
                  </a:schemeClr>
                </a:solidFill>
                <a:latin typeface="+mn-lt"/>
              </a:defRPr>
            </a:lvl1pPr>
          </a:lstStyle>
          <a:p>
            <a:pPr lvl="0"/>
            <a:r>
              <a:rPr altLang="ja-JP" dirty="0" kumimoji="1" lang="en-US"/>
              <a:t>Text goes here</a:t>
            </a:r>
            <a:endParaRPr altLang="en-US" dirty="0" kumimoji="1" lang="ja-JP"/>
          </a:p>
        </p:txBody>
      </p:sp>
      <p:sp>
        <p:nvSpPr>
          <p:cNvPr id="1049070" name="テキスト プレースホルダー 6"/>
          <p:cNvSpPr>
            <a:spLocks noGrp="1"/>
          </p:cNvSpPr>
          <p:nvPr>
            <p:ph type="body" sz="quarter" idx="25" hasCustomPrompt="1"/>
          </p:nvPr>
        </p:nvSpPr>
        <p:spPr>
          <a:xfrm>
            <a:off x="9000327" y="7389113"/>
            <a:ext cx="8279783" cy="936104"/>
          </a:xfrm>
        </p:spPr>
        <p:txBody>
          <a:bodyPr anchor="b">
            <a:normAutofit/>
          </a:bodyPr>
          <a:lstStyle>
            <a:lvl1pPr algn="l">
              <a:defRPr baseline="0" sz="3600">
                <a:solidFill>
                  <a:schemeClr val="accent5"/>
                </a:solidFill>
                <a:latin typeface="Route 159 SemiBold" pitchFamily="50" charset="0"/>
              </a:defRPr>
            </a:lvl1pPr>
          </a:lstStyle>
          <a:p>
            <a:pPr lvl="0"/>
            <a:r>
              <a:rPr altLang="ja-JP" dirty="0" kumimoji="1" lang="en-US"/>
              <a:t>Text goes here</a:t>
            </a:r>
            <a:endParaRPr altLang="en-US" dirty="0" kumimoji="1" lang="ja-JP"/>
          </a:p>
        </p:txBody>
      </p:sp>
      <p:sp>
        <p:nvSpPr>
          <p:cNvPr id="1049071" name="テキスト プレースホルダー 6"/>
          <p:cNvSpPr>
            <a:spLocks noGrp="1"/>
          </p:cNvSpPr>
          <p:nvPr>
            <p:ph type="body" sz="quarter" idx="26" hasCustomPrompt="1"/>
          </p:nvPr>
        </p:nvSpPr>
        <p:spPr>
          <a:xfrm>
            <a:off x="9000327" y="8109193"/>
            <a:ext cx="8279783" cy="603684"/>
          </a:xfrm>
        </p:spPr>
        <p:txBody>
          <a:bodyPr anchor="t">
            <a:normAutofit/>
          </a:bodyPr>
          <a:lstStyle>
            <a:lvl1pPr algn="l">
              <a:defRPr baseline="0" sz="2000" i="1">
                <a:solidFill>
                  <a:schemeClr val="tx1">
                    <a:lumMod val="50000"/>
                    <a:lumOff val="50000"/>
                  </a:schemeClr>
                </a:solidFill>
                <a:latin typeface="+mn-lt"/>
              </a:defRPr>
            </a:lvl1pPr>
          </a:lstStyle>
          <a:p>
            <a:pPr lvl="0"/>
            <a:r>
              <a:rPr altLang="ja-JP" dirty="0" kumimoji="1" lang="en-US"/>
              <a:t>Text goes here</a:t>
            </a:r>
            <a:endParaRPr altLang="en-US" dirty="0" kumimoji="1" lang="ja-JP"/>
          </a:p>
        </p:txBody>
      </p:sp>
      <p:sp>
        <p:nvSpPr>
          <p:cNvPr id="1049072" name="スライド番号プレースホルダー 5"/>
          <p:cNvSpPr>
            <a:spLocks noGrp="1"/>
          </p:cNvSpPr>
          <p:nvPr>
            <p:ph type="sldNum" sz="quarter" idx="4"/>
          </p:nvPr>
        </p:nvSpPr>
        <p:spPr>
          <a:xfrm>
            <a:off x="17136094" y="9432788"/>
            <a:ext cx="1080120" cy="547688"/>
          </a:xfrm>
          <a:prstGeom prst="rect"/>
        </p:spPr>
        <p:txBody>
          <a:bodyPr anchor="ctr" bIns="81638" lIns="163275" rIns="163275" rtlCol="0" tIns="81638" vert="horz"/>
          <a:lstStyle>
            <a:lvl1pPr algn="ctr">
              <a:defRPr sz="2800">
                <a:solidFill>
                  <a:schemeClr val="bg1"/>
                </a:solidFill>
              </a:defRPr>
            </a:lvl1pPr>
          </a:lstStyle>
          <a:p>
            <a:fld id="{E6459DFB-86F3-43FA-8567-2EA6E426AE90}" type="slidenum">
              <a:rPr altLang="en-US" lang="ja-JP" smtClean="0"/>
              <a:t>‹#›</a:t>
            </a:fld>
            <a:endParaRPr altLang="en-US"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4" presetSubtype="10">
                                  <p:stCondLst>
                                    <p:cond delay="0"/>
                                  </p:stCondLst>
                                  <p:childTnLst>
                                    <p:set>
                                      <p:cBhvr>
                                        <p:cTn dur="1" fill="hold" id="6">
                                          <p:stCondLst>
                                            <p:cond delay="0"/>
                                          </p:stCondLst>
                                        </p:cTn>
                                        <p:tgtEl>
                                          <p:spTgt spid="1049054"/>
                                        </p:tgtEl>
                                        <p:attrNameLst>
                                          <p:attrName>style.visibility</p:attrName>
                                        </p:attrNameLst>
                                      </p:cBhvr>
                                      <p:to>
                                        <p:strVal val="visible"/>
                                      </p:to>
                                    </p:set>
                                    <p:animEffect transition="in" filter="randombar(horizontal)">
                                      <p:cBhvr>
                                        <p:cTn dur="500" id="7"/>
                                        <p:tgtEl>
                                          <p:spTgt spid="1049054"/>
                                        </p:tgtEl>
                                      </p:cBhvr>
                                    </p:animEffect>
                                  </p:childTnLst>
                                </p:cTn>
                              </p:par>
                            </p:childTnLst>
                          </p:cTn>
                        </p:par>
                        <p:par>
                          <p:cTn fill="hold" id="8">
                            <p:stCondLst>
                              <p:cond delay="500"/>
                            </p:stCondLst>
                            <p:childTnLst>
                              <p:par>
                                <p:cTn decel="100000" fill="hold" grpId="0" id="9" nodeType="afterEffect" presetClass="entr" presetID="2" presetSubtype="12">
                                  <p:stCondLst>
                                    <p:cond delay="0"/>
                                  </p:stCondLst>
                                  <p:iterate type="wd">
                                    <p:tmPct val="10000"/>
                                  </p:iterate>
                                  <p:childTnLst>
                                    <p:set>
                                      <p:cBhvr>
                                        <p:cTn dur="1" fill="hold" id="10">
                                          <p:stCondLst>
                                            <p:cond delay="0"/>
                                          </p:stCondLst>
                                        </p:cTn>
                                        <p:tgtEl>
                                          <p:spTgt spid="1049055"/>
                                        </p:tgtEl>
                                        <p:attrNameLst>
                                          <p:attrName>style.visibility</p:attrName>
                                        </p:attrNameLst>
                                      </p:cBhvr>
                                      <p:to>
                                        <p:strVal val="visible"/>
                                      </p:to>
                                    </p:set>
                                    <p:anim calcmode="lin" valueType="num">
                                      <p:cBhvr additive="base">
                                        <p:cTn dur="500" fill="hold" id="11"/>
                                        <p:tgtEl>
                                          <p:spTgt spid="1049055"/>
                                        </p:tgtEl>
                                        <p:attrNameLst>
                                          <p:attrName>ppt_x</p:attrName>
                                        </p:attrNameLst>
                                      </p:cBhvr>
                                      <p:tavLst>
                                        <p:tav tm="0">
                                          <p:val>
                                            <p:strVal val="0-#ppt_w/2"/>
                                          </p:val>
                                        </p:tav>
                                        <p:tav tm="100000">
                                          <p:val>
                                            <p:strVal val="#ppt_x"/>
                                          </p:val>
                                        </p:tav>
                                      </p:tavLst>
                                    </p:anim>
                                    <p:anim calcmode="lin" valueType="num">
                                      <p:cBhvr additive="base">
                                        <p:cTn dur="500" fill="hold" id="12"/>
                                        <p:tgtEl>
                                          <p:spTgt spid="1049055"/>
                                        </p:tgtEl>
                                        <p:attrNameLst>
                                          <p:attrName>ppt_y</p:attrName>
                                        </p:attrNameLst>
                                      </p:cBhvr>
                                      <p:tavLst>
                                        <p:tav tm="0">
                                          <p:val>
                                            <p:strVal val="1+#ppt_h/2"/>
                                          </p:val>
                                        </p:tav>
                                        <p:tav tm="100000">
                                          <p:val>
                                            <p:strVal val="#ppt_y"/>
                                          </p:val>
                                        </p:tav>
                                      </p:tavLst>
                                    </p:anim>
                                  </p:childTnLst>
                                </p:cTn>
                              </p:par>
                            </p:childTnLst>
                          </p:cTn>
                        </p:par>
                        <p:par>
                          <p:cTn fill="hold" id="13">
                            <p:stCondLst>
                              <p:cond delay="1000"/>
                            </p:stCondLst>
                            <p:childTnLst>
                              <p:par>
                                <p:cTn decel="100000" fill="hold" grpId="0" id="14" nodeType="afterEffect" presetClass="entr" presetID="2" presetSubtype="1">
                                  <p:stCondLst>
                                    <p:cond delay="250"/>
                                  </p:stCondLst>
                                  <p:childTnLst>
                                    <p:set>
                                      <p:cBhvr>
                                        <p:cTn dur="1" fill="hold" id="15">
                                          <p:stCondLst>
                                            <p:cond delay="0"/>
                                          </p:stCondLst>
                                        </p:cTn>
                                        <p:tgtEl>
                                          <p:spTgt spid="1049057"/>
                                        </p:tgtEl>
                                        <p:attrNameLst>
                                          <p:attrName>style.visibility</p:attrName>
                                        </p:attrNameLst>
                                      </p:cBhvr>
                                      <p:to>
                                        <p:strVal val="visible"/>
                                      </p:to>
                                    </p:set>
                                    <p:anim calcmode="lin" valueType="num">
                                      <p:cBhvr additive="base">
                                        <p:cTn dur="500" fill="hold" id="16"/>
                                        <p:tgtEl>
                                          <p:spTgt spid="1049057"/>
                                        </p:tgtEl>
                                        <p:attrNameLst>
                                          <p:attrName>ppt_x</p:attrName>
                                        </p:attrNameLst>
                                      </p:cBhvr>
                                      <p:tavLst>
                                        <p:tav tm="0">
                                          <p:val>
                                            <p:strVal val="#ppt_x"/>
                                          </p:val>
                                        </p:tav>
                                        <p:tav tm="100000">
                                          <p:val>
                                            <p:strVal val="#ppt_x"/>
                                          </p:val>
                                        </p:tav>
                                      </p:tavLst>
                                    </p:anim>
                                    <p:anim calcmode="lin" valueType="num">
                                      <p:cBhvr additive="base">
                                        <p:cTn dur="500" fill="hold" id="17"/>
                                        <p:tgtEl>
                                          <p:spTgt spid="1049057"/>
                                        </p:tgtEl>
                                        <p:attrNameLst>
                                          <p:attrName>ppt_y</p:attrName>
                                        </p:attrNameLst>
                                      </p:cBhvr>
                                      <p:tavLst>
                                        <p:tav tm="0">
                                          <p:val>
                                            <p:strVal val="0-#ppt_h/2"/>
                                          </p:val>
                                        </p:tav>
                                        <p:tav tm="100000">
                                          <p:val>
                                            <p:strVal val="#ppt_y"/>
                                          </p:val>
                                        </p:tav>
                                      </p:tavLst>
                                    </p:anim>
                                  </p:childTnLst>
                                </p:cTn>
                              </p:par>
                              <p:par>
                                <p:cTn decel="100000" fill="hold" grpId="0" id="18" nodeType="withEffect" presetClass="entr" presetID="2" presetSubtype="1">
                                  <p:stCondLst>
                                    <p:cond delay="250"/>
                                  </p:stCondLst>
                                  <p:childTnLst>
                                    <p:set>
                                      <p:cBhvr>
                                        <p:cTn dur="1" fill="hold" id="19">
                                          <p:stCondLst>
                                            <p:cond delay="0"/>
                                          </p:stCondLst>
                                        </p:cTn>
                                        <p:tgtEl>
                                          <p:spTgt spid="1049062">
                                            <p:txEl>
                                              <p:pRg st="0" end="0"/>
                                            </p:txEl>
                                          </p:spTgt>
                                        </p:tgtEl>
                                        <p:attrNameLst>
                                          <p:attrName>style.visibility</p:attrName>
                                        </p:attrNameLst>
                                      </p:cBhvr>
                                      <p:to>
                                        <p:strVal val="visible"/>
                                      </p:to>
                                    </p:set>
                                    <p:anim calcmode="lin" valueType="num">
                                      <p:cBhvr additive="base">
                                        <p:cTn dur="500" fill="hold" id="20"/>
                                        <p:tgtEl>
                                          <p:spTgt spid="1049062">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21"/>
                                        <p:tgtEl>
                                          <p:spTgt spid="1049062">
                                            <p:txEl>
                                              <p:pRg st="0" end="0"/>
                                            </p:txEl>
                                          </p:spTgt>
                                        </p:tgtEl>
                                        <p:attrNameLst>
                                          <p:attrName>ppt_y</p:attrName>
                                        </p:attrNameLst>
                                      </p:cBhvr>
                                      <p:tavLst>
                                        <p:tav tm="0">
                                          <p:val>
                                            <p:strVal val="0-#ppt_h/2"/>
                                          </p:val>
                                        </p:tav>
                                        <p:tav tm="100000">
                                          <p:val>
                                            <p:strVal val="#ppt_y"/>
                                          </p:val>
                                        </p:tav>
                                      </p:tavLst>
                                    </p:anim>
                                  </p:childTnLst>
                                </p:cTn>
                              </p:par>
                              <p:par>
                                <p:cTn decel="100000" fill="hold" grpId="0" id="22" nodeType="withEffect" presetClass="entr" presetID="2" presetSubtype="2">
                                  <p:stCondLst>
                                    <p:cond delay="250"/>
                                  </p:stCondLst>
                                  <p:childTnLst>
                                    <p:set>
                                      <p:cBhvr>
                                        <p:cTn dur="1" fill="hold" id="23">
                                          <p:stCondLst>
                                            <p:cond delay="0"/>
                                          </p:stCondLst>
                                        </p:cTn>
                                        <p:tgtEl>
                                          <p:spTgt spid="1049063">
                                            <p:txEl>
                                              <p:pRg st="0" end="0"/>
                                            </p:txEl>
                                          </p:spTgt>
                                        </p:tgtEl>
                                        <p:attrNameLst>
                                          <p:attrName>style.visibility</p:attrName>
                                        </p:attrNameLst>
                                      </p:cBhvr>
                                      <p:to>
                                        <p:strVal val="visible"/>
                                      </p:to>
                                    </p:set>
                                    <p:anim calcmode="lin" valueType="num">
                                      <p:cBhvr additive="base">
                                        <p:cTn dur="500" fill="hold" id="24"/>
                                        <p:tgtEl>
                                          <p:spTgt spid="1049063">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25"/>
                                        <p:tgtEl>
                                          <p:spTgt spid="1049063">
                                            <p:txEl>
                                              <p:pRg st="0" end="0"/>
                                            </p:txEl>
                                          </p:spTgt>
                                        </p:tgtEl>
                                        <p:attrNameLst>
                                          <p:attrName>ppt_y</p:attrName>
                                        </p:attrNameLst>
                                      </p:cBhvr>
                                      <p:tavLst>
                                        <p:tav tm="0">
                                          <p:val>
                                            <p:strVal val="#ppt_y"/>
                                          </p:val>
                                        </p:tav>
                                        <p:tav tm="100000">
                                          <p:val>
                                            <p:strVal val="#ppt_y"/>
                                          </p:val>
                                        </p:tav>
                                      </p:tavLst>
                                    </p:anim>
                                  </p:childTnLst>
                                </p:cTn>
                              </p:par>
                            </p:childTnLst>
                          </p:cTn>
                        </p:par>
                        <p:par>
                          <p:cTn fill="hold" id="26">
                            <p:stCondLst>
                              <p:cond delay="1750"/>
                            </p:stCondLst>
                            <p:childTnLst>
                              <p:par>
                                <p:cTn decel="100000" fill="hold" grpId="0" id="27" nodeType="afterEffect" presetClass="entr" presetID="2" presetSubtype="1">
                                  <p:stCondLst>
                                    <p:cond delay="250"/>
                                  </p:stCondLst>
                                  <p:childTnLst>
                                    <p:set>
                                      <p:cBhvr>
                                        <p:cTn dur="1" fill="hold" id="28">
                                          <p:stCondLst>
                                            <p:cond delay="0"/>
                                          </p:stCondLst>
                                        </p:cTn>
                                        <p:tgtEl>
                                          <p:spTgt spid="1049058"/>
                                        </p:tgtEl>
                                        <p:attrNameLst>
                                          <p:attrName>style.visibility</p:attrName>
                                        </p:attrNameLst>
                                      </p:cBhvr>
                                      <p:to>
                                        <p:strVal val="visible"/>
                                      </p:to>
                                    </p:set>
                                    <p:anim calcmode="lin" valueType="num">
                                      <p:cBhvr additive="base">
                                        <p:cTn dur="500" fill="hold" id="29"/>
                                        <p:tgtEl>
                                          <p:spTgt spid="1049058"/>
                                        </p:tgtEl>
                                        <p:attrNameLst>
                                          <p:attrName>ppt_x</p:attrName>
                                        </p:attrNameLst>
                                      </p:cBhvr>
                                      <p:tavLst>
                                        <p:tav tm="0">
                                          <p:val>
                                            <p:strVal val="#ppt_x"/>
                                          </p:val>
                                        </p:tav>
                                        <p:tav tm="100000">
                                          <p:val>
                                            <p:strVal val="#ppt_x"/>
                                          </p:val>
                                        </p:tav>
                                      </p:tavLst>
                                    </p:anim>
                                    <p:anim calcmode="lin" valueType="num">
                                      <p:cBhvr additive="base">
                                        <p:cTn dur="500" fill="hold" id="30"/>
                                        <p:tgtEl>
                                          <p:spTgt spid="1049058"/>
                                        </p:tgtEl>
                                        <p:attrNameLst>
                                          <p:attrName>ppt_y</p:attrName>
                                        </p:attrNameLst>
                                      </p:cBhvr>
                                      <p:tavLst>
                                        <p:tav tm="0">
                                          <p:val>
                                            <p:strVal val="0-#ppt_h/2"/>
                                          </p:val>
                                        </p:tav>
                                        <p:tav tm="100000">
                                          <p:val>
                                            <p:strVal val="#ppt_y"/>
                                          </p:val>
                                        </p:tav>
                                      </p:tavLst>
                                    </p:anim>
                                  </p:childTnLst>
                                </p:cTn>
                              </p:par>
                              <p:par>
                                <p:cTn decel="100000" fill="hold" grpId="0" id="31" nodeType="withEffect" presetClass="entr" presetID="2" presetSubtype="1">
                                  <p:stCondLst>
                                    <p:cond delay="250"/>
                                  </p:stCondLst>
                                  <p:childTnLst>
                                    <p:set>
                                      <p:cBhvr>
                                        <p:cTn dur="1" fill="hold" id="32">
                                          <p:stCondLst>
                                            <p:cond delay="0"/>
                                          </p:stCondLst>
                                        </p:cTn>
                                        <p:tgtEl>
                                          <p:spTgt spid="1049064">
                                            <p:txEl>
                                              <p:pRg st="0" end="0"/>
                                            </p:txEl>
                                          </p:spTgt>
                                        </p:tgtEl>
                                        <p:attrNameLst>
                                          <p:attrName>style.visibility</p:attrName>
                                        </p:attrNameLst>
                                      </p:cBhvr>
                                      <p:to>
                                        <p:strVal val="visible"/>
                                      </p:to>
                                    </p:set>
                                    <p:anim calcmode="lin" valueType="num">
                                      <p:cBhvr additive="base">
                                        <p:cTn dur="500" fill="hold" id="33"/>
                                        <p:tgtEl>
                                          <p:spTgt spid="1049064">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34"/>
                                        <p:tgtEl>
                                          <p:spTgt spid="1049064">
                                            <p:txEl>
                                              <p:pRg st="0" end="0"/>
                                            </p:txEl>
                                          </p:spTgt>
                                        </p:tgtEl>
                                        <p:attrNameLst>
                                          <p:attrName>ppt_y</p:attrName>
                                        </p:attrNameLst>
                                      </p:cBhvr>
                                      <p:tavLst>
                                        <p:tav tm="0">
                                          <p:val>
                                            <p:strVal val="0-#ppt_h/2"/>
                                          </p:val>
                                        </p:tav>
                                        <p:tav tm="100000">
                                          <p:val>
                                            <p:strVal val="#ppt_y"/>
                                          </p:val>
                                        </p:tav>
                                      </p:tavLst>
                                    </p:anim>
                                  </p:childTnLst>
                                </p:cTn>
                              </p:par>
                              <p:par>
                                <p:cTn decel="100000" fill="hold" grpId="0" id="35" nodeType="withEffect" presetClass="entr" presetID="2" presetSubtype="2">
                                  <p:stCondLst>
                                    <p:cond delay="250"/>
                                  </p:stCondLst>
                                  <p:childTnLst>
                                    <p:set>
                                      <p:cBhvr>
                                        <p:cTn dur="1" fill="hold" id="36">
                                          <p:stCondLst>
                                            <p:cond delay="0"/>
                                          </p:stCondLst>
                                        </p:cTn>
                                        <p:tgtEl>
                                          <p:spTgt spid="1049065">
                                            <p:txEl>
                                              <p:pRg st="0" end="0"/>
                                            </p:txEl>
                                          </p:spTgt>
                                        </p:tgtEl>
                                        <p:attrNameLst>
                                          <p:attrName>style.visibility</p:attrName>
                                        </p:attrNameLst>
                                      </p:cBhvr>
                                      <p:to>
                                        <p:strVal val="visible"/>
                                      </p:to>
                                    </p:set>
                                    <p:anim calcmode="lin" valueType="num">
                                      <p:cBhvr additive="base">
                                        <p:cTn dur="500" fill="hold" id="37"/>
                                        <p:tgtEl>
                                          <p:spTgt spid="1049065">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38"/>
                                        <p:tgtEl>
                                          <p:spTgt spid="1049065">
                                            <p:txEl>
                                              <p:pRg st="0" end="0"/>
                                            </p:txEl>
                                          </p:spTgt>
                                        </p:tgtEl>
                                        <p:attrNameLst>
                                          <p:attrName>ppt_y</p:attrName>
                                        </p:attrNameLst>
                                      </p:cBhvr>
                                      <p:tavLst>
                                        <p:tav tm="0">
                                          <p:val>
                                            <p:strVal val="#ppt_y"/>
                                          </p:val>
                                        </p:tav>
                                        <p:tav tm="100000">
                                          <p:val>
                                            <p:strVal val="#ppt_y"/>
                                          </p:val>
                                        </p:tav>
                                      </p:tavLst>
                                    </p:anim>
                                  </p:childTnLst>
                                </p:cTn>
                              </p:par>
                            </p:childTnLst>
                          </p:cTn>
                        </p:par>
                        <p:par>
                          <p:cTn fill="hold" id="39">
                            <p:stCondLst>
                              <p:cond delay="2500"/>
                            </p:stCondLst>
                            <p:childTnLst>
                              <p:par>
                                <p:cTn decel="100000" fill="hold" grpId="0" id="40" nodeType="afterEffect" presetClass="entr" presetID="2" presetSubtype="1">
                                  <p:stCondLst>
                                    <p:cond delay="250"/>
                                  </p:stCondLst>
                                  <p:childTnLst>
                                    <p:set>
                                      <p:cBhvr>
                                        <p:cTn dur="1" fill="hold" id="41">
                                          <p:stCondLst>
                                            <p:cond delay="0"/>
                                          </p:stCondLst>
                                        </p:cTn>
                                        <p:tgtEl>
                                          <p:spTgt spid="1049059"/>
                                        </p:tgtEl>
                                        <p:attrNameLst>
                                          <p:attrName>style.visibility</p:attrName>
                                        </p:attrNameLst>
                                      </p:cBhvr>
                                      <p:to>
                                        <p:strVal val="visible"/>
                                      </p:to>
                                    </p:set>
                                    <p:anim calcmode="lin" valueType="num">
                                      <p:cBhvr additive="base">
                                        <p:cTn dur="500" fill="hold" id="42"/>
                                        <p:tgtEl>
                                          <p:spTgt spid="1049059"/>
                                        </p:tgtEl>
                                        <p:attrNameLst>
                                          <p:attrName>ppt_x</p:attrName>
                                        </p:attrNameLst>
                                      </p:cBhvr>
                                      <p:tavLst>
                                        <p:tav tm="0">
                                          <p:val>
                                            <p:strVal val="#ppt_x"/>
                                          </p:val>
                                        </p:tav>
                                        <p:tav tm="100000">
                                          <p:val>
                                            <p:strVal val="#ppt_x"/>
                                          </p:val>
                                        </p:tav>
                                      </p:tavLst>
                                    </p:anim>
                                    <p:anim calcmode="lin" valueType="num">
                                      <p:cBhvr additive="base">
                                        <p:cTn dur="500" fill="hold" id="43"/>
                                        <p:tgtEl>
                                          <p:spTgt spid="1049059"/>
                                        </p:tgtEl>
                                        <p:attrNameLst>
                                          <p:attrName>ppt_y</p:attrName>
                                        </p:attrNameLst>
                                      </p:cBhvr>
                                      <p:tavLst>
                                        <p:tav tm="0">
                                          <p:val>
                                            <p:strVal val="0-#ppt_h/2"/>
                                          </p:val>
                                        </p:tav>
                                        <p:tav tm="100000">
                                          <p:val>
                                            <p:strVal val="#ppt_y"/>
                                          </p:val>
                                        </p:tav>
                                      </p:tavLst>
                                    </p:anim>
                                  </p:childTnLst>
                                </p:cTn>
                              </p:par>
                              <p:par>
                                <p:cTn decel="100000" fill="hold" grpId="0" id="44" nodeType="withEffect" presetClass="entr" presetID="2" presetSubtype="1">
                                  <p:stCondLst>
                                    <p:cond delay="250"/>
                                  </p:stCondLst>
                                  <p:childTnLst>
                                    <p:set>
                                      <p:cBhvr>
                                        <p:cTn dur="1" fill="hold" id="45">
                                          <p:stCondLst>
                                            <p:cond delay="0"/>
                                          </p:stCondLst>
                                        </p:cTn>
                                        <p:tgtEl>
                                          <p:spTgt spid="1049066">
                                            <p:txEl>
                                              <p:pRg st="0" end="0"/>
                                            </p:txEl>
                                          </p:spTgt>
                                        </p:tgtEl>
                                        <p:attrNameLst>
                                          <p:attrName>style.visibility</p:attrName>
                                        </p:attrNameLst>
                                      </p:cBhvr>
                                      <p:to>
                                        <p:strVal val="visible"/>
                                      </p:to>
                                    </p:set>
                                    <p:anim calcmode="lin" valueType="num">
                                      <p:cBhvr additive="base">
                                        <p:cTn dur="500" fill="hold" id="46"/>
                                        <p:tgtEl>
                                          <p:spTgt spid="1049066">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47"/>
                                        <p:tgtEl>
                                          <p:spTgt spid="1049066">
                                            <p:txEl>
                                              <p:pRg st="0" end="0"/>
                                            </p:txEl>
                                          </p:spTgt>
                                        </p:tgtEl>
                                        <p:attrNameLst>
                                          <p:attrName>ppt_y</p:attrName>
                                        </p:attrNameLst>
                                      </p:cBhvr>
                                      <p:tavLst>
                                        <p:tav tm="0">
                                          <p:val>
                                            <p:strVal val="0-#ppt_h/2"/>
                                          </p:val>
                                        </p:tav>
                                        <p:tav tm="100000">
                                          <p:val>
                                            <p:strVal val="#ppt_y"/>
                                          </p:val>
                                        </p:tav>
                                      </p:tavLst>
                                    </p:anim>
                                  </p:childTnLst>
                                </p:cTn>
                              </p:par>
                              <p:par>
                                <p:cTn decel="100000" fill="hold" grpId="0" id="48" nodeType="withEffect" presetClass="entr" presetID="2" presetSubtype="2">
                                  <p:stCondLst>
                                    <p:cond delay="250"/>
                                  </p:stCondLst>
                                  <p:childTnLst>
                                    <p:set>
                                      <p:cBhvr>
                                        <p:cTn dur="1" fill="hold" id="49">
                                          <p:stCondLst>
                                            <p:cond delay="0"/>
                                          </p:stCondLst>
                                        </p:cTn>
                                        <p:tgtEl>
                                          <p:spTgt spid="1049067">
                                            <p:txEl>
                                              <p:pRg st="0" end="0"/>
                                            </p:txEl>
                                          </p:spTgt>
                                        </p:tgtEl>
                                        <p:attrNameLst>
                                          <p:attrName>style.visibility</p:attrName>
                                        </p:attrNameLst>
                                      </p:cBhvr>
                                      <p:to>
                                        <p:strVal val="visible"/>
                                      </p:to>
                                    </p:set>
                                    <p:anim calcmode="lin" valueType="num">
                                      <p:cBhvr additive="base">
                                        <p:cTn dur="500" fill="hold" id="50"/>
                                        <p:tgtEl>
                                          <p:spTgt spid="1049067">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51"/>
                                        <p:tgtEl>
                                          <p:spTgt spid="1049067">
                                            <p:txEl>
                                              <p:pRg st="0" end="0"/>
                                            </p:txEl>
                                          </p:spTgt>
                                        </p:tgtEl>
                                        <p:attrNameLst>
                                          <p:attrName>ppt_y</p:attrName>
                                        </p:attrNameLst>
                                      </p:cBhvr>
                                      <p:tavLst>
                                        <p:tav tm="0">
                                          <p:val>
                                            <p:strVal val="#ppt_y"/>
                                          </p:val>
                                        </p:tav>
                                        <p:tav tm="100000">
                                          <p:val>
                                            <p:strVal val="#ppt_y"/>
                                          </p:val>
                                        </p:tav>
                                      </p:tavLst>
                                    </p:anim>
                                  </p:childTnLst>
                                </p:cTn>
                              </p:par>
                            </p:childTnLst>
                          </p:cTn>
                        </p:par>
                        <p:par>
                          <p:cTn fill="hold" id="52">
                            <p:stCondLst>
                              <p:cond delay="3250"/>
                            </p:stCondLst>
                            <p:childTnLst>
                              <p:par>
                                <p:cTn decel="100000" fill="hold" grpId="0" id="53" nodeType="afterEffect" presetClass="entr" presetID="2" presetSubtype="1">
                                  <p:stCondLst>
                                    <p:cond delay="250"/>
                                  </p:stCondLst>
                                  <p:childTnLst>
                                    <p:set>
                                      <p:cBhvr>
                                        <p:cTn dur="1" fill="hold" id="54">
                                          <p:stCondLst>
                                            <p:cond delay="0"/>
                                          </p:stCondLst>
                                        </p:cTn>
                                        <p:tgtEl>
                                          <p:spTgt spid="1049060"/>
                                        </p:tgtEl>
                                        <p:attrNameLst>
                                          <p:attrName>style.visibility</p:attrName>
                                        </p:attrNameLst>
                                      </p:cBhvr>
                                      <p:to>
                                        <p:strVal val="visible"/>
                                      </p:to>
                                    </p:set>
                                    <p:anim calcmode="lin" valueType="num">
                                      <p:cBhvr additive="base">
                                        <p:cTn dur="500" fill="hold" id="55"/>
                                        <p:tgtEl>
                                          <p:spTgt spid="1049060"/>
                                        </p:tgtEl>
                                        <p:attrNameLst>
                                          <p:attrName>ppt_x</p:attrName>
                                        </p:attrNameLst>
                                      </p:cBhvr>
                                      <p:tavLst>
                                        <p:tav tm="0">
                                          <p:val>
                                            <p:strVal val="#ppt_x"/>
                                          </p:val>
                                        </p:tav>
                                        <p:tav tm="100000">
                                          <p:val>
                                            <p:strVal val="#ppt_x"/>
                                          </p:val>
                                        </p:tav>
                                      </p:tavLst>
                                    </p:anim>
                                    <p:anim calcmode="lin" valueType="num">
                                      <p:cBhvr additive="base">
                                        <p:cTn dur="500" fill="hold" id="56"/>
                                        <p:tgtEl>
                                          <p:spTgt spid="1049060"/>
                                        </p:tgtEl>
                                        <p:attrNameLst>
                                          <p:attrName>ppt_y</p:attrName>
                                        </p:attrNameLst>
                                      </p:cBhvr>
                                      <p:tavLst>
                                        <p:tav tm="0">
                                          <p:val>
                                            <p:strVal val="0-#ppt_h/2"/>
                                          </p:val>
                                        </p:tav>
                                        <p:tav tm="100000">
                                          <p:val>
                                            <p:strVal val="#ppt_y"/>
                                          </p:val>
                                        </p:tav>
                                      </p:tavLst>
                                    </p:anim>
                                  </p:childTnLst>
                                </p:cTn>
                              </p:par>
                              <p:par>
                                <p:cTn decel="100000" fill="hold" grpId="0" id="57" nodeType="withEffect" presetClass="entr" presetID="2" presetSubtype="1">
                                  <p:stCondLst>
                                    <p:cond delay="250"/>
                                  </p:stCondLst>
                                  <p:childTnLst>
                                    <p:set>
                                      <p:cBhvr>
                                        <p:cTn dur="1" fill="hold" id="58">
                                          <p:stCondLst>
                                            <p:cond delay="0"/>
                                          </p:stCondLst>
                                        </p:cTn>
                                        <p:tgtEl>
                                          <p:spTgt spid="1049068">
                                            <p:txEl>
                                              <p:pRg st="0" end="0"/>
                                            </p:txEl>
                                          </p:spTgt>
                                        </p:tgtEl>
                                        <p:attrNameLst>
                                          <p:attrName>style.visibility</p:attrName>
                                        </p:attrNameLst>
                                      </p:cBhvr>
                                      <p:to>
                                        <p:strVal val="visible"/>
                                      </p:to>
                                    </p:set>
                                    <p:anim calcmode="lin" valueType="num">
                                      <p:cBhvr additive="base">
                                        <p:cTn dur="500" fill="hold" id="59"/>
                                        <p:tgtEl>
                                          <p:spTgt spid="1049068">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60"/>
                                        <p:tgtEl>
                                          <p:spTgt spid="1049068">
                                            <p:txEl>
                                              <p:pRg st="0" end="0"/>
                                            </p:txEl>
                                          </p:spTgt>
                                        </p:tgtEl>
                                        <p:attrNameLst>
                                          <p:attrName>ppt_y</p:attrName>
                                        </p:attrNameLst>
                                      </p:cBhvr>
                                      <p:tavLst>
                                        <p:tav tm="0">
                                          <p:val>
                                            <p:strVal val="0-#ppt_h/2"/>
                                          </p:val>
                                        </p:tav>
                                        <p:tav tm="100000">
                                          <p:val>
                                            <p:strVal val="#ppt_y"/>
                                          </p:val>
                                        </p:tav>
                                      </p:tavLst>
                                    </p:anim>
                                  </p:childTnLst>
                                </p:cTn>
                              </p:par>
                              <p:par>
                                <p:cTn decel="100000" fill="hold" grpId="0" id="61" nodeType="withEffect" presetClass="entr" presetID="2" presetSubtype="2">
                                  <p:stCondLst>
                                    <p:cond delay="250"/>
                                  </p:stCondLst>
                                  <p:childTnLst>
                                    <p:set>
                                      <p:cBhvr>
                                        <p:cTn dur="1" fill="hold" id="62">
                                          <p:stCondLst>
                                            <p:cond delay="0"/>
                                          </p:stCondLst>
                                        </p:cTn>
                                        <p:tgtEl>
                                          <p:spTgt spid="1049069">
                                            <p:txEl>
                                              <p:pRg st="0" end="0"/>
                                            </p:txEl>
                                          </p:spTgt>
                                        </p:tgtEl>
                                        <p:attrNameLst>
                                          <p:attrName>style.visibility</p:attrName>
                                        </p:attrNameLst>
                                      </p:cBhvr>
                                      <p:to>
                                        <p:strVal val="visible"/>
                                      </p:to>
                                    </p:set>
                                    <p:anim calcmode="lin" valueType="num">
                                      <p:cBhvr additive="base">
                                        <p:cTn dur="500" fill="hold" id="63"/>
                                        <p:tgtEl>
                                          <p:spTgt spid="1049069">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64"/>
                                        <p:tgtEl>
                                          <p:spTgt spid="1049069">
                                            <p:txEl>
                                              <p:pRg st="0" end="0"/>
                                            </p:txEl>
                                          </p:spTgt>
                                        </p:tgtEl>
                                        <p:attrNameLst>
                                          <p:attrName>ppt_y</p:attrName>
                                        </p:attrNameLst>
                                      </p:cBhvr>
                                      <p:tavLst>
                                        <p:tav tm="0">
                                          <p:val>
                                            <p:strVal val="#ppt_y"/>
                                          </p:val>
                                        </p:tav>
                                        <p:tav tm="100000">
                                          <p:val>
                                            <p:strVal val="#ppt_y"/>
                                          </p:val>
                                        </p:tav>
                                      </p:tavLst>
                                    </p:anim>
                                  </p:childTnLst>
                                </p:cTn>
                              </p:par>
                            </p:childTnLst>
                          </p:cTn>
                        </p:par>
                        <p:par>
                          <p:cTn fill="hold" id="65">
                            <p:stCondLst>
                              <p:cond delay="4000"/>
                            </p:stCondLst>
                            <p:childTnLst>
                              <p:par>
                                <p:cTn decel="100000" fill="hold" grpId="0" id="66" nodeType="afterEffect" presetClass="entr" presetID="2" presetSubtype="1">
                                  <p:stCondLst>
                                    <p:cond delay="250"/>
                                  </p:stCondLst>
                                  <p:childTnLst>
                                    <p:set>
                                      <p:cBhvr>
                                        <p:cTn dur="1" fill="hold" id="67">
                                          <p:stCondLst>
                                            <p:cond delay="0"/>
                                          </p:stCondLst>
                                        </p:cTn>
                                        <p:tgtEl>
                                          <p:spTgt spid="1049061"/>
                                        </p:tgtEl>
                                        <p:attrNameLst>
                                          <p:attrName>style.visibility</p:attrName>
                                        </p:attrNameLst>
                                      </p:cBhvr>
                                      <p:to>
                                        <p:strVal val="visible"/>
                                      </p:to>
                                    </p:set>
                                    <p:anim calcmode="lin" valueType="num">
                                      <p:cBhvr additive="base">
                                        <p:cTn dur="500" fill="hold" id="68"/>
                                        <p:tgtEl>
                                          <p:spTgt spid="1049061"/>
                                        </p:tgtEl>
                                        <p:attrNameLst>
                                          <p:attrName>ppt_x</p:attrName>
                                        </p:attrNameLst>
                                      </p:cBhvr>
                                      <p:tavLst>
                                        <p:tav tm="0">
                                          <p:val>
                                            <p:strVal val="#ppt_x"/>
                                          </p:val>
                                        </p:tav>
                                        <p:tav tm="100000">
                                          <p:val>
                                            <p:strVal val="#ppt_x"/>
                                          </p:val>
                                        </p:tav>
                                      </p:tavLst>
                                    </p:anim>
                                    <p:anim calcmode="lin" valueType="num">
                                      <p:cBhvr additive="base">
                                        <p:cTn dur="500" fill="hold" id="69"/>
                                        <p:tgtEl>
                                          <p:spTgt spid="1049061"/>
                                        </p:tgtEl>
                                        <p:attrNameLst>
                                          <p:attrName>ppt_y</p:attrName>
                                        </p:attrNameLst>
                                      </p:cBhvr>
                                      <p:tavLst>
                                        <p:tav tm="0">
                                          <p:val>
                                            <p:strVal val="0-#ppt_h/2"/>
                                          </p:val>
                                        </p:tav>
                                        <p:tav tm="100000">
                                          <p:val>
                                            <p:strVal val="#ppt_y"/>
                                          </p:val>
                                        </p:tav>
                                      </p:tavLst>
                                    </p:anim>
                                  </p:childTnLst>
                                </p:cTn>
                              </p:par>
                              <p:par>
                                <p:cTn decel="100000" fill="hold" grpId="0" id="70" nodeType="withEffect" presetClass="entr" presetID="2" presetSubtype="1">
                                  <p:stCondLst>
                                    <p:cond delay="250"/>
                                  </p:stCondLst>
                                  <p:childTnLst>
                                    <p:set>
                                      <p:cBhvr>
                                        <p:cTn dur="1" fill="hold" id="71">
                                          <p:stCondLst>
                                            <p:cond delay="0"/>
                                          </p:stCondLst>
                                        </p:cTn>
                                        <p:tgtEl>
                                          <p:spTgt spid="1049070">
                                            <p:txEl>
                                              <p:pRg st="0" end="0"/>
                                            </p:txEl>
                                          </p:spTgt>
                                        </p:tgtEl>
                                        <p:attrNameLst>
                                          <p:attrName>style.visibility</p:attrName>
                                        </p:attrNameLst>
                                      </p:cBhvr>
                                      <p:to>
                                        <p:strVal val="visible"/>
                                      </p:to>
                                    </p:set>
                                    <p:anim calcmode="lin" valueType="num">
                                      <p:cBhvr additive="base">
                                        <p:cTn dur="500" fill="hold" id="72"/>
                                        <p:tgtEl>
                                          <p:spTgt spid="1049070">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73"/>
                                        <p:tgtEl>
                                          <p:spTgt spid="1049070">
                                            <p:txEl>
                                              <p:pRg st="0" end="0"/>
                                            </p:txEl>
                                          </p:spTgt>
                                        </p:tgtEl>
                                        <p:attrNameLst>
                                          <p:attrName>ppt_y</p:attrName>
                                        </p:attrNameLst>
                                      </p:cBhvr>
                                      <p:tavLst>
                                        <p:tav tm="0">
                                          <p:val>
                                            <p:strVal val="0-#ppt_h/2"/>
                                          </p:val>
                                        </p:tav>
                                        <p:tav tm="100000">
                                          <p:val>
                                            <p:strVal val="#ppt_y"/>
                                          </p:val>
                                        </p:tav>
                                      </p:tavLst>
                                    </p:anim>
                                  </p:childTnLst>
                                </p:cTn>
                              </p:par>
                              <p:par>
                                <p:cTn decel="100000" fill="hold" grpId="0" id="74" nodeType="withEffect" presetClass="entr" presetID="2" presetSubtype="2">
                                  <p:stCondLst>
                                    <p:cond delay="250"/>
                                  </p:stCondLst>
                                  <p:childTnLst>
                                    <p:set>
                                      <p:cBhvr>
                                        <p:cTn dur="1" fill="hold" id="75">
                                          <p:stCondLst>
                                            <p:cond delay="0"/>
                                          </p:stCondLst>
                                        </p:cTn>
                                        <p:tgtEl>
                                          <p:spTgt spid="1049071">
                                            <p:txEl>
                                              <p:pRg st="0" end="0"/>
                                            </p:txEl>
                                          </p:spTgt>
                                        </p:tgtEl>
                                        <p:attrNameLst>
                                          <p:attrName>style.visibility</p:attrName>
                                        </p:attrNameLst>
                                      </p:cBhvr>
                                      <p:to>
                                        <p:strVal val="visible"/>
                                      </p:to>
                                    </p:set>
                                    <p:anim calcmode="lin" valueType="num">
                                      <p:cBhvr additive="base">
                                        <p:cTn dur="500" fill="hold" id="76"/>
                                        <p:tgtEl>
                                          <p:spTgt spid="1049071">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77"/>
                                        <p:tgtEl>
                                          <p:spTgt spid="104907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54" grpId="0" animBg="1"/>
      <p:bldP spid="1049055" grpId="0"/>
      <p:bldP spid="1049057" grpId="0" animBg="1"/>
      <p:bldP spid="1049058" grpId="0" animBg="1"/>
      <p:bldP spid="1049059" grpId="0" animBg="1"/>
      <p:bldP spid="1049060" grpId="0" animBg="1"/>
      <p:bldP spid="1049061" grpId="0" animBg="1"/>
      <p:bldP spid="1049062" grpId="0" build="p">
        <p:tmplLst>
          <p:tmpl lvl="1">
            <p:tnLst>
              <p:par>
                <p:cTn decel="100000" fill="hold" nodeType="withEffect" presetClass="entr" presetID="2" presetSubtype="1">
                  <p:stCondLst>
                    <p:cond delay="250"/>
                  </p:stCondLst>
                  <p:childTnLst>
                    <p:set>
                      <p:cBhvr>
                        <p:cTn dur="1" fill="hold">
                          <p:stCondLst>
                            <p:cond delay="0"/>
                          </p:stCondLst>
                        </p:cTn>
                        <p:tgtEl>
                          <p:spTgt spid="1049062"/>
                        </p:tgtEl>
                        <p:attrNameLst>
                          <p:attrName>style.visibility</p:attrName>
                        </p:attrNameLst>
                      </p:cBhvr>
                      <p:to>
                        <p:strVal val="visible"/>
                      </p:to>
                    </p:set>
                    <p:anim calcmode="lin" valueType="num">
                      <p:cBhvr additive="base">
                        <p:cTn dur="500" fill="hold"/>
                        <p:tgtEl>
                          <p:spTgt spid="1049062"/>
                        </p:tgtEl>
                        <p:attrNameLst>
                          <p:attrName>ppt_x</p:attrName>
                        </p:attrNameLst>
                      </p:cBhvr>
                      <p:tavLst>
                        <p:tav tm="0">
                          <p:val>
                            <p:strVal val="#ppt_x"/>
                          </p:val>
                        </p:tav>
                        <p:tav tm="100000">
                          <p:val>
                            <p:strVal val="#ppt_x"/>
                          </p:val>
                        </p:tav>
                      </p:tavLst>
                    </p:anim>
                    <p:anim calcmode="lin" valueType="num">
                      <p:cBhvr additive="base">
                        <p:cTn dur="500" fill="hold"/>
                        <p:tgtEl>
                          <p:spTgt spid="1049062"/>
                        </p:tgtEl>
                        <p:attrNameLst>
                          <p:attrName>ppt_y</p:attrName>
                        </p:attrNameLst>
                      </p:cBhvr>
                      <p:tavLst>
                        <p:tav tm="0">
                          <p:val>
                            <p:strVal val="0-#ppt_h/2"/>
                          </p:val>
                        </p:tav>
                        <p:tav tm="100000">
                          <p:val>
                            <p:strVal val="#ppt_y"/>
                          </p:val>
                        </p:tav>
                      </p:tavLst>
                    </p:anim>
                  </p:childTnLst>
                </p:cTn>
              </p:par>
            </p:tnLst>
          </p:tmpl>
        </p:tmplLst>
      </p:bldP>
      <p:bldP spid="1049063" grpId="0" build="p">
        <p:tmplLst>
          <p:tmpl lvl="1">
            <p:tnLst>
              <p:par>
                <p:cTn decel="100000" fill="hold" nodeType="withEffect" presetClass="entr" presetID="2" presetSubtype="2">
                  <p:stCondLst>
                    <p:cond delay="250"/>
                  </p:stCondLst>
                  <p:childTnLst>
                    <p:set>
                      <p:cBhvr>
                        <p:cTn dur="1" fill="hold">
                          <p:stCondLst>
                            <p:cond delay="0"/>
                          </p:stCondLst>
                        </p:cTn>
                        <p:tgtEl>
                          <p:spTgt spid="1049063"/>
                        </p:tgtEl>
                        <p:attrNameLst>
                          <p:attrName>style.visibility</p:attrName>
                        </p:attrNameLst>
                      </p:cBhvr>
                      <p:to>
                        <p:strVal val="visible"/>
                      </p:to>
                    </p:set>
                    <p:anim calcmode="lin" valueType="num">
                      <p:cBhvr additive="base">
                        <p:cTn dur="500" fill="hold"/>
                        <p:tgtEl>
                          <p:spTgt spid="1049063"/>
                        </p:tgtEl>
                        <p:attrNameLst>
                          <p:attrName>ppt_x</p:attrName>
                        </p:attrNameLst>
                      </p:cBhvr>
                      <p:tavLst>
                        <p:tav tm="0">
                          <p:val>
                            <p:strVal val="1+#ppt_w/2"/>
                          </p:val>
                        </p:tav>
                        <p:tav tm="100000">
                          <p:val>
                            <p:strVal val="#ppt_x"/>
                          </p:val>
                        </p:tav>
                      </p:tavLst>
                    </p:anim>
                    <p:anim calcmode="lin" valueType="num">
                      <p:cBhvr additive="base">
                        <p:cTn dur="500" fill="hold"/>
                        <p:tgtEl>
                          <p:spTgt spid="1049063"/>
                        </p:tgtEl>
                        <p:attrNameLst>
                          <p:attrName>ppt_y</p:attrName>
                        </p:attrNameLst>
                      </p:cBhvr>
                      <p:tavLst>
                        <p:tav tm="0">
                          <p:val>
                            <p:strVal val="#ppt_y"/>
                          </p:val>
                        </p:tav>
                        <p:tav tm="100000">
                          <p:val>
                            <p:strVal val="#ppt_y"/>
                          </p:val>
                        </p:tav>
                      </p:tavLst>
                    </p:anim>
                  </p:childTnLst>
                </p:cTn>
              </p:par>
            </p:tnLst>
          </p:tmpl>
        </p:tmplLst>
      </p:bldP>
      <p:bldP spid="1049064" grpId="0" build="p">
        <p:tmplLst>
          <p:tmpl lvl="1">
            <p:tnLst>
              <p:par>
                <p:cTn decel="100000" fill="hold" nodeType="withEffect" presetClass="entr" presetID="2" presetSubtype="1">
                  <p:stCondLst>
                    <p:cond delay="250"/>
                  </p:stCondLst>
                  <p:childTnLst>
                    <p:set>
                      <p:cBhvr>
                        <p:cTn dur="1" fill="hold">
                          <p:stCondLst>
                            <p:cond delay="0"/>
                          </p:stCondLst>
                        </p:cTn>
                        <p:tgtEl>
                          <p:spTgt spid="1049064"/>
                        </p:tgtEl>
                        <p:attrNameLst>
                          <p:attrName>style.visibility</p:attrName>
                        </p:attrNameLst>
                      </p:cBhvr>
                      <p:to>
                        <p:strVal val="visible"/>
                      </p:to>
                    </p:set>
                    <p:anim calcmode="lin" valueType="num">
                      <p:cBhvr additive="base">
                        <p:cTn dur="500" fill="hold"/>
                        <p:tgtEl>
                          <p:spTgt spid="1049064"/>
                        </p:tgtEl>
                        <p:attrNameLst>
                          <p:attrName>ppt_x</p:attrName>
                        </p:attrNameLst>
                      </p:cBhvr>
                      <p:tavLst>
                        <p:tav tm="0">
                          <p:val>
                            <p:strVal val="#ppt_x"/>
                          </p:val>
                        </p:tav>
                        <p:tav tm="100000">
                          <p:val>
                            <p:strVal val="#ppt_x"/>
                          </p:val>
                        </p:tav>
                      </p:tavLst>
                    </p:anim>
                    <p:anim calcmode="lin" valueType="num">
                      <p:cBhvr additive="base">
                        <p:cTn dur="500" fill="hold"/>
                        <p:tgtEl>
                          <p:spTgt spid="1049064"/>
                        </p:tgtEl>
                        <p:attrNameLst>
                          <p:attrName>ppt_y</p:attrName>
                        </p:attrNameLst>
                      </p:cBhvr>
                      <p:tavLst>
                        <p:tav tm="0">
                          <p:val>
                            <p:strVal val="0-#ppt_h/2"/>
                          </p:val>
                        </p:tav>
                        <p:tav tm="100000">
                          <p:val>
                            <p:strVal val="#ppt_y"/>
                          </p:val>
                        </p:tav>
                      </p:tavLst>
                    </p:anim>
                  </p:childTnLst>
                </p:cTn>
              </p:par>
            </p:tnLst>
          </p:tmpl>
        </p:tmplLst>
      </p:bldP>
      <p:bldP spid="1049065" grpId="0" build="p">
        <p:tmplLst>
          <p:tmpl lvl="1">
            <p:tnLst>
              <p:par>
                <p:cTn decel="100000" fill="hold" nodeType="withEffect" presetClass="entr" presetID="2" presetSubtype="2">
                  <p:stCondLst>
                    <p:cond delay="250"/>
                  </p:stCondLst>
                  <p:childTnLst>
                    <p:set>
                      <p:cBhvr>
                        <p:cTn dur="1" fill="hold">
                          <p:stCondLst>
                            <p:cond delay="0"/>
                          </p:stCondLst>
                        </p:cTn>
                        <p:tgtEl>
                          <p:spTgt spid="1049065"/>
                        </p:tgtEl>
                        <p:attrNameLst>
                          <p:attrName>style.visibility</p:attrName>
                        </p:attrNameLst>
                      </p:cBhvr>
                      <p:to>
                        <p:strVal val="visible"/>
                      </p:to>
                    </p:set>
                    <p:anim calcmode="lin" valueType="num">
                      <p:cBhvr additive="base">
                        <p:cTn dur="500" fill="hold"/>
                        <p:tgtEl>
                          <p:spTgt spid="1049065"/>
                        </p:tgtEl>
                        <p:attrNameLst>
                          <p:attrName>ppt_x</p:attrName>
                        </p:attrNameLst>
                      </p:cBhvr>
                      <p:tavLst>
                        <p:tav tm="0">
                          <p:val>
                            <p:strVal val="1+#ppt_w/2"/>
                          </p:val>
                        </p:tav>
                        <p:tav tm="100000">
                          <p:val>
                            <p:strVal val="#ppt_x"/>
                          </p:val>
                        </p:tav>
                      </p:tavLst>
                    </p:anim>
                    <p:anim calcmode="lin" valueType="num">
                      <p:cBhvr additive="base">
                        <p:cTn dur="500" fill="hold"/>
                        <p:tgtEl>
                          <p:spTgt spid="1049065"/>
                        </p:tgtEl>
                        <p:attrNameLst>
                          <p:attrName>ppt_y</p:attrName>
                        </p:attrNameLst>
                      </p:cBhvr>
                      <p:tavLst>
                        <p:tav tm="0">
                          <p:val>
                            <p:strVal val="#ppt_y"/>
                          </p:val>
                        </p:tav>
                        <p:tav tm="100000">
                          <p:val>
                            <p:strVal val="#ppt_y"/>
                          </p:val>
                        </p:tav>
                      </p:tavLst>
                    </p:anim>
                  </p:childTnLst>
                </p:cTn>
              </p:par>
            </p:tnLst>
          </p:tmpl>
        </p:tmplLst>
      </p:bldP>
      <p:bldP spid="1049066" grpId="0" build="p">
        <p:tmplLst>
          <p:tmpl lvl="1">
            <p:tnLst>
              <p:par>
                <p:cTn decel="100000" fill="hold" nodeType="withEffect" presetClass="entr" presetID="2" presetSubtype="1">
                  <p:stCondLst>
                    <p:cond delay="250"/>
                  </p:stCondLst>
                  <p:childTnLst>
                    <p:set>
                      <p:cBhvr>
                        <p:cTn dur="1" fill="hold">
                          <p:stCondLst>
                            <p:cond delay="0"/>
                          </p:stCondLst>
                        </p:cTn>
                        <p:tgtEl>
                          <p:spTgt spid="1049066"/>
                        </p:tgtEl>
                        <p:attrNameLst>
                          <p:attrName>style.visibility</p:attrName>
                        </p:attrNameLst>
                      </p:cBhvr>
                      <p:to>
                        <p:strVal val="visible"/>
                      </p:to>
                    </p:set>
                    <p:anim calcmode="lin" valueType="num">
                      <p:cBhvr additive="base">
                        <p:cTn dur="500" fill="hold"/>
                        <p:tgtEl>
                          <p:spTgt spid="1049066"/>
                        </p:tgtEl>
                        <p:attrNameLst>
                          <p:attrName>ppt_x</p:attrName>
                        </p:attrNameLst>
                      </p:cBhvr>
                      <p:tavLst>
                        <p:tav tm="0">
                          <p:val>
                            <p:strVal val="#ppt_x"/>
                          </p:val>
                        </p:tav>
                        <p:tav tm="100000">
                          <p:val>
                            <p:strVal val="#ppt_x"/>
                          </p:val>
                        </p:tav>
                      </p:tavLst>
                    </p:anim>
                    <p:anim calcmode="lin" valueType="num">
                      <p:cBhvr additive="base">
                        <p:cTn dur="500" fill="hold"/>
                        <p:tgtEl>
                          <p:spTgt spid="1049066"/>
                        </p:tgtEl>
                        <p:attrNameLst>
                          <p:attrName>ppt_y</p:attrName>
                        </p:attrNameLst>
                      </p:cBhvr>
                      <p:tavLst>
                        <p:tav tm="0">
                          <p:val>
                            <p:strVal val="0-#ppt_h/2"/>
                          </p:val>
                        </p:tav>
                        <p:tav tm="100000">
                          <p:val>
                            <p:strVal val="#ppt_y"/>
                          </p:val>
                        </p:tav>
                      </p:tavLst>
                    </p:anim>
                  </p:childTnLst>
                </p:cTn>
              </p:par>
            </p:tnLst>
          </p:tmpl>
        </p:tmplLst>
      </p:bldP>
      <p:bldP spid="1049067" grpId="0" build="p">
        <p:tmplLst>
          <p:tmpl lvl="1">
            <p:tnLst>
              <p:par>
                <p:cTn decel="100000" fill="hold" nodeType="withEffect" presetClass="entr" presetID="2" presetSubtype="2">
                  <p:stCondLst>
                    <p:cond delay="250"/>
                  </p:stCondLst>
                  <p:childTnLst>
                    <p:set>
                      <p:cBhvr>
                        <p:cTn dur="1" fill="hold">
                          <p:stCondLst>
                            <p:cond delay="0"/>
                          </p:stCondLst>
                        </p:cTn>
                        <p:tgtEl>
                          <p:spTgt spid="1049067"/>
                        </p:tgtEl>
                        <p:attrNameLst>
                          <p:attrName>style.visibility</p:attrName>
                        </p:attrNameLst>
                      </p:cBhvr>
                      <p:to>
                        <p:strVal val="visible"/>
                      </p:to>
                    </p:set>
                    <p:anim calcmode="lin" valueType="num">
                      <p:cBhvr additive="base">
                        <p:cTn dur="500" fill="hold"/>
                        <p:tgtEl>
                          <p:spTgt spid="1049067"/>
                        </p:tgtEl>
                        <p:attrNameLst>
                          <p:attrName>ppt_x</p:attrName>
                        </p:attrNameLst>
                      </p:cBhvr>
                      <p:tavLst>
                        <p:tav tm="0">
                          <p:val>
                            <p:strVal val="1+#ppt_w/2"/>
                          </p:val>
                        </p:tav>
                        <p:tav tm="100000">
                          <p:val>
                            <p:strVal val="#ppt_x"/>
                          </p:val>
                        </p:tav>
                      </p:tavLst>
                    </p:anim>
                    <p:anim calcmode="lin" valueType="num">
                      <p:cBhvr additive="base">
                        <p:cTn dur="500" fill="hold"/>
                        <p:tgtEl>
                          <p:spTgt spid="1049067"/>
                        </p:tgtEl>
                        <p:attrNameLst>
                          <p:attrName>ppt_y</p:attrName>
                        </p:attrNameLst>
                      </p:cBhvr>
                      <p:tavLst>
                        <p:tav tm="0">
                          <p:val>
                            <p:strVal val="#ppt_y"/>
                          </p:val>
                        </p:tav>
                        <p:tav tm="100000">
                          <p:val>
                            <p:strVal val="#ppt_y"/>
                          </p:val>
                        </p:tav>
                      </p:tavLst>
                    </p:anim>
                  </p:childTnLst>
                </p:cTn>
              </p:par>
            </p:tnLst>
          </p:tmpl>
        </p:tmplLst>
      </p:bldP>
      <p:bldP spid="1049068" grpId="0" build="p">
        <p:tmplLst>
          <p:tmpl lvl="1">
            <p:tnLst>
              <p:par>
                <p:cTn decel="100000" fill="hold" nodeType="withEffect" presetClass="entr" presetID="2" presetSubtype="1">
                  <p:stCondLst>
                    <p:cond delay="250"/>
                  </p:stCondLst>
                  <p:childTnLst>
                    <p:set>
                      <p:cBhvr>
                        <p:cTn dur="1" fill="hold">
                          <p:stCondLst>
                            <p:cond delay="0"/>
                          </p:stCondLst>
                        </p:cTn>
                        <p:tgtEl>
                          <p:spTgt spid="1049068"/>
                        </p:tgtEl>
                        <p:attrNameLst>
                          <p:attrName>style.visibility</p:attrName>
                        </p:attrNameLst>
                      </p:cBhvr>
                      <p:to>
                        <p:strVal val="visible"/>
                      </p:to>
                    </p:set>
                    <p:anim calcmode="lin" valueType="num">
                      <p:cBhvr additive="base">
                        <p:cTn dur="500" fill="hold"/>
                        <p:tgtEl>
                          <p:spTgt spid="1049068"/>
                        </p:tgtEl>
                        <p:attrNameLst>
                          <p:attrName>ppt_x</p:attrName>
                        </p:attrNameLst>
                      </p:cBhvr>
                      <p:tavLst>
                        <p:tav tm="0">
                          <p:val>
                            <p:strVal val="#ppt_x"/>
                          </p:val>
                        </p:tav>
                        <p:tav tm="100000">
                          <p:val>
                            <p:strVal val="#ppt_x"/>
                          </p:val>
                        </p:tav>
                      </p:tavLst>
                    </p:anim>
                    <p:anim calcmode="lin" valueType="num">
                      <p:cBhvr additive="base">
                        <p:cTn dur="500" fill="hold"/>
                        <p:tgtEl>
                          <p:spTgt spid="1049068"/>
                        </p:tgtEl>
                        <p:attrNameLst>
                          <p:attrName>ppt_y</p:attrName>
                        </p:attrNameLst>
                      </p:cBhvr>
                      <p:tavLst>
                        <p:tav tm="0">
                          <p:val>
                            <p:strVal val="0-#ppt_h/2"/>
                          </p:val>
                        </p:tav>
                        <p:tav tm="100000">
                          <p:val>
                            <p:strVal val="#ppt_y"/>
                          </p:val>
                        </p:tav>
                      </p:tavLst>
                    </p:anim>
                  </p:childTnLst>
                </p:cTn>
              </p:par>
            </p:tnLst>
          </p:tmpl>
        </p:tmplLst>
      </p:bldP>
      <p:bldP spid="1049069" grpId="0" build="p">
        <p:tmplLst>
          <p:tmpl lvl="1">
            <p:tnLst>
              <p:par>
                <p:cTn decel="100000" fill="hold" nodeType="withEffect" presetClass="entr" presetID="2" presetSubtype="2">
                  <p:stCondLst>
                    <p:cond delay="250"/>
                  </p:stCondLst>
                  <p:childTnLst>
                    <p:set>
                      <p:cBhvr>
                        <p:cTn dur="1" fill="hold">
                          <p:stCondLst>
                            <p:cond delay="0"/>
                          </p:stCondLst>
                        </p:cTn>
                        <p:tgtEl>
                          <p:spTgt spid="1049069"/>
                        </p:tgtEl>
                        <p:attrNameLst>
                          <p:attrName>style.visibility</p:attrName>
                        </p:attrNameLst>
                      </p:cBhvr>
                      <p:to>
                        <p:strVal val="visible"/>
                      </p:to>
                    </p:set>
                    <p:anim calcmode="lin" valueType="num">
                      <p:cBhvr additive="base">
                        <p:cTn dur="500" fill="hold"/>
                        <p:tgtEl>
                          <p:spTgt spid="1049069"/>
                        </p:tgtEl>
                        <p:attrNameLst>
                          <p:attrName>ppt_x</p:attrName>
                        </p:attrNameLst>
                      </p:cBhvr>
                      <p:tavLst>
                        <p:tav tm="0">
                          <p:val>
                            <p:strVal val="1+#ppt_w/2"/>
                          </p:val>
                        </p:tav>
                        <p:tav tm="100000">
                          <p:val>
                            <p:strVal val="#ppt_x"/>
                          </p:val>
                        </p:tav>
                      </p:tavLst>
                    </p:anim>
                    <p:anim calcmode="lin" valueType="num">
                      <p:cBhvr additive="base">
                        <p:cTn dur="500" fill="hold"/>
                        <p:tgtEl>
                          <p:spTgt spid="1049069"/>
                        </p:tgtEl>
                        <p:attrNameLst>
                          <p:attrName>ppt_y</p:attrName>
                        </p:attrNameLst>
                      </p:cBhvr>
                      <p:tavLst>
                        <p:tav tm="0">
                          <p:val>
                            <p:strVal val="#ppt_y"/>
                          </p:val>
                        </p:tav>
                        <p:tav tm="100000">
                          <p:val>
                            <p:strVal val="#ppt_y"/>
                          </p:val>
                        </p:tav>
                      </p:tavLst>
                    </p:anim>
                  </p:childTnLst>
                </p:cTn>
              </p:par>
            </p:tnLst>
          </p:tmpl>
        </p:tmplLst>
      </p:bldP>
      <p:bldP spid="1049070" grpId="0" build="p">
        <p:tmplLst>
          <p:tmpl lvl="1">
            <p:tnLst>
              <p:par>
                <p:cTn decel="100000" fill="hold" nodeType="withEffect" presetClass="entr" presetID="2" presetSubtype="1">
                  <p:stCondLst>
                    <p:cond delay="250"/>
                  </p:stCondLst>
                  <p:childTnLst>
                    <p:set>
                      <p:cBhvr>
                        <p:cTn dur="1" fill="hold">
                          <p:stCondLst>
                            <p:cond delay="0"/>
                          </p:stCondLst>
                        </p:cTn>
                        <p:tgtEl>
                          <p:spTgt spid="1049070"/>
                        </p:tgtEl>
                        <p:attrNameLst>
                          <p:attrName>style.visibility</p:attrName>
                        </p:attrNameLst>
                      </p:cBhvr>
                      <p:to>
                        <p:strVal val="visible"/>
                      </p:to>
                    </p:set>
                    <p:anim calcmode="lin" valueType="num">
                      <p:cBhvr additive="base">
                        <p:cTn dur="500" fill="hold"/>
                        <p:tgtEl>
                          <p:spTgt spid="1049070"/>
                        </p:tgtEl>
                        <p:attrNameLst>
                          <p:attrName>ppt_x</p:attrName>
                        </p:attrNameLst>
                      </p:cBhvr>
                      <p:tavLst>
                        <p:tav tm="0">
                          <p:val>
                            <p:strVal val="#ppt_x"/>
                          </p:val>
                        </p:tav>
                        <p:tav tm="100000">
                          <p:val>
                            <p:strVal val="#ppt_x"/>
                          </p:val>
                        </p:tav>
                      </p:tavLst>
                    </p:anim>
                    <p:anim calcmode="lin" valueType="num">
                      <p:cBhvr additive="base">
                        <p:cTn dur="500" fill="hold"/>
                        <p:tgtEl>
                          <p:spTgt spid="1049070"/>
                        </p:tgtEl>
                        <p:attrNameLst>
                          <p:attrName>ppt_y</p:attrName>
                        </p:attrNameLst>
                      </p:cBhvr>
                      <p:tavLst>
                        <p:tav tm="0">
                          <p:val>
                            <p:strVal val="0-#ppt_h/2"/>
                          </p:val>
                        </p:tav>
                        <p:tav tm="100000">
                          <p:val>
                            <p:strVal val="#ppt_y"/>
                          </p:val>
                        </p:tav>
                      </p:tavLst>
                    </p:anim>
                  </p:childTnLst>
                </p:cTn>
              </p:par>
            </p:tnLst>
          </p:tmpl>
        </p:tmplLst>
      </p:bldP>
      <p:bldP spid="1049071" grpId="0" build="p">
        <p:tmplLst>
          <p:tmpl lvl="1">
            <p:tnLst>
              <p:par>
                <p:cTn decel="100000" fill="hold" nodeType="withEffect" presetClass="entr" presetID="2" presetSubtype="2">
                  <p:stCondLst>
                    <p:cond delay="250"/>
                  </p:stCondLst>
                  <p:childTnLst>
                    <p:set>
                      <p:cBhvr>
                        <p:cTn dur="1" fill="hold">
                          <p:stCondLst>
                            <p:cond delay="0"/>
                          </p:stCondLst>
                        </p:cTn>
                        <p:tgtEl>
                          <p:spTgt spid="1049071"/>
                        </p:tgtEl>
                        <p:attrNameLst>
                          <p:attrName>style.visibility</p:attrName>
                        </p:attrNameLst>
                      </p:cBhvr>
                      <p:to>
                        <p:strVal val="visible"/>
                      </p:to>
                    </p:set>
                    <p:anim calcmode="lin" valueType="num">
                      <p:cBhvr additive="base">
                        <p:cTn dur="500" fill="hold"/>
                        <p:tgtEl>
                          <p:spTgt spid="1049071"/>
                        </p:tgtEl>
                        <p:attrNameLst>
                          <p:attrName>ppt_x</p:attrName>
                        </p:attrNameLst>
                      </p:cBhvr>
                      <p:tavLst>
                        <p:tav tm="0">
                          <p:val>
                            <p:strVal val="1+#ppt_w/2"/>
                          </p:val>
                        </p:tav>
                        <p:tav tm="100000">
                          <p:val>
                            <p:strVal val="#ppt_x"/>
                          </p:val>
                        </p:tav>
                      </p:tavLst>
                    </p:anim>
                    <p:anim calcmode="lin" valueType="num">
                      <p:cBhvr additive="base">
                        <p:cTn dur="500" fill="hold"/>
                        <p:tgtEl>
                          <p:spTgt spid="1049071"/>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84" name=""/>
        <p:cNvGrpSpPr/>
        <p:nvPr/>
      </p:nvGrpSpPr>
      <p:grpSpPr>
        <a:xfrm>
          <a:off x="0" y="0"/>
          <a:ext cx="0" cy="0"/>
          <a:chOff x="0" y="0"/>
          <a:chExt cx="0" cy="0"/>
        </a:xfrm>
      </p:grpSpPr>
      <p:sp>
        <p:nvSpPr>
          <p:cNvPr id="1049218" name="フッター プレースホルダー 2"/>
          <p:cNvSpPr>
            <a:spLocks noGrp="1"/>
          </p:cNvSpPr>
          <p:nvPr>
            <p:ph type="ftr" sz="quarter" idx="10"/>
          </p:nvPr>
        </p:nvSpPr>
        <p:spPr>
          <a:xfrm>
            <a:off x="10509540" y="9464400"/>
            <a:ext cx="5790697" cy="547688"/>
          </a:xfrm>
          <a:prstGeom prst="rect"/>
        </p:spPr>
        <p:txBody>
          <a:bodyPr/>
          <a:p>
            <a:r>
              <a:rPr altLang="ja-JP" lang="en-US"/>
              <a:t>The Power of PowerPoint | thepopp.com</a:t>
            </a:r>
            <a:endParaRPr altLang="en-US" dirty="0" lang="ja-JP"/>
          </a:p>
        </p:txBody>
      </p:sp>
      <p:sp>
        <p:nvSpPr>
          <p:cNvPr id="1049219" name="正方形/長方形 4"/>
          <p:cNvSpPr/>
          <p:nvPr userDrawn="1"/>
        </p:nvSpPr>
        <p:spPr>
          <a:xfrm>
            <a:off x="-1" y="0"/>
            <a:ext cx="18286413" cy="3343300"/>
          </a:xfrm>
          <a:prstGeom prst="rect"/>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220" name="タイトル 1"/>
          <p:cNvSpPr>
            <a:spLocks noGrp="1"/>
          </p:cNvSpPr>
          <p:nvPr>
            <p:ph type="title" hasCustomPrompt="1"/>
          </p:nvPr>
        </p:nvSpPr>
        <p:spPr>
          <a:xfrm>
            <a:off x="884800" y="928167"/>
            <a:ext cx="16516812" cy="1702991"/>
          </a:xfrm>
        </p:spPr>
        <p:txBody>
          <a:bodyPr>
            <a:normAutofit/>
          </a:bodyPr>
          <a:lstStyle>
            <a:lvl1pPr algn="ctr">
              <a:defRPr sz="9600">
                <a:solidFill>
                  <a:schemeClr val="bg1"/>
                </a:solidFill>
                <a:latin typeface="Route 159 UltraLight" pitchFamily="50" charset="0"/>
              </a:defRPr>
            </a:lvl1pPr>
          </a:lstStyle>
          <a:p>
            <a:r>
              <a:rPr altLang="ja-JP" dirty="0" kumimoji="1" lang="en-US"/>
              <a:t>Text</a:t>
            </a:r>
            <a:endParaRPr altLang="en-US" dirty="0" kumimoji="1" lang="ja-JP"/>
          </a:p>
        </p:txBody>
      </p:sp>
      <p:sp>
        <p:nvSpPr>
          <p:cNvPr id="1049221" name="円/楕円 6"/>
          <p:cNvSpPr/>
          <p:nvPr userDrawn="1"/>
        </p:nvSpPr>
        <p:spPr>
          <a:xfrm>
            <a:off x="712297" y="4279404"/>
            <a:ext cx="3672408" cy="3672408"/>
          </a:xfrm>
          <a:prstGeom prst="ellipse"/>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222" name="円/楕円 7"/>
          <p:cNvSpPr/>
          <p:nvPr userDrawn="1"/>
        </p:nvSpPr>
        <p:spPr>
          <a:xfrm>
            <a:off x="3687664" y="4393537"/>
            <a:ext cx="886695" cy="886695"/>
          </a:xfrm>
          <a:prstGeom prst="ellipse"/>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ja-JP" dirty="0" kumimoji="1" lang="en-US"/>
              <a:t>1</a:t>
            </a:r>
            <a:endParaRPr altLang="en-US" dirty="0" kumimoji="1" lang="ja-JP"/>
          </a:p>
        </p:txBody>
      </p:sp>
      <p:sp>
        <p:nvSpPr>
          <p:cNvPr id="1049223" name="テキスト プレースホルダー 6"/>
          <p:cNvSpPr>
            <a:spLocks noGrp="1"/>
          </p:cNvSpPr>
          <p:nvPr>
            <p:ph type="body" sz="quarter" idx="15" hasCustomPrompt="1"/>
          </p:nvPr>
        </p:nvSpPr>
        <p:spPr>
          <a:xfrm>
            <a:off x="819175" y="5439916"/>
            <a:ext cx="3458653" cy="936104"/>
          </a:xfrm>
        </p:spPr>
        <p:txBody>
          <a:bodyPr anchor="b">
            <a:normAutofit/>
          </a:bodyPr>
          <a:lstStyle>
            <a:lvl1pPr algn="ctr">
              <a:defRPr baseline="0" sz="3600">
                <a:solidFill>
                  <a:schemeClr val="accent1"/>
                </a:solidFill>
                <a:latin typeface="Route 159 SemiBold" pitchFamily="50" charset="0"/>
              </a:defRPr>
            </a:lvl1pPr>
          </a:lstStyle>
          <a:p>
            <a:pPr lvl="0"/>
            <a:r>
              <a:rPr altLang="ja-JP" dirty="0" kumimoji="1" lang="en-US"/>
              <a:t>Text goes here</a:t>
            </a:r>
            <a:endParaRPr altLang="en-US" dirty="0" kumimoji="1" lang="ja-JP"/>
          </a:p>
        </p:txBody>
      </p:sp>
      <p:sp>
        <p:nvSpPr>
          <p:cNvPr id="1049224" name="テキスト プレースホルダー 6"/>
          <p:cNvSpPr>
            <a:spLocks noGrp="1"/>
          </p:cNvSpPr>
          <p:nvPr>
            <p:ph type="body" sz="quarter" idx="16" hasCustomPrompt="1"/>
          </p:nvPr>
        </p:nvSpPr>
        <p:spPr>
          <a:xfrm>
            <a:off x="819175" y="6159996"/>
            <a:ext cx="3458653" cy="603684"/>
          </a:xfrm>
        </p:spPr>
        <p:txBody>
          <a:bodyPr anchor="t">
            <a:normAutofit/>
          </a:bodyPr>
          <a:lstStyle>
            <a:lvl1pPr algn="ctr">
              <a:defRPr baseline="0" sz="2000" i="1">
                <a:solidFill>
                  <a:schemeClr val="tx1">
                    <a:lumMod val="50000"/>
                    <a:lumOff val="50000"/>
                  </a:schemeClr>
                </a:solidFill>
                <a:latin typeface="+mn-lt"/>
              </a:defRPr>
            </a:lvl1pPr>
          </a:lstStyle>
          <a:p>
            <a:pPr lvl="0"/>
            <a:r>
              <a:rPr altLang="ja-JP" dirty="0" kumimoji="1" lang="en-US"/>
              <a:t>Text goes here</a:t>
            </a:r>
            <a:endParaRPr altLang="en-US" dirty="0" kumimoji="1" lang="ja-JP"/>
          </a:p>
        </p:txBody>
      </p:sp>
      <p:sp>
        <p:nvSpPr>
          <p:cNvPr id="1049225" name="山形 10"/>
          <p:cNvSpPr/>
          <p:nvPr userDrawn="1"/>
        </p:nvSpPr>
        <p:spPr>
          <a:xfrm>
            <a:off x="4534694" y="5913394"/>
            <a:ext cx="360040" cy="404428"/>
          </a:xfrm>
          <a:prstGeom prst="chevron"/>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solidFill>
                <a:schemeClr val="tx1"/>
              </a:solidFill>
            </a:endParaRPr>
          </a:p>
        </p:txBody>
      </p:sp>
      <p:sp>
        <p:nvSpPr>
          <p:cNvPr id="1049226" name="円/楕円 11"/>
          <p:cNvSpPr/>
          <p:nvPr userDrawn="1"/>
        </p:nvSpPr>
        <p:spPr>
          <a:xfrm>
            <a:off x="5038750" y="4279404"/>
            <a:ext cx="3672408" cy="3672408"/>
          </a:xfrm>
          <a:prstGeom prst="ellipse"/>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227" name="円/楕円 12"/>
          <p:cNvSpPr/>
          <p:nvPr userDrawn="1"/>
        </p:nvSpPr>
        <p:spPr>
          <a:xfrm>
            <a:off x="8014117" y="4393537"/>
            <a:ext cx="886695" cy="886695"/>
          </a:xfrm>
          <a:prstGeom prst="ellipse"/>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ja-JP" dirty="0" kumimoji="1" lang="en-US"/>
              <a:t>2</a:t>
            </a:r>
            <a:endParaRPr altLang="en-US" dirty="0" kumimoji="1" lang="ja-JP"/>
          </a:p>
        </p:txBody>
      </p:sp>
      <p:sp>
        <p:nvSpPr>
          <p:cNvPr id="1049228" name="テキスト プレースホルダー 6"/>
          <p:cNvSpPr>
            <a:spLocks noGrp="1"/>
          </p:cNvSpPr>
          <p:nvPr>
            <p:ph type="body" sz="quarter" idx="17" hasCustomPrompt="1"/>
          </p:nvPr>
        </p:nvSpPr>
        <p:spPr>
          <a:xfrm>
            <a:off x="5145628" y="5439916"/>
            <a:ext cx="3458653" cy="936104"/>
          </a:xfrm>
        </p:spPr>
        <p:txBody>
          <a:bodyPr anchor="b">
            <a:normAutofit/>
          </a:bodyPr>
          <a:lstStyle>
            <a:lvl1pPr algn="ctr">
              <a:defRPr baseline="0" sz="3600">
                <a:solidFill>
                  <a:schemeClr val="accent3"/>
                </a:solidFill>
                <a:latin typeface="Route 159 SemiBold" pitchFamily="50" charset="0"/>
              </a:defRPr>
            </a:lvl1pPr>
          </a:lstStyle>
          <a:p>
            <a:pPr lvl="0"/>
            <a:r>
              <a:rPr altLang="ja-JP" dirty="0" kumimoji="1" lang="en-US"/>
              <a:t>Text goes here</a:t>
            </a:r>
            <a:endParaRPr altLang="en-US" dirty="0" kumimoji="1" lang="ja-JP"/>
          </a:p>
        </p:txBody>
      </p:sp>
      <p:sp>
        <p:nvSpPr>
          <p:cNvPr id="1049229" name="テキスト プレースホルダー 6"/>
          <p:cNvSpPr>
            <a:spLocks noGrp="1"/>
          </p:cNvSpPr>
          <p:nvPr>
            <p:ph type="body" sz="quarter" idx="18" hasCustomPrompt="1"/>
          </p:nvPr>
        </p:nvSpPr>
        <p:spPr>
          <a:xfrm>
            <a:off x="5145628" y="6159996"/>
            <a:ext cx="3458653" cy="603684"/>
          </a:xfrm>
        </p:spPr>
        <p:txBody>
          <a:bodyPr anchor="t">
            <a:normAutofit/>
          </a:bodyPr>
          <a:lstStyle>
            <a:lvl1pPr algn="ctr">
              <a:defRPr baseline="0" sz="2000" i="1">
                <a:solidFill>
                  <a:schemeClr val="tx1">
                    <a:lumMod val="50000"/>
                    <a:lumOff val="50000"/>
                  </a:schemeClr>
                </a:solidFill>
                <a:latin typeface="+mn-lt"/>
              </a:defRPr>
            </a:lvl1pPr>
          </a:lstStyle>
          <a:p>
            <a:pPr lvl="0"/>
            <a:r>
              <a:rPr altLang="ja-JP" dirty="0" kumimoji="1" lang="en-US"/>
              <a:t>Text goes here</a:t>
            </a:r>
            <a:endParaRPr altLang="en-US" dirty="0" kumimoji="1" lang="ja-JP"/>
          </a:p>
        </p:txBody>
      </p:sp>
      <p:sp>
        <p:nvSpPr>
          <p:cNvPr id="1049230" name="山形 15"/>
          <p:cNvSpPr/>
          <p:nvPr userDrawn="1"/>
        </p:nvSpPr>
        <p:spPr>
          <a:xfrm>
            <a:off x="8855174" y="5913394"/>
            <a:ext cx="360040" cy="404428"/>
          </a:xfrm>
          <a:prstGeom prst="chevron"/>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solidFill>
                <a:schemeClr val="tx1"/>
              </a:solidFill>
            </a:endParaRPr>
          </a:p>
        </p:txBody>
      </p:sp>
      <p:sp>
        <p:nvSpPr>
          <p:cNvPr id="1049231" name="円/楕円 16"/>
          <p:cNvSpPr/>
          <p:nvPr userDrawn="1"/>
        </p:nvSpPr>
        <p:spPr>
          <a:xfrm>
            <a:off x="9359230" y="4279404"/>
            <a:ext cx="3672408" cy="3672408"/>
          </a:xfrm>
          <a:prstGeom prst="ellipse"/>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232" name="円/楕円 17"/>
          <p:cNvSpPr/>
          <p:nvPr userDrawn="1"/>
        </p:nvSpPr>
        <p:spPr>
          <a:xfrm>
            <a:off x="12334597" y="4393537"/>
            <a:ext cx="886695" cy="886695"/>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ja-JP" dirty="0" kumimoji="1" lang="en-US"/>
              <a:t>3</a:t>
            </a:r>
            <a:endParaRPr altLang="en-US" dirty="0" kumimoji="1" lang="ja-JP"/>
          </a:p>
        </p:txBody>
      </p:sp>
      <p:sp>
        <p:nvSpPr>
          <p:cNvPr id="1049233" name="テキスト プレースホルダー 6"/>
          <p:cNvSpPr>
            <a:spLocks noGrp="1"/>
          </p:cNvSpPr>
          <p:nvPr>
            <p:ph type="body" sz="quarter" idx="19" hasCustomPrompt="1"/>
          </p:nvPr>
        </p:nvSpPr>
        <p:spPr>
          <a:xfrm>
            <a:off x="9466108" y="5439916"/>
            <a:ext cx="3458653" cy="936104"/>
          </a:xfrm>
        </p:spPr>
        <p:txBody>
          <a:bodyPr anchor="b">
            <a:normAutofit/>
          </a:bodyPr>
          <a:lstStyle>
            <a:lvl1pPr algn="ctr">
              <a:defRPr baseline="0" sz="3600">
                <a:solidFill>
                  <a:schemeClr val="accent2"/>
                </a:solidFill>
                <a:latin typeface="Route 159 SemiBold" pitchFamily="50" charset="0"/>
              </a:defRPr>
            </a:lvl1pPr>
          </a:lstStyle>
          <a:p>
            <a:pPr lvl="0"/>
            <a:r>
              <a:rPr altLang="ja-JP" dirty="0" kumimoji="1" lang="en-US"/>
              <a:t>Text goes here</a:t>
            </a:r>
            <a:endParaRPr altLang="en-US" dirty="0" kumimoji="1" lang="ja-JP"/>
          </a:p>
        </p:txBody>
      </p:sp>
      <p:sp>
        <p:nvSpPr>
          <p:cNvPr id="1049234" name="テキスト プレースホルダー 6"/>
          <p:cNvSpPr>
            <a:spLocks noGrp="1"/>
          </p:cNvSpPr>
          <p:nvPr>
            <p:ph type="body" sz="quarter" idx="20" hasCustomPrompt="1"/>
          </p:nvPr>
        </p:nvSpPr>
        <p:spPr>
          <a:xfrm>
            <a:off x="9466108" y="6159996"/>
            <a:ext cx="3458653" cy="603684"/>
          </a:xfrm>
        </p:spPr>
        <p:txBody>
          <a:bodyPr anchor="t">
            <a:normAutofit/>
          </a:bodyPr>
          <a:lstStyle>
            <a:lvl1pPr algn="ctr">
              <a:defRPr baseline="0" sz="2000" i="1">
                <a:solidFill>
                  <a:schemeClr val="tx1">
                    <a:lumMod val="50000"/>
                    <a:lumOff val="50000"/>
                  </a:schemeClr>
                </a:solidFill>
                <a:latin typeface="+mn-lt"/>
              </a:defRPr>
            </a:lvl1pPr>
          </a:lstStyle>
          <a:p>
            <a:pPr lvl="0"/>
            <a:r>
              <a:rPr altLang="ja-JP" dirty="0" kumimoji="1" lang="en-US"/>
              <a:t>Text goes here</a:t>
            </a:r>
            <a:endParaRPr altLang="en-US" dirty="0" kumimoji="1" lang="ja-JP"/>
          </a:p>
        </p:txBody>
      </p:sp>
      <p:sp>
        <p:nvSpPr>
          <p:cNvPr id="1049235" name="山形 20"/>
          <p:cNvSpPr/>
          <p:nvPr userDrawn="1"/>
        </p:nvSpPr>
        <p:spPr>
          <a:xfrm>
            <a:off x="13181627" y="5913394"/>
            <a:ext cx="360040" cy="404428"/>
          </a:xfrm>
          <a:prstGeom prst="chevron"/>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solidFill>
                <a:schemeClr val="tx1"/>
              </a:solidFill>
            </a:endParaRPr>
          </a:p>
        </p:txBody>
      </p:sp>
      <p:sp>
        <p:nvSpPr>
          <p:cNvPr id="1049236" name="円/楕円 21"/>
          <p:cNvSpPr/>
          <p:nvPr userDrawn="1"/>
        </p:nvSpPr>
        <p:spPr>
          <a:xfrm>
            <a:off x="13685683" y="4279404"/>
            <a:ext cx="3672408" cy="3672408"/>
          </a:xfrm>
          <a:prstGeom prst="ellipse"/>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237" name="円/楕円 22"/>
          <p:cNvSpPr/>
          <p:nvPr userDrawn="1"/>
        </p:nvSpPr>
        <p:spPr>
          <a:xfrm>
            <a:off x="16661050" y="4393537"/>
            <a:ext cx="886695" cy="886695"/>
          </a:xfrm>
          <a:prstGeom prst="ellips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ja-JP" dirty="0" kumimoji="1" lang="en-US"/>
              <a:t>4</a:t>
            </a:r>
            <a:endParaRPr altLang="en-US" dirty="0" kumimoji="1" lang="ja-JP"/>
          </a:p>
        </p:txBody>
      </p:sp>
      <p:sp>
        <p:nvSpPr>
          <p:cNvPr id="1049238" name="テキスト プレースホルダー 6"/>
          <p:cNvSpPr>
            <a:spLocks noGrp="1"/>
          </p:cNvSpPr>
          <p:nvPr>
            <p:ph type="body" sz="quarter" idx="21" hasCustomPrompt="1"/>
          </p:nvPr>
        </p:nvSpPr>
        <p:spPr>
          <a:xfrm>
            <a:off x="13792561" y="5439916"/>
            <a:ext cx="3458653" cy="936104"/>
          </a:xfrm>
        </p:spPr>
        <p:txBody>
          <a:bodyPr anchor="b">
            <a:normAutofit/>
          </a:bodyPr>
          <a:lstStyle>
            <a:lvl1pPr algn="ctr">
              <a:defRPr baseline="0" sz="3600">
                <a:solidFill>
                  <a:schemeClr val="accent4"/>
                </a:solidFill>
                <a:latin typeface="Route 159 SemiBold" pitchFamily="50" charset="0"/>
              </a:defRPr>
            </a:lvl1pPr>
          </a:lstStyle>
          <a:p>
            <a:pPr lvl="0"/>
            <a:r>
              <a:rPr altLang="ja-JP" dirty="0" kumimoji="1" lang="en-US"/>
              <a:t>Text goes here</a:t>
            </a:r>
            <a:endParaRPr altLang="en-US" dirty="0" kumimoji="1" lang="ja-JP"/>
          </a:p>
        </p:txBody>
      </p:sp>
      <p:sp>
        <p:nvSpPr>
          <p:cNvPr id="1049239" name="テキスト プレースホルダー 6"/>
          <p:cNvSpPr>
            <a:spLocks noGrp="1"/>
          </p:cNvSpPr>
          <p:nvPr>
            <p:ph type="body" sz="quarter" idx="22" hasCustomPrompt="1"/>
          </p:nvPr>
        </p:nvSpPr>
        <p:spPr>
          <a:xfrm>
            <a:off x="13792561" y="6159996"/>
            <a:ext cx="3458653" cy="603684"/>
          </a:xfrm>
        </p:spPr>
        <p:txBody>
          <a:bodyPr anchor="t">
            <a:normAutofit/>
          </a:bodyPr>
          <a:lstStyle>
            <a:lvl1pPr algn="ctr">
              <a:defRPr baseline="0" sz="2000" i="1">
                <a:solidFill>
                  <a:schemeClr val="tx1">
                    <a:lumMod val="50000"/>
                    <a:lumOff val="50000"/>
                  </a:schemeClr>
                </a:solidFill>
                <a:latin typeface="+mn-lt"/>
              </a:defRPr>
            </a:lvl1pPr>
          </a:lstStyle>
          <a:p>
            <a:pPr lvl="0"/>
            <a:r>
              <a:rPr altLang="ja-JP" dirty="0" kumimoji="1" lang="en-US"/>
              <a:t>Text goes here</a:t>
            </a:r>
            <a:endParaRPr altLang="en-US" dirty="0" kumimoji="1" lang="ja-JP"/>
          </a:p>
        </p:txBody>
      </p:sp>
      <p:sp>
        <p:nvSpPr>
          <p:cNvPr id="1049240" name="スライド番号プレースホルダー 5"/>
          <p:cNvSpPr>
            <a:spLocks noGrp="1"/>
          </p:cNvSpPr>
          <p:nvPr>
            <p:ph type="sldNum" sz="quarter" idx="4"/>
          </p:nvPr>
        </p:nvSpPr>
        <p:spPr>
          <a:xfrm>
            <a:off x="17136094" y="9432788"/>
            <a:ext cx="1080120" cy="547688"/>
          </a:xfrm>
          <a:prstGeom prst="rect"/>
        </p:spPr>
        <p:txBody>
          <a:bodyPr anchor="ctr" bIns="81638" lIns="163275" rIns="163275" rtlCol="0" tIns="81638" vert="horz"/>
          <a:lstStyle>
            <a:lvl1pPr algn="ctr">
              <a:defRPr sz="2800">
                <a:solidFill>
                  <a:schemeClr val="bg1"/>
                </a:solidFill>
              </a:defRPr>
            </a:lvl1pPr>
          </a:lstStyle>
          <a:p>
            <a:fld id="{E6459DFB-86F3-43FA-8567-2EA6E426AE90}" type="slidenum">
              <a:rPr altLang="en-US" lang="ja-JP" smtClean="0"/>
              <a:t>‹#›</a:t>
            </a:fld>
            <a:endParaRPr altLang="en-US"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4" presetSubtype="10">
                                  <p:stCondLst>
                                    <p:cond delay="0"/>
                                  </p:stCondLst>
                                  <p:childTnLst>
                                    <p:set>
                                      <p:cBhvr>
                                        <p:cTn dur="1" fill="hold" id="6">
                                          <p:stCondLst>
                                            <p:cond delay="0"/>
                                          </p:stCondLst>
                                        </p:cTn>
                                        <p:tgtEl>
                                          <p:spTgt spid="1049219"/>
                                        </p:tgtEl>
                                        <p:attrNameLst>
                                          <p:attrName>style.visibility</p:attrName>
                                        </p:attrNameLst>
                                      </p:cBhvr>
                                      <p:to>
                                        <p:strVal val="visible"/>
                                      </p:to>
                                    </p:set>
                                    <p:animEffect transition="in" filter="randombar(horizontal)">
                                      <p:cBhvr>
                                        <p:cTn dur="500" id="7"/>
                                        <p:tgtEl>
                                          <p:spTgt spid="1049219"/>
                                        </p:tgtEl>
                                      </p:cBhvr>
                                    </p:animEffect>
                                  </p:childTnLst>
                                </p:cTn>
                              </p:par>
                            </p:childTnLst>
                          </p:cTn>
                        </p:par>
                        <p:par>
                          <p:cTn fill="hold" id="8">
                            <p:stCondLst>
                              <p:cond delay="500"/>
                            </p:stCondLst>
                            <p:childTnLst>
                              <p:par>
                                <p:cTn decel="100000" fill="hold" grpId="0" id="9" nodeType="afterEffect" presetClass="entr" presetID="2" presetSubtype="1">
                                  <p:stCondLst>
                                    <p:cond delay="0"/>
                                  </p:stCondLst>
                                  <p:iterate type="wd">
                                    <p:tmPct val="10000"/>
                                  </p:iterate>
                                  <p:childTnLst>
                                    <p:set>
                                      <p:cBhvr>
                                        <p:cTn dur="1" fill="hold" id="10">
                                          <p:stCondLst>
                                            <p:cond delay="0"/>
                                          </p:stCondLst>
                                        </p:cTn>
                                        <p:tgtEl>
                                          <p:spTgt spid="1049220"/>
                                        </p:tgtEl>
                                        <p:attrNameLst>
                                          <p:attrName>style.visibility</p:attrName>
                                        </p:attrNameLst>
                                      </p:cBhvr>
                                      <p:to>
                                        <p:strVal val="visible"/>
                                      </p:to>
                                    </p:set>
                                    <p:anim calcmode="lin" valueType="num">
                                      <p:cBhvr additive="base">
                                        <p:cTn dur="500" fill="hold" id="11"/>
                                        <p:tgtEl>
                                          <p:spTgt spid="1049220"/>
                                        </p:tgtEl>
                                        <p:attrNameLst>
                                          <p:attrName>ppt_x</p:attrName>
                                        </p:attrNameLst>
                                      </p:cBhvr>
                                      <p:tavLst>
                                        <p:tav tm="0">
                                          <p:val>
                                            <p:strVal val="#ppt_x"/>
                                          </p:val>
                                        </p:tav>
                                        <p:tav tm="100000">
                                          <p:val>
                                            <p:strVal val="#ppt_x"/>
                                          </p:val>
                                        </p:tav>
                                      </p:tavLst>
                                    </p:anim>
                                    <p:anim calcmode="lin" valueType="num">
                                      <p:cBhvr additive="base">
                                        <p:cTn dur="500" fill="hold" id="12"/>
                                        <p:tgtEl>
                                          <p:spTgt spid="1049220"/>
                                        </p:tgtEl>
                                        <p:attrNameLst>
                                          <p:attrName>ppt_y</p:attrName>
                                        </p:attrNameLst>
                                      </p:cBhvr>
                                      <p:tavLst>
                                        <p:tav tm="0">
                                          <p:val>
                                            <p:strVal val="0-#ppt_h/2"/>
                                          </p:val>
                                        </p:tav>
                                        <p:tav tm="100000">
                                          <p:val>
                                            <p:strVal val="#ppt_y"/>
                                          </p:val>
                                        </p:tav>
                                      </p:tavLst>
                                    </p:anim>
                                  </p:childTnLst>
                                </p:cTn>
                              </p:par>
                            </p:childTnLst>
                          </p:cTn>
                        </p:par>
                        <p:par>
                          <p:cTn fill="hold" id="13">
                            <p:stCondLst>
                              <p:cond delay="1000"/>
                            </p:stCondLst>
                            <p:childTnLst>
                              <p:par>
                                <p:cTn decel="100000" fill="hold" grpId="0" id="14" nodeType="afterEffect" presetClass="entr" presetID="2" presetSubtype="8">
                                  <p:stCondLst>
                                    <p:cond delay="100"/>
                                  </p:stCondLst>
                                  <p:childTnLst>
                                    <p:set>
                                      <p:cBhvr>
                                        <p:cTn dur="1" fill="hold" id="15">
                                          <p:stCondLst>
                                            <p:cond delay="0"/>
                                          </p:stCondLst>
                                        </p:cTn>
                                        <p:tgtEl>
                                          <p:spTgt spid="1049223">
                                            <p:txEl>
                                              <p:pRg st="0" end="0"/>
                                            </p:txEl>
                                          </p:spTgt>
                                        </p:tgtEl>
                                        <p:attrNameLst>
                                          <p:attrName>style.visibility</p:attrName>
                                        </p:attrNameLst>
                                      </p:cBhvr>
                                      <p:to>
                                        <p:strVal val="visible"/>
                                      </p:to>
                                    </p:set>
                                    <p:anim calcmode="lin" valueType="num">
                                      <p:cBhvr additive="base">
                                        <p:cTn dur="500" fill="hold" id="16"/>
                                        <p:tgtEl>
                                          <p:spTgt spid="1049223">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17"/>
                                        <p:tgtEl>
                                          <p:spTgt spid="1049223">
                                            <p:txEl>
                                              <p:pRg st="0" end="0"/>
                                            </p:txEl>
                                          </p:spTgt>
                                        </p:tgtEl>
                                        <p:attrNameLst>
                                          <p:attrName>ppt_y</p:attrName>
                                        </p:attrNameLst>
                                      </p:cBhvr>
                                      <p:tavLst>
                                        <p:tav tm="0">
                                          <p:val>
                                            <p:strVal val="#ppt_y"/>
                                          </p:val>
                                        </p:tav>
                                        <p:tav tm="100000">
                                          <p:val>
                                            <p:strVal val="#ppt_y"/>
                                          </p:val>
                                        </p:tav>
                                      </p:tavLst>
                                    </p:anim>
                                  </p:childTnLst>
                                </p:cTn>
                              </p:par>
                              <p:par>
                                <p:cTn decel="100000" fill="hold" grpId="0" id="18" nodeType="withEffect" presetClass="entr" presetID="2" presetSubtype="8">
                                  <p:stCondLst>
                                    <p:cond delay="200"/>
                                  </p:stCondLst>
                                  <p:childTnLst>
                                    <p:set>
                                      <p:cBhvr>
                                        <p:cTn dur="1" fill="hold" id="19">
                                          <p:stCondLst>
                                            <p:cond delay="0"/>
                                          </p:stCondLst>
                                        </p:cTn>
                                        <p:tgtEl>
                                          <p:spTgt spid="1049224">
                                            <p:txEl>
                                              <p:pRg st="0" end="0"/>
                                            </p:txEl>
                                          </p:spTgt>
                                        </p:tgtEl>
                                        <p:attrNameLst>
                                          <p:attrName>style.visibility</p:attrName>
                                        </p:attrNameLst>
                                      </p:cBhvr>
                                      <p:to>
                                        <p:strVal val="visible"/>
                                      </p:to>
                                    </p:set>
                                    <p:anim calcmode="lin" valueType="num">
                                      <p:cBhvr additive="base">
                                        <p:cTn dur="500" fill="hold" id="20"/>
                                        <p:tgtEl>
                                          <p:spTgt spid="1049224">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21"/>
                                        <p:tgtEl>
                                          <p:spTgt spid="1049224">
                                            <p:txEl>
                                              <p:pRg st="0" end="0"/>
                                            </p:txEl>
                                          </p:spTgt>
                                        </p:tgtEl>
                                        <p:attrNameLst>
                                          <p:attrName>ppt_y</p:attrName>
                                        </p:attrNameLst>
                                      </p:cBhvr>
                                      <p:tavLst>
                                        <p:tav tm="0">
                                          <p:val>
                                            <p:strVal val="#ppt_y"/>
                                          </p:val>
                                        </p:tav>
                                        <p:tav tm="100000">
                                          <p:val>
                                            <p:strVal val="#ppt_y"/>
                                          </p:val>
                                        </p:tav>
                                      </p:tavLst>
                                    </p:anim>
                                  </p:childTnLst>
                                </p:cTn>
                              </p:par>
                              <p:par>
                                <p:cTn decel="100000" fill="hold" grpId="0" id="22" nodeType="withEffect" presetClass="entr" presetID="2" presetSubtype="8">
                                  <p:stCondLst>
                                    <p:cond delay="0"/>
                                  </p:stCondLst>
                                  <p:childTnLst>
                                    <p:set>
                                      <p:cBhvr>
                                        <p:cTn dur="1" fill="hold" id="23">
                                          <p:stCondLst>
                                            <p:cond delay="0"/>
                                          </p:stCondLst>
                                        </p:cTn>
                                        <p:tgtEl>
                                          <p:spTgt spid="1049221"/>
                                        </p:tgtEl>
                                        <p:attrNameLst>
                                          <p:attrName>style.visibility</p:attrName>
                                        </p:attrNameLst>
                                      </p:cBhvr>
                                      <p:to>
                                        <p:strVal val="visible"/>
                                      </p:to>
                                    </p:set>
                                    <p:anim calcmode="lin" valueType="num">
                                      <p:cBhvr additive="base">
                                        <p:cTn dur="500" fill="hold" id="24"/>
                                        <p:tgtEl>
                                          <p:spTgt spid="1049221"/>
                                        </p:tgtEl>
                                        <p:attrNameLst>
                                          <p:attrName>ppt_x</p:attrName>
                                        </p:attrNameLst>
                                      </p:cBhvr>
                                      <p:tavLst>
                                        <p:tav tm="0">
                                          <p:val>
                                            <p:strVal val="0-#ppt_w/2"/>
                                          </p:val>
                                        </p:tav>
                                        <p:tav tm="100000">
                                          <p:val>
                                            <p:strVal val="#ppt_x"/>
                                          </p:val>
                                        </p:tav>
                                      </p:tavLst>
                                    </p:anim>
                                    <p:anim calcmode="lin" valueType="num">
                                      <p:cBhvr additive="base">
                                        <p:cTn dur="500" fill="hold" id="25"/>
                                        <p:tgtEl>
                                          <p:spTgt spid="1049221"/>
                                        </p:tgtEl>
                                        <p:attrNameLst>
                                          <p:attrName>ppt_y</p:attrName>
                                        </p:attrNameLst>
                                      </p:cBhvr>
                                      <p:tavLst>
                                        <p:tav tm="0">
                                          <p:val>
                                            <p:strVal val="#ppt_y"/>
                                          </p:val>
                                        </p:tav>
                                        <p:tav tm="100000">
                                          <p:val>
                                            <p:strVal val="#ppt_y"/>
                                          </p:val>
                                        </p:tav>
                                      </p:tavLst>
                                    </p:anim>
                                  </p:childTnLst>
                                </p:cTn>
                              </p:par>
                            </p:childTnLst>
                          </p:cTn>
                        </p:par>
                        <p:par>
                          <p:cTn fill="hold" id="26">
                            <p:stCondLst>
                              <p:cond delay="1700"/>
                            </p:stCondLst>
                            <p:childTnLst>
                              <p:par>
                                <p:cTn fill="hold" grpId="0" id="27" nodeType="afterEffect" presetClass="entr" presetID="10" presetSubtype="0">
                                  <p:stCondLst>
                                    <p:cond delay="0"/>
                                  </p:stCondLst>
                                  <p:childTnLst>
                                    <p:set>
                                      <p:cBhvr>
                                        <p:cTn dur="1" fill="hold" id="28">
                                          <p:stCondLst>
                                            <p:cond delay="0"/>
                                          </p:stCondLst>
                                        </p:cTn>
                                        <p:tgtEl>
                                          <p:spTgt spid="1049222"/>
                                        </p:tgtEl>
                                        <p:attrNameLst>
                                          <p:attrName>style.visibility</p:attrName>
                                        </p:attrNameLst>
                                      </p:cBhvr>
                                      <p:to>
                                        <p:strVal val="visible"/>
                                      </p:to>
                                    </p:set>
                                    <p:animEffect transition="in" filter="fade">
                                      <p:cBhvr>
                                        <p:cTn dur="500" id="29"/>
                                        <p:tgtEl>
                                          <p:spTgt spid="1049222"/>
                                        </p:tgtEl>
                                      </p:cBhvr>
                                    </p:animEffect>
                                  </p:childTnLst>
                                </p:cTn>
                              </p:par>
                            </p:childTnLst>
                          </p:cTn>
                        </p:par>
                        <p:par>
                          <p:cTn fill="hold" id="30">
                            <p:stCondLst>
                              <p:cond delay="2200"/>
                            </p:stCondLst>
                            <p:childTnLst>
                              <p:par>
                                <p:cTn decel="100000" fill="hold" grpId="0" id="31" nodeType="afterEffect" presetClass="entr" presetID="2" presetSubtype="8">
                                  <p:stCondLst>
                                    <p:cond delay="250"/>
                                  </p:stCondLst>
                                  <p:childTnLst>
                                    <p:set>
                                      <p:cBhvr>
                                        <p:cTn dur="1" fill="hold" id="32">
                                          <p:stCondLst>
                                            <p:cond delay="0"/>
                                          </p:stCondLst>
                                        </p:cTn>
                                        <p:tgtEl>
                                          <p:spTgt spid="1049225"/>
                                        </p:tgtEl>
                                        <p:attrNameLst>
                                          <p:attrName>style.visibility</p:attrName>
                                        </p:attrNameLst>
                                      </p:cBhvr>
                                      <p:to>
                                        <p:strVal val="visible"/>
                                      </p:to>
                                    </p:set>
                                    <p:anim calcmode="lin" valueType="num">
                                      <p:cBhvr additive="base">
                                        <p:cTn dur="500" fill="hold" id="33"/>
                                        <p:tgtEl>
                                          <p:spTgt spid="1049225"/>
                                        </p:tgtEl>
                                        <p:attrNameLst>
                                          <p:attrName>ppt_x</p:attrName>
                                        </p:attrNameLst>
                                      </p:cBhvr>
                                      <p:tavLst>
                                        <p:tav tm="0">
                                          <p:val>
                                            <p:strVal val="0-#ppt_w/2"/>
                                          </p:val>
                                        </p:tav>
                                        <p:tav tm="100000">
                                          <p:val>
                                            <p:strVal val="#ppt_x"/>
                                          </p:val>
                                        </p:tav>
                                      </p:tavLst>
                                    </p:anim>
                                    <p:anim calcmode="lin" valueType="num">
                                      <p:cBhvr additive="base">
                                        <p:cTn dur="500" fill="hold" id="34"/>
                                        <p:tgtEl>
                                          <p:spTgt spid="1049225"/>
                                        </p:tgtEl>
                                        <p:attrNameLst>
                                          <p:attrName>ppt_y</p:attrName>
                                        </p:attrNameLst>
                                      </p:cBhvr>
                                      <p:tavLst>
                                        <p:tav tm="0">
                                          <p:val>
                                            <p:strVal val="#ppt_y"/>
                                          </p:val>
                                        </p:tav>
                                        <p:tav tm="100000">
                                          <p:val>
                                            <p:strVal val="#ppt_y"/>
                                          </p:val>
                                        </p:tav>
                                      </p:tavLst>
                                    </p:anim>
                                  </p:childTnLst>
                                </p:cTn>
                              </p:par>
                            </p:childTnLst>
                          </p:cTn>
                        </p:par>
                        <p:par>
                          <p:cTn fill="hold" id="35">
                            <p:stCondLst>
                              <p:cond delay="2950"/>
                            </p:stCondLst>
                            <p:childTnLst>
                              <p:par>
                                <p:cTn decel="100000" fill="hold" grpId="0" id="36" nodeType="afterEffect" presetClass="entr" presetID="2" presetSubtype="8">
                                  <p:stCondLst>
                                    <p:cond delay="100"/>
                                  </p:stCondLst>
                                  <p:childTnLst>
                                    <p:set>
                                      <p:cBhvr>
                                        <p:cTn dur="1" fill="hold" id="37">
                                          <p:stCondLst>
                                            <p:cond delay="0"/>
                                          </p:stCondLst>
                                        </p:cTn>
                                        <p:tgtEl>
                                          <p:spTgt spid="1049228">
                                            <p:txEl>
                                              <p:pRg st="0" end="0"/>
                                            </p:txEl>
                                          </p:spTgt>
                                        </p:tgtEl>
                                        <p:attrNameLst>
                                          <p:attrName>style.visibility</p:attrName>
                                        </p:attrNameLst>
                                      </p:cBhvr>
                                      <p:to>
                                        <p:strVal val="visible"/>
                                      </p:to>
                                    </p:set>
                                    <p:anim calcmode="lin" valueType="num">
                                      <p:cBhvr additive="base">
                                        <p:cTn dur="600" fill="hold" id="38"/>
                                        <p:tgtEl>
                                          <p:spTgt spid="1049228">
                                            <p:txEl>
                                              <p:pRg st="0" end="0"/>
                                            </p:txEl>
                                          </p:spTgt>
                                        </p:tgtEl>
                                        <p:attrNameLst>
                                          <p:attrName>ppt_x</p:attrName>
                                        </p:attrNameLst>
                                      </p:cBhvr>
                                      <p:tavLst>
                                        <p:tav tm="0">
                                          <p:val>
                                            <p:strVal val="0-#ppt_w/2"/>
                                          </p:val>
                                        </p:tav>
                                        <p:tav tm="100000">
                                          <p:val>
                                            <p:strVal val="#ppt_x"/>
                                          </p:val>
                                        </p:tav>
                                      </p:tavLst>
                                    </p:anim>
                                    <p:anim calcmode="lin" valueType="num">
                                      <p:cBhvr additive="base">
                                        <p:cTn dur="600" fill="hold" id="39"/>
                                        <p:tgtEl>
                                          <p:spTgt spid="1049228">
                                            <p:txEl>
                                              <p:pRg st="0" end="0"/>
                                            </p:txEl>
                                          </p:spTgt>
                                        </p:tgtEl>
                                        <p:attrNameLst>
                                          <p:attrName>ppt_y</p:attrName>
                                        </p:attrNameLst>
                                      </p:cBhvr>
                                      <p:tavLst>
                                        <p:tav tm="0">
                                          <p:val>
                                            <p:strVal val="#ppt_y"/>
                                          </p:val>
                                        </p:tav>
                                        <p:tav tm="100000">
                                          <p:val>
                                            <p:strVal val="#ppt_y"/>
                                          </p:val>
                                        </p:tav>
                                      </p:tavLst>
                                    </p:anim>
                                  </p:childTnLst>
                                </p:cTn>
                              </p:par>
                              <p:par>
                                <p:cTn decel="100000" fill="hold" grpId="0" id="40" nodeType="withEffect" presetClass="entr" presetID="2" presetSubtype="8">
                                  <p:stCondLst>
                                    <p:cond delay="200"/>
                                  </p:stCondLst>
                                  <p:childTnLst>
                                    <p:set>
                                      <p:cBhvr>
                                        <p:cTn dur="1" fill="hold" id="41">
                                          <p:stCondLst>
                                            <p:cond delay="0"/>
                                          </p:stCondLst>
                                        </p:cTn>
                                        <p:tgtEl>
                                          <p:spTgt spid="1049229">
                                            <p:txEl>
                                              <p:pRg st="0" end="0"/>
                                            </p:txEl>
                                          </p:spTgt>
                                        </p:tgtEl>
                                        <p:attrNameLst>
                                          <p:attrName>style.visibility</p:attrName>
                                        </p:attrNameLst>
                                      </p:cBhvr>
                                      <p:to>
                                        <p:strVal val="visible"/>
                                      </p:to>
                                    </p:set>
                                    <p:anim calcmode="lin" valueType="num">
                                      <p:cBhvr additive="base">
                                        <p:cTn dur="600" fill="hold" id="42"/>
                                        <p:tgtEl>
                                          <p:spTgt spid="1049229">
                                            <p:txEl>
                                              <p:pRg st="0" end="0"/>
                                            </p:txEl>
                                          </p:spTgt>
                                        </p:tgtEl>
                                        <p:attrNameLst>
                                          <p:attrName>ppt_x</p:attrName>
                                        </p:attrNameLst>
                                      </p:cBhvr>
                                      <p:tavLst>
                                        <p:tav tm="0">
                                          <p:val>
                                            <p:strVal val="0-#ppt_w/2"/>
                                          </p:val>
                                        </p:tav>
                                        <p:tav tm="100000">
                                          <p:val>
                                            <p:strVal val="#ppt_x"/>
                                          </p:val>
                                        </p:tav>
                                      </p:tavLst>
                                    </p:anim>
                                    <p:anim calcmode="lin" valueType="num">
                                      <p:cBhvr additive="base">
                                        <p:cTn dur="600" fill="hold" id="43"/>
                                        <p:tgtEl>
                                          <p:spTgt spid="1049229">
                                            <p:txEl>
                                              <p:pRg st="0" end="0"/>
                                            </p:txEl>
                                          </p:spTgt>
                                        </p:tgtEl>
                                        <p:attrNameLst>
                                          <p:attrName>ppt_y</p:attrName>
                                        </p:attrNameLst>
                                      </p:cBhvr>
                                      <p:tavLst>
                                        <p:tav tm="0">
                                          <p:val>
                                            <p:strVal val="#ppt_y"/>
                                          </p:val>
                                        </p:tav>
                                        <p:tav tm="100000">
                                          <p:val>
                                            <p:strVal val="#ppt_y"/>
                                          </p:val>
                                        </p:tav>
                                      </p:tavLst>
                                    </p:anim>
                                  </p:childTnLst>
                                </p:cTn>
                              </p:par>
                              <p:par>
                                <p:cTn decel="100000" fill="hold" grpId="0" id="44" nodeType="withEffect" presetClass="entr" presetID="2" presetSubtype="8">
                                  <p:stCondLst>
                                    <p:cond delay="0"/>
                                  </p:stCondLst>
                                  <p:childTnLst>
                                    <p:set>
                                      <p:cBhvr>
                                        <p:cTn dur="1" fill="hold" id="45">
                                          <p:stCondLst>
                                            <p:cond delay="0"/>
                                          </p:stCondLst>
                                        </p:cTn>
                                        <p:tgtEl>
                                          <p:spTgt spid="1049226"/>
                                        </p:tgtEl>
                                        <p:attrNameLst>
                                          <p:attrName>style.visibility</p:attrName>
                                        </p:attrNameLst>
                                      </p:cBhvr>
                                      <p:to>
                                        <p:strVal val="visible"/>
                                      </p:to>
                                    </p:set>
                                    <p:anim calcmode="lin" valueType="num">
                                      <p:cBhvr additive="base">
                                        <p:cTn dur="600" fill="hold" id="46"/>
                                        <p:tgtEl>
                                          <p:spTgt spid="1049226"/>
                                        </p:tgtEl>
                                        <p:attrNameLst>
                                          <p:attrName>ppt_x</p:attrName>
                                        </p:attrNameLst>
                                      </p:cBhvr>
                                      <p:tavLst>
                                        <p:tav tm="0">
                                          <p:val>
                                            <p:strVal val="0-#ppt_w/2"/>
                                          </p:val>
                                        </p:tav>
                                        <p:tav tm="100000">
                                          <p:val>
                                            <p:strVal val="#ppt_x"/>
                                          </p:val>
                                        </p:tav>
                                      </p:tavLst>
                                    </p:anim>
                                    <p:anim calcmode="lin" valueType="num">
                                      <p:cBhvr additive="base">
                                        <p:cTn dur="600" fill="hold" id="47"/>
                                        <p:tgtEl>
                                          <p:spTgt spid="1049226"/>
                                        </p:tgtEl>
                                        <p:attrNameLst>
                                          <p:attrName>ppt_y</p:attrName>
                                        </p:attrNameLst>
                                      </p:cBhvr>
                                      <p:tavLst>
                                        <p:tav tm="0">
                                          <p:val>
                                            <p:strVal val="#ppt_y"/>
                                          </p:val>
                                        </p:tav>
                                        <p:tav tm="100000">
                                          <p:val>
                                            <p:strVal val="#ppt_y"/>
                                          </p:val>
                                        </p:tav>
                                      </p:tavLst>
                                    </p:anim>
                                  </p:childTnLst>
                                </p:cTn>
                              </p:par>
                            </p:childTnLst>
                          </p:cTn>
                        </p:par>
                        <p:par>
                          <p:cTn fill="hold" id="48">
                            <p:stCondLst>
                              <p:cond delay="3750"/>
                            </p:stCondLst>
                            <p:childTnLst>
                              <p:par>
                                <p:cTn fill="hold" grpId="0" id="49" nodeType="afterEffect" presetClass="entr" presetID="10" presetSubtype="0">
                                  <p:stCondLst>
                                    <p:cond delay="0"/>
                                  </p:stCondLst>
                                  <p:childTnLst>
                                    <p:set>
                                      <p:cBhvr>
                                        <p:cTn dur="1" fill="hold" id="50">
                                          <p:stCondLst>
                                            <p:cond delay="0"/>
                                          </p:stCondLst>
                                        </p:cTn>
                                        <p:tgtEl>
                                          <p:spTgt spid="1049227"/>
                                        </p:tgtEl>
                                        <p:attrNameLst>
                                          <p:attrName>style.visibility</p:attrName>
                                        </p:attrNameLst>
                                      </p:cBhvr>
                                      <p:to>
                                        <p:strVal val="visible"/>
                                      </p:to>
                                    </p:set>
                                    <p:animEffect transition="in" filter="fade">
                                      <p:cBhvr>
                                        <p:cTn dur="500" id="51"/>
                                        <p:tgtEl>
                                          <p:spTgt spid="1049227"/>
                                        </p:tgtEl>
                                      </p:cBhvr>
                                    </p:animEffect>
                                  </p:childTnLst>
                                </p:cTn>
                              </p:par>
                            </p:childTnLst>
                          </p:cTn>
                        </p:par>
                        <p:par>
                          <p:cTn fill="hold" id="52">
                            <p:stCondLst>
                              <p:cond delay="4250"/>
                            </p:stCondLst>
                            <p:childTnLst>
                              <p:par>
                                <p:cTn decel="100000" fill="hold" grpId="0" id="53" nodeType="afterEffect" presetClass="entr" presetID="2" presetSubtype="8">
                                  <p:stCondLst>
                                    <p:cond delay="250"/>
                                  </p:stCondLst>
                                  <p:childTnLst>
                                    <p:set>
                                      <p:cBhvr>
                                        <p:cTn dur="1" fill="hold" id="54">
                                          <p:stCondLst>
                                            <p:cond delay="0"/>
                                          </p:stCondLst>
                                        </p:cTn>
                                        <p:tgtEl>
                                          <p:spTgt spid="1049230"/>
                                        </p:tgtEl>
                                        <p:attrNameLst>
                                          <p:attrName>style.visibility</p:attrName>
                                        </p:attrNameLst>
                                      </p:cBhvr>
                                      <p:to>
                                        <p:strVal val="visible"/>
                                      </p:to>
                                    </p:set>
                                    <p:anim calcmode="lin" valueType="num">
                                      <p:cBhvr additive="base">
                                        <p:cTn dur="500" fill="hold" id="55"/>
                                        <p:tgtEl>
                                          <p:spTgt spid="1049230"/>
                                        </p:tgtEl>
                                        <p:attrNameLst>
                                          <p:attrName>ppt_x</p:attrName>
                                        </p:attrNameLst>
                                      </p:cBhvr>
                                      <p:tavLst>
                                        <p:tav tm="0">
                                          <p:val>
                                            <p:strVal val="0-#ppt_w/2"/>
                                          </p:val>
                                        </p:tav>
                                        <p:tav tm="100000">
                                          <p:val>
                                            <p:strVal val="#ppt_x"/>
                                          </p:val>
                                        </p:tav>
                                      </p:tavLst>
                                    </p:anim>
                                    <p:anim calcmode="lin" valueType="num">
                                      <p:cBhvr additive="base">
                                        <p:cTn dur="500" fill="hold" id="56"/>
                                        <p:tgtEl>
                                          <p:spTgt spid="1049230"/>
                                        </p:tgtEl>
                                        <p:attrNameLst>
                                          <p:attrName>ppt_y</p:attrName>
                                        </p:attrNameLst>
                                      </p:cBhvr>
                                      <p:tavLst>
                                        <p:tav tm="0">
                                          <p:val>
                                            <p:strVal val="#ppt_y"/>
                                          </p:val>
                                        </p:tav>
                                        <p:tav tm="100000">
                                          <p:val>
                                            <p:strVal val="#ppt_y"/>
                                          </p:val>
                                        </p:tav>
                                      </p:tavLst>
                                    </p:anim>
                                  </p:childTnLst>
                                </p:cTn>
                              </p:par>
                            </p:childTnLst>
                          </p:cTn>
                        </p:par>
                        <p:par>
                          <p:cTn fill="hold" id="57">
                            <p:stCondLst>
                              <p:cond delay="5000"/>
                            </p:stCondLst>
                            <p:childTnLst>
                              <p:par>
                                <p:cTn decel="100000" fill="hold" grpId="0" id="58" nodeType="afterEffect" presetClass="entr" presetID="2" presetSubtype="8">
                                  <p:stCondLst>
                                    <p:cond delay="100"/>
                                  </p:stCondLst>
                                  <p:childTnLst>
                                    <p:set>
                                      <p:cBhvr>
                                        <p:cTn dur="1" fill="hold" id="59">
                                          <p:stCondLst>
                                            <p:cond delay="0"/>
                                          </p:stCondLst>
                                        </p:cTn>
                                        <p:tgtEl>
                                          <p:spTgt spid="1049233">
                                            <p:txEl>
                                              <p:pRg st="0" end="0"/>
                                            </p:txEl>
                                          </p:spTgt>
                                        </p:tgtEl>
                                        <p:attrNameLst>
                                          <p:attrName>style.visibility</p:attrName>
                                        </p:attrNameLst>
                                      </p:cBhvr>
                                      <p:to>
                                        <p:strVal val="visible"/>
                                      </p:to>
                                    </p:set>
                                    <p:anim calcmode="lin" valueType="num">
                                      <p:cBhvr additive="base">
                                        <p:cTn dur="700" fill="hold" id="60"/>
                                        <p:tgtEl>
                                          <p:spTgt spid="1049233">
                                            <p:txEl>
                                              <p:pRg st="0" end="0"/>
                                            </p:txEl>
                                          </p:spTgt>
                                        </p:tgtEl>
                                        <p:attrNameLst>
                                          <p:attrName>ppt_x</p:attrName>
                                        </p:attrNameLst>
                                      </p:cBhvr>
                                      <p:tavLst>
                                        <p:tav tm="0">
                                          <p:val>
                                            <p:strVal val="0-#ppt_w/2"/>
                                          </p:val>
                                        </p:tav>
                                        <p:tav tm="100000">
                                          <p:val>
                                            <p:strVal val="#ppt_x"/>
                                          </p:val>
                                        </p:tav>
                                      </p:tavLst>
                                    </p:anim>
                                    <p:anim calcmode="lin" valueType="num">
                                      <p:cBhvr additive="base">
                                        <p:cTn dur="700" fill="hold" id="61"/>
                                        <p:tgtEl>
                                          <p:spTgt spid="1049233">
                                            <p:txEl>
                                              <p:pRg st="0" end="0"/>
                                            </p:txEl>
                                          </p:spTgt>
                                        </p:tgtEl>
                                        <p:attrNameLst>
                                          <p:attrName>ppt_y</p:attrName>
                                        </p:attrNameLst>
                                      </p:cBhvr>
                                      <p:tavLst>
                                        <p:tav tm="0">
                                          <p:val>
                                            <p:strVal val="#ppt_y"/>
                                          </p:val>
                                        </p:tav>
                                        <p:tav tm="100000">
                                          <p:val>
                                            <p:strVal val="#ppt_y"/>
                                          </p:val>
                                        </p:tav>
                                      </p:tavLst>
                                    </p:anim>
                                  </p:childTnLst>
                                </p:cTn>
                              </p:par>
                              <p:par>
                                <p:cTn decel="100000" fill="hold" grpId="0" id="62" nodeType="withEffect" presetClass="entr" presetID="2" presetSubtype="8">
                                  <p:stCondLst>
                                    <p:cond delay="200"/>
                                  </p:stCondLst>
                                  <p:childTnLst>
                                    <p:set>
                                      <p:cBhvr>
                                        <p:cTn dur="1" fill="hold" id="63">
                                          <p:stCondLst>
                                            <p:cond delay="0"/>
                                          </p:stCondLst>
                                        </p:cTn>
                                        <p:tgtEl>
                                          <p:spTgt spid="1049234">
                                            <p:txEl>
                                              <p:pRg st="0" end="0"/>
                                            </p:txEl>
                                          </p:spTgt>
                                        </p:tgtEl>
                                        <p:attrNameLst>
                                          <p:attrName>style.visibility</p:attrName>
                                        </p:attrNameLst>
                                      </p:cBhvr>
                                      <p:to>
                                        <p:strVal val="visible"/>
                                      </p:to>
                                    </p:set>
                                    <p:anim calcmode="lin" valueType="num">
                                      <p:cBhvr additive="base">
                                        <p:cTn dur="700" fill="hold" id="64"/>
                                        <p:tgtEl>
                                          <p:spTgt spid="1049234">
                                            <p:txEl>
                                              <p:pRg st="0" end="0"/>
                                            </p:txEl>
                                          </p:spTgt>
                                        </p:tgtEl>
                                        <p:attrNameLst>
                                          <p:attrName>ppt_x</p:attrName>
                                        </p:attrNameLst>
                                      </p:cBhvr>
                                      <p:tavLst>
                                        <p:tav tm="0">
                                          <p:val>
                                            <p:strVal val="0-#ppt_w/2"/>
                                          </p:val>
                                        </p:tav>
                                        <p:tav tm="100000">
                                          <p:val>
                                            <p:strVal val="#ppt_x"/>
                                          </p:val>
                                        </p:tav>
                                      </p:tavLst>
                                    </p:anim>
                                    <p:anim calcmode="lin" valueType="num">
                                      <p:cBhvr additive="base">
                                        <p:cTn dur="700" fill="hold" id="65"/>
                                        <p:tgtEl>
                                          <p:spTgt spid="1049234">
                                            <p:txEl>
                                              <p:pRg st="0" end="0"/>
                                            </p:txEl>
                                          </p:spTgt>
                                        </p:tgtEl>
                                        <p:attrNameLst>
                                          <p:attrName>ppt_y</p:attrName>
                                        </p:attrNameLst>
                                      </p:cBhvr>
                                      <p:tavLst>
                                        <p:tav tm="0">
                                          <p:val>
                                            <p:strVal val="#ppt_y"/>
                                          </p:val>
                                        </p:tav>
                                        <p:tav tm="100000">
                                          <p:val>
                                            <p:strVal val="#ppt_y"/>
                                          </p:val>
                                        </p:tav>
                                      </p:tavLst>
                                    </p:anim>
                                  </p:childTnLst>
                                </p:cTn>
                              </p:par>
                              <p:par>
                                <p:cTn decel="100000" fill="hold" grpId="0" id="66" nodeType="withEffect" presetClass="entr" presetID="2" presetSubtype="8">
                                  <p:stCondLst>
                                    <p:cond delay="0"/>
                                  </p:stCondLst>
                                  <p:childTnLst>
                                    <p:set>
                                      <p:cBhvr>
                                        <p:cTn dur="1" fill="hold" id="67">
                                          <p:stCondLst>
                                            <p:cond delay="0"/>
                                          </p:stCondLst>
                                        </p:cTn>
                                        <p:tgtEl>
                                          <p:spTgt spid="1049231"/>
                                        </p:tgtEl>
                                        <p:attrNameLst>
                                          <p:attrName>style.visibility</p:attrName>
                                        </p:attrNameLst>
                                      </p:cBhvr>
                                      <p:to>
                                        <p:strVal val="visible"/>
                                      </p:to>
                                    </p:set>
                                    <p:anim calcmode="lin" valueType="num">
                                      <p:cBhvr additive="base">
                                        <p:cTn dur="700" fill="hold" id="68"/>
                                        <p:tgtEl>
                                          <p:spTgt spid="1049231"/>
                                        </p:tgtEl>
                                        <p:attrNameLst>
                                          <p:attrName>ppt_x</p:attrName>
                                        </p:attrNameLst>
                                      </p:cBhvr>
                                      <p:tavLst>
                                        <p:tav tm="0">
                                          <p:val>
                                            <p:strVal val="0-#ppt_w/2"/>
                                          </p:val>
                                        </p:tav>
                                        <p:tav tm="100000">
                                          <p:val>
                                            <p:strVal val="#ppt_x"/>
                                          </p:val>
                                        </p:tav>
                                      </p:tavLst>
                                    </p:anim>
                                    <p:anim calcmode="lin" valueType="num">
                                      <p:cBhvr additive="base">
                                        <p:cTn dur="700" fill="hold" id="69"/>
                                        <p:tgtEl>
                                          <p:spTgt spid="1049231"/>
                                        </p:tgtEl>
                                        <p:attrNameLst>
                                          <p:attrName>ppt_y</p:attrName>
                                        </p:attrNameLst>
                                      </p:cBhvr>
                                      <p:tavLst>
                                        <p:tav tm="0">
                                          <p:val>
                                            <p:strVal val="#ppt_y"/>
                                          </p:val>
                                        </p:tav>
                                        <p:tav tm="100000">
                                          <p:val>
                                            <p:strVal val="#ppt_y"/>
                                          </p:val>
                                        </p:tav>
                                      </p:tavLst>
                                    </p:anim>
                                  </p:childTnLst>
                                </p:cTn>
                              </p:par>
                            </p:childTnLst>
                          </p:cTn>
                        </p:par>
                        <p:par>
                          <p:cTn fill="hold" id="70">
                            <p:stCondLst>
                              <p:cond delay="5900"/>
                            </p:stCondLst>
                            <p:childTnLst>
                              <p:par>
                                <p:cTn fill="hold" grpId="0" id="71" nodeType="afterEffect" presetClass="entr" presetID="10" presetSubtype="0">
                                  <p:stCondLst>
                                    <p:cond delay="0"/>
                                  </p:stCondLst>
                                  <p:childTnLst>
                                    <p:set>
                                      <p:cBhvr>
                                        <p:cTn dur="1" fill="hold" id="72">
                                          <p:stCondLst>
                                            <p:cond delay="0"/>
                                          </p:stCondLst>
                                        </p:cTn>
                                        <p:tgtEl>
                                          <p:spTgt spid="1049232"/>
                                        </p:tgtEl>
                                        <p:attrNameLst>
                                          <p:attrName>style.visibility</p:attrName>
                                        </p:attrNameLst>
                                      </p:cBhvr>
                                      <p:to>
                                        <p:strVal val="visible"/>
                                      </p:to>
                                    </p:set>
                                    <p:animEffect transition="in" filter="fade">
                                      <p:cBhvr>
                                        <p:cTn dur="500" id="73"/>
                                        <p:tgtEl>
                                          <p:spTgt spid="1049232"/>
                                        </p:tgtEl>
                                      </p:cBhvr>
                                    </p:animEffect>
                                  </p:childTnLst>
                                </p:cTn>
                              </p:par>
                            </p:childTnLst>
                          </p:cTn>
                        </p:par>
                        <p:par>
                          <p:cTn fill="hold" id="74">
                            <p:stCondLst>
                              <p:cond delay="6400"/>
                            </p:stCondLst>
                            <p:childTnLst>
                              <p:par>
                                <p:cTn decel="100000" fill="hold" grpId="0" id="75" nodeType="afterEffect" presetClass="entr" presetID="2" presetSubtype="8">
                                  <p:stCondLst>
                                    <p:cond delay="250"/>
                                  </p:stCondLst>
                                  <p:childTnLst>
                                    <p:set>
                                      <p:cBhvr>
                                        <p:cTn dur="1" fill="hold" id="76">
                                          <p:stCondLst>
                                            <p:cond delay="0"/>
                                          </p:stCondLst>
                                        </p:cTn>
                                        <p:tgtEl>
                                          <p:spTgt spid="1049235"/>
                                        </p:tgtEl>
                                        <p:attrNameLst>
                                          <p:attrName>style.visibility</p:attrName>
                                        </p:attrNameLst>
                                      </p:cBhvr>
                                      <p:to>
                                        <p:strVal val="visible"/>
                                      </p:to>
                                    </p:set>
                                    <p:anim calcmode="lin" valueType="num">
                                      <p:cBhvr additive="base">
                                        <p:cTn dur="500" fill="hold" id="77"/>
                                        <p:tgtEl>
                                          <p:spTgt spid="1049235"/>
                                        </p:tgtEl>
                                        <p:attrNameLst>
                                          <p:attrName>ppt_x</p:attrName>
                                        </p:attrNameLst>
                                      </p:cBhvr>
                                      <p:tavLst>
                                        <p:tav tm="0">
                                          <p:val>
                                            <p:strVal val="0-#ppt_w/2"/>
                                          </p:val>
                                        </p:tav>
                                        <p:tav tm="100000">
                                          <p:val>
                                            <p:strVal val="#ppt_x"/>
                                          </p:val>
                                        </p:tav>
                                      </p:tavLst>
                                    </p:anim>
                                    <p:anim calcmode="lin" valueType="num">
                                      <p:cBhvr additive="base">
                                        <p:cTn dur="500" fill="hold" id="78"/>
                                        <p:tgtEl>
                                          <p:spTgt spid="1049235"/>
                                        </p:tgtEl>
                                        <p:attrNameLst>
                                          <p:attrName>ppt_y</p:attrName>
                                        </p:attrNameLst>
                                      </p:cBhvr>
                                      <p:tavLst>
                                        <p:tav tm="0">
                                          <p:val>
                                            <p:strVal val="#ppt_y"/>
                                          </p:val>
                                        </p:tav>
                                        <p:tav tm="100000">
                                          <p:val>
                                            <p:strVal val="#ppt_y"/>
                                          </p:val>
                                        </p:tav>
                                      </p:tavLst>
                                    </p:anim>
                                  </p:childTnLst>
                                </p:cTn>
                              </p:par>
                            </p:childTnLst>
                          </p:cTn>
                        </p:par>
                        <p:par>
                          <p:cTn fill="hold" id="79">
                            <p:stCondLst>
                              <p:cond delay="7150"/>
                            </p:stCondLst>
                            <p:childTnLst>
                              <p:par>
                                <p:cTn decel="100000" fill="hold" grpId="0" id="80" nodeType="afterEffect" presetClass="entr" presetID="2" presetSubtype="8">
                                  <p:stCondLst>
                                    <p:cond delay="100"/>
                                  </p:stCondLst>
                                  <p:childTnLst>
                                    <p:set>
                                      <p:cBhvr>
                                        <p:cTn dur="1" fill="hold" id="81">
                                          <p:stCondLst>
                                            <p:cond delay="0"/>
                                          </p:stCondLst>
                                        </p:cTn>
                                        <p:tgtEl>
                                          <p:spTgt spid="1049238">
                                            <p:txEl>
                                              <p:pRg st="0" end="0"/>
                                            </p:txEl>
                                          </p:spTgt>
                                        </p:tgtEl>
                                        <p:attrNameLst>
                                          <p:attrName>style.visibility</p:attrName>
                                        </p:attrNameLst>
                                      </p:cBhvr>
                                      <p:to>
                                        <p:strVal val="visible"/>
                                      </p:to>
                                    </p:set>
                                    <p:anim calcmode="lin" valueType="num">
                                      <p:cBhvr additive="base">
                                        <p:cTn dur="800" fill="hold" id="82"/>
                                        <p:tgtEl>
                                          <p:spTgt spid="1049238">
                                            <p:txEl>
                                              <p:pRg st="0" end="0"/>
                                            </p:txEl>
                                          </p:spTgt>
                                        </p:tgtEl>
                                        <p:attrNameLst>
                                          <p:attrName>ppt_x</p:attrName>
                                        </p:attrNameLst>
                                      </p:cBhvr>
                                      <p:tavLst>
                                        <p:tav tm="0">
                                          <p:val>
                                            <p:strVal val="0-#ppt_w/2"/>
                                          </p:val>
                                        </p:tav>
                                        <p:tav tm="100000">
                                          <p:val>
                                            <p:strVal val="#ppt_x"/>
                                          </p:val>
                                        </p:tav>
                                      </p:tavLst>
                                    </p:anim>
                                    <p:anim calcmode="lin" valueType="num">
                                      <p:cBhvr additive="base">
                                        <p:cTn dur="800" fill="hold" id="83"/>
                                        <p:tgtEl>
                                          <p:spTgt spid="1049238">
                                            <p:txEl>
                                              <p:pRg st="0" end="0"/>
                                            </p:txEl>
                                          </p:spTgt>
                                        </p:tgtEl>
                                        <p:attrNameLst>
                                          <p:attrName>ppt_y</p:attrName>
                                        </p:attrNameLst>
                                      </p:cBhvr>
                                      <p:tavLst>
                                        <p:tav tm="0">
                                          <p:val>
                                            <p:strVal val="#ppt_y"/>
                                          </p:val>
                                        </p:tav>
                                        <p:tav tm="100000">
                                          <p:val>
                                            <p:strVal val="#ppt_y"/>
                                          </p:val>
                                        </p:tav>
                                      </p:tavLst>
                                    </p:anim>
                                  </p:childTnLst>
                                </p:cTn>
                              </p:par>
                              <p:par>
                                <p:cTn decel="100000" fill="hold" grpId="0" id="84" nodeType="withEffect" presetClass="entr" presetID="2" presetSubtype="8">
                                  <p:stCondLst>
                                    <p:cond delay="200"/>
                                  </p:stCondLst>
                                  <p:childTnLst>
                                    <p:set>
                                      <p:cBhvr>
                                        <p:cTn dur="1" fill="hold" id="85">
                                          <p:stCondLst>
                                            <p:cond delay="0"/>
                                          </p:stCondLst>
                                        </p:cTn>
                                        <p:tgtEl>
                                          <p:spTgt spid="1049239">
                                            <p:txEl>
                                              <p:pRg st="0" end="0"/>
                                            </p:txEl>
                                          </p:spTgt>
                                        </p:tgtEl>
                                        <p:attrNameLst>
                                          <p:attrName>style.visibility</p:attrName>
                                        </p:attrNameLst>
                                      </p:cBhvr>
                                      <p:to>
                                        <p:strVal val="visible"/>
                                      </p:to>
                                    </p:set>
                                    <p:anim calcmode="lin" valueType="num">
                                      <p:cBhvr additive="base">
                                        <p:cTn dur="800" fill="hold" id="86"/>
                                        <p:tgtEl>
                                          <p:spTgt spid="1049239">
                                            <p:txEl>
                                              <p:pRg st="0" end="0"/>
                                            </p:txEl>
                                          </p:spTgt>
                                        </p:tgtEl>
                                        <p:attrNameLst>
                                          <p:attrName>ppt_x</p:attrName>
                                        </p:attrNameLst>
                                      </p:cBhvr>
                                      <p:tavLst>
                                        <p:tav tm="0">
                                          <p:val>
                                            <p:strVal val="0-#ppt_w/2"/>
                                          </p:val>
                                        </p:tav>
                                        <p:tav tm="100000">
                                          <p:val>
                                            <p:strVal val="#ppt_x"/>
                                          </p:val>
                                        </p:tav>
                                      </p:tavLst>
                                    </p:anim>
                                    <p:anim calcmode="lin" valueType="num">
                                      <p:cBhvr additive="base">
                                        <p:cTn dur="800" fill="hold" id="87"/>
                                        <p:tgtEl>
                                          <p:spTgt spid="1049239">
                                            <p:txEl>
                                              <p:pRg st="0" end="0"/>
                                            </p:txEl>
                                          </p:spTgt>
                                        </p:tgtEl>
                                        <p:attrNameLst>
                                          <p:attrName>ppt_y</p:attrName>
                                        </p:attrNameLst>
                                      </p:cBhvr>
                                      <p:tavLst>
                                        <p:tav tm="0">
                                          <p:val>
                                            <p:strVal val="#ppt_y"/>
                                          </p:val>
                                        </p:tav>
                                        <p:tav tm="100000">
                                          <p:val>
                                            <p:strVal val="#ppt_y"/>
                                          </p:val>
                                        </p:tav>
                                      </p:tavLst>
                                    </p:anim>
                                  </p:childTnLst>
                                </p:cTn>
                              </p:par>
                              <p:par>
                                <p:cTn decel="100000" fill="hold" grpId="0" id="88" nodeType="withEffect" presetClass="entr" presetID="2" presetSubtype="8">
                                  <p:stCondLst>
                                    <p:cond delay="0"/>
                                  </p:stCondLst>
                                  <p:childTnLst>
                                    <p:set>
                                      <p:cBhvr>
                                        <p:cTn dur="1" fill="hold" id="89">
                                          <p:stCondLst>
                                            <p:cond delay="0"/>
                                          </p:stCondLst>
                                        </p:cTn>
                                        <p:tgtEl>
                                          <p:spTgt spid="1049236"/>
                                        </p:tgtEl>
                                        <p:attrNameLst>
                                          <p:attrName>style.visibility</p:attrName>
                                        </p:attrNameLst>
                                      </p:cBhvr>
                                      <p:to>
                                        <p:strVal val="visible"/>
                                      </p:to>
                                    </p:set>
                                    <p:anim calcmode="lin" valueType="num">
                                      <p:cBhvr additive="base">
                                        <p:cTn dur="800" fill="hold" id="90"/>
                                        <p:tgtEl>
                                          <p:spTgt spid="1049236"/>
                                        </p:tgtEl>
                                        <p:attrNameLst>
                                          <p:attrName>ppt_x</p:attrName>
                                        </p:attrNameLst>
                                      </p:cBhvr>
                                      <p:tavLst>
                                        <p:tav tm="0">
                                          <p:val>
                                            <p:strVal val="0-#ppt_w/2"/>
                                          </p:val>
                                        </p:tav>
                                        <p:tav tm="100000">
                                          <p:val>
                                            <p:strVal val="#ppt_x"/>
                                          </p:val>
                                        </p:tav>
                                      </p:tavLst>
                                    </p:anim>
                                    <p:anim calcmode="lin" valueType="num">
                                      <p:cBhvr additive="base">
                                        <p:cTn dur="800" fill="hold" id="91"/>
                                        <p:tgtEl>
                                          <p:spTgt spid="1049236"/>
                                        </p:tgtEl>
                                        <p:attrNameLst>
                                          <p:attrName>ppt_y</p:attrName>
                                        </p:attrNameLst>
                                      </p:cBhvr>
                                      <p:tavLst>
                                        <p:tav tm="0">
                                          <p:val>
                                            <p:strVal val="#ppt_y"/>
                                          </p:val>
                                        </p:tav>
                                        <p:tav tm="100000">
                                          <p:val>
                                            <p:strVal val="#ppt_y"/>
                                          </p:val>
                                        </p:tav>
                                      </p:tavLst>
                                    </p:anim>
                                  </p:childTnLst>
                                </p:cTn>
                              </p:par>
                            </p:childTnLst>
                          </p:cTn>
                        </p:par>
                        <p:par>
                          <p:cTn fill="hold" id="92">
                            <p:stCondLst>
                              <p:cond delay="8150"/>
                            </p:stCondLst>
                            <p:childTnLst>
                              <p:par>
                                <p:cTn fill="hold" grpId="0" id="93" nodeType="afterEffect" presetClass="entr" presetID="10" presetSubtype="0">
                                  <p:stCondLst>
                                    <p:cond delay="0"/>
                                  </p:stCondLst>
                                  <p:childTnLst>
                                    <p:set>
                                      <p:cBhvr>
                                        <p:cTn dur="1" fill="hold" id="94">
                                          <p:stCondLst>
                                            <p:cond delay="0"/>
                                          </p:stCondLst>
                                        </p:cTn>
                                        <p:tgtEl>
                                          <p:spTgt spid="1049237"/>
                                        </p:tgtEl>
                                        <p:attrNameLst>
                                          <p:attrName>style.visibility</p:attrName>
                                        </p:attrNameLst>
                                      </p:cBhvr>
                                      <p:to>
                                        <p:strVal val="visible"/>
                                      </p:to>
                                    </p:set>
                                    <p:animEffect transition="in" filter="fade">
                                      <p:cBhvr>
                                        <p:cTn dur="500" id="95"/>
                                        <p:tgtEl>
                                          <p:spTgt spid="1049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19" grpId="0" animBg="1"/>
      <p:bldP spid="1049220" grpId="0"/>
      <p:bldP spid="1049221" grpId="0" animBg="1"/>
      <p:bldP spid="1049222" grpId="0" animBg="1"/>
      <p:bldP spid="1049223" grpId="0" build="p">
        <p:tmplLst>
          <p:tmpl lvl="1">
            <p:tnLst>
              <p:par>
                <p:cTn decel="100000" fill="hold" nodeType="afterEffect" presetClass="entr" presetID="2" presetSubtype="8">
                  <p:stCondLst>
                    <p:cond delay="100"/>
                  </p:stCondLst>
                  <p:childTnLst>
                    <p:set>
                      <p:cBhvr>
                        <p:cTn dur="1" fill="hold">
                          <p:stCondLst>
                            <p:cond delay="0"/>
                          </p:stCondLst>
                        </p:cTn>
                        <p:tgtEl>
                          <p:spTgt spid="1049223"/>
                        </p:tgtEl>
                        <p:attrNameLst>
                          <p:attrName>style.visibility</p:attrName>
                        </p:attrNameLst>
                      </p:cBhvr>
                      <p:to>
                        <p:strVal val="visible"/>
                      </p:to>
                    </p:set>
                    <p:anim calcmode="lin" valueType="num">
                      <p:cBhvr additive="base">
                        <p:cTn dur="500" fill="hold"/>
                        <p:tgtEl>
                          <p:spTgt spid="1049223"/>
                        </p:tgtEl>
                        <p:attrNameLst>
                          <p:attrName>ppt_x</p:attrName>
                        </p:attrNameLst>
                      </p:cBhvr>
                      <p:tavLst>
                        <p:tav tm="0">
                          <p:val>
                            <p:strVal val="0-#ppt_w/2"/>
                          </p:val>
                        </p:tav>
                        <p:tav tm="100000">
                          <p:val>
                            <p:strVal val="#ppt_x"/>
                          </p:val>
                        </p:tav>
                      </p:tavLst>
                    </p:anim>
                    <p:anim calcmode="lin" valueType="num">
                      <p:cBhvr additive="base">
                        <p:cTn dur="500" fill="hold"/>
                        <p:tgtEl>
                          <p:spTgt spid="1049223"/>
                        </p:tgtEl>
                        <p:attrNameLst>
                          <p:attrName>ppt_y</p:attrName>
                        </p:attrNameLst>
                      </p:cBhvr>
                      <p:tavLst>
                        <p:tav tm="0">
                          <p:val>
                            <p:strVal val="#ppt_y"/>
                          </p:val>
                        </p:tav>
                        <p:tav tm="100000">
                          <p:val>
                            <p:strVal val="#ppt_y"/>
                          </p:val>
                        </p:tav>
                      </p:tavLst>
                    </p:anim>
                  </p:childTnLst>
                </p:cTn>
              </p:par>
            </p:tnLst>
          </p:tmpl>
        </p:tmplLst>
      </p:bldP>
      <p:bldP spid="1049224" grpId="0" build="p">
        <p:tmplLst>
          <p:tmpl lvl="1">
            <p:tnLst>
              <p:par>
                <p:cTn decel="100000" fill="hold" nodeType="withEffect" presetClass="entr" presetID="2" presetSubtype="8">
                  <p:stCondLst>
                    <p:cond delay="200"/>
                  </p:stCondLst>
                  <p:childTnLst>
                    <p:set>
                      <p:cBhvr>
                        <p:cTn dur="1" fill="hold">
                          <p:stCondLst>
                            <p:cond delay="0"/>
                          </p:stCondLst>
                        </p:cTn>
                        <p:tgtEl>
                          <p:spTgt spid="1049224"/>
                        </p:tgtEl>
                        <p:attrNameLst>
                          <p:attrName>style.visibility</p:attrName>
                        </p:attrNameLst>
                      </p:cBhvr>
                      <p:to>
                        <p:strVal val="visible"/>
                      </p:to>
                    </p:set>
                    <p:anim calcmode="lin" valueType="num">
                      <p:cBhvr additive="base">
                        <p:cTn dur="500" fill="hold"/>
                        <p:tgtEl>
                          <p:spTgt spid="1049224"/>
                        </p:tgtEl>
                        <p:attrNameLst>
                          <p:attrName>ppt_x</p:attrName>
                        </p:attrNameLst>
                      </p:cBhvr>
                      <p:tavLst>
                        <p:tav tm="0">
                          <p:val>
                            <p:strVal val="0-#ppt_w/2"/>
                          </p:val>
                        </p:tav>
                        <p:tav tm="100000">
                          <p:val>
                            <p:strVal val="#ppt_x"/>
                          </p:val>
                        </p:tav>
                      </p:tavLst>
                    </p:anim>
                    <p:anim calcmode="lin" valueType="num">
                      <p:cBhvr additive="base">
                        <p:cTn dur="500" fill="hold"/>
                        <p:tgtEl>
                          <p:spTgt spid="1049224"/>
                        </p:tgtEl>
                        <p:attrNameLst>
                          <p:attrName>ppt_y</p:attrName>
                        </p:attrNameLst>
                      </p:cBhvr>
                      <p:tavLst>
                        <p:tav tm="0">
                          <p:val>
                            <p:strVal val="#ppt_y"/>
                          </p:val>
                        </p:tav>
                        <p:tav tm="100000">
                          <p:val>
                            <p:strVal val="#ppt_y"/>
                          </p:val>
                        </p:tav>
                      </p:tavLst>
                    </p:anim>
                  </p:childTnLst>
                </p:cTn>
              </p:par>
            </p:tnLst>
          </p:tmpl>
        </p:tmplLst>
      </p:bldP>
      <p:bldP spid="1049225" grpId="0" animBg="1"/>
      <p:bldP spid="1049226" grpId="0" animBg="1"/>
      <p:bldP spid="1049227" grpId="0" animBg="1"/>
      <p:bldP spid="1049228" grpId="0" build="p">
        <p:tmplLst>
          <p:tmpl lvl="1">
            <p:tnLst>
              <p:par>
                <p:cTn decel="100000" fill="hold" nodeType="afterEffect" presetClass="entr" presetID="2" presetSubtype="8">
                  <p:stCondLst>
                    <p:cond delay="100"/>
                  </p:stCondLst>
                  <p:childTnLst>
                    <p:set>
                      <p:cBhvr>
                        <p:cTn dur="1" fill="hold">
                          <p:stCondLst>
                            <p:cond delay="0"/>
                          </p:stCondLst>
                        </p:cTn>
                        <p:tgtEl>
                          <p:spTgt spid="1049228"/>
                        </p:tgtEl>
                        <p:attrNameLst>
                          <p:attrName>style.visibility</p:attrName>
                        </p:attrNameLst>
                      </p:cBhvr>
                      <p:to>
                        <p:strVal val="visible"/>
                      </p:to>
                    </p:set>
                    <p:anim calcmode="lin" valueType="num">
                      <p:cBhvr additive="base">
                        <p:cTn dur="600" fill="hold"/>
                        <p:tgtEl>
                          <p:spTgt spid="1049228"/>
                        </p:tgtEl>
                        <p:attrNameLst>
                          <p:attrName>ppt_x</p:attrName>
                        </p:attrNameLst>
                      </p:cBhvr>
                      <p:tavLst>
                        <p:tav tm="0">
                          <p:val>
                            <p:strVal val="0-#ppt_w/2"/>
                          </p:val>
                        </p:tav>
                        <p:tav tm="100000">
                          <p:val>
                            <p:strVal val="#ppt_x"/>
                          </p:val>
                        </p:tav>
                      </p:tavLst>
                    </p:anim>
                    <p:anim calcmode="lin" valueType="num">
                      <p:cBhvr additive="base">
                        <p:cTn dur="600" fill="hold"/>
                        <p:tgtEl>
                          <p:spTgt spid="1049228"/>
                        </p:tgtEl>
                        <p:attrNameLst>
                          <p:attrName>ppt_y</p:attrName>
                        </p:attrNameLst>
                      </p:cBhvr>
                      <p:tavLst>
                        <p:tav tm="0">
                          <p:val>
                            <p:strVal val="#ppt_y"/>
                          </p:val>
                        </p:tav>
                        <p:tav tm="100000">
                          <p:val>
                            <p:strVal val="#ppt_y"/>
                          </p:val>
                        </p:tav>
                      </p:tavLst>
                    </p:anim>
                  </p:childTnLst>
                </p:cTn>
              </p:par>
            </p:tnLst>
          </p:tmpl>
        </p:tmplLst>
      </p:bldP>
      <p:bldP spid="1049229" grpId="0" build="p">
        <p:tmplLst>
          <p:tmpl lvl="1">
            <p:tnLst>
              <p:par>
                <p:cTn decel="100000" fill="hold" nodeType="withEffect" presetClass="entr" presetID="2" presetSubtype="8">
                  <p:stCondLst>
                    <p:cond delay="200"/>
                  </p:stCondLst>
                  <p:childTnLst>
                    <p:set>
                      <p:cBhvr>
                        <p:cTn dur="1" fill="hold">
                          <p:stCondLst>
                            <p:cond delay="0"/>
                          </p:stCondLst>
                        </p:cTn>
                        <p:tgtEl>
                          <p:spTgt spid="1049229"/>
                        </p:tgtEl>
                        <p:attrNameLst>
                          <p:attrName>style.visibility</p:attrName>
                        </p:attrNameLst>
                      </p:cBhvr>
                      <p:to>
                        <p:strVal val="visible"/>
                      </p:to>
                    </p:set>
                    <p:anim calcmode="lin" valueType="num">
                      <p:cBhvr additive="base">
                        <p:cTn dur="600" fill="hold"/>
                        <p:tgtEl>
                          <p:spTgt spid="1049229"/>
                        </p:tgtEl>
                        <p:attrNameLst>
                          <p:attrName>ppt_x</p:attrName>
                        </p:attrNameLst>
                      </p:cBhvr>
                      <p:tavLst>
                        <p:tav tm="0">
                          <p:val>
                            <p:strVal val="0-#ppt_w/2"/>
                          </p:val>
                        </p:tav>
                        <p:tav tm="100000">
                          <p:val>
                            <p:strVal val="#ppt_x"/>
                          </p:val>
                        </p:tav>
                      </p:tavLst>
                    </p:anim>
                    <p:anim calcmode="lin" valueType="num">
                      <p:cBhvr additive="base">
                        <p:cTn dur="600" fill="hold"/>
                        <p:tgtEl>
                          <p:spTgt spid="1049229"/>
                        </p:tgtEl>
                        <p:attrNameLst>
                          <p:attrName>ppt_y</p:attrName>
                        </p:attrNameLst>
                      </p:cBhvr>
                      <p:tavLst>
                        <p:tav tm="0">
                          <p:val>
                            <p:strVal val="#ppt_y"/>
                          </p:val>
                        </p:tav>
                        <p:tav tm="100000">
                          <p:val>
                            <p:strVal val="#ppt_y"/>
                          </p:val>
                        </p:tav>
                      </p:tavLst>
                    </p:anim>
                  </p:childTnLst>
                </p:cTn>
              </p:par>
            </p:tnLst>
          </p:tmpl>
        </p:tmplLst>
      </p:bldP>
      <p:bldP spid="1049230" grpId="0" animBg="1"/>
      <p:bldP spid="1049231" grpId="0" animBg="1"/>
      <p:bldP spid="1049232" grpId="0" animBg="1"/>
      <p:bldP spid="1049233" grpId="0" build="p">
        <p:tmplLst>
          <p:tmpl lvl="1">
            <p:tnLst>
              <p:par>
                <p:cTn decel="100000" fill="hold" nodeType="afterEffect" presetClass="entr" presetID="2" presetSubtype="8">
                  <p:stCondLst>
                    <p:cond delay="100"/>
                  </p:stCondLst>
                  <p:childTnLst>
                    <p:set>
                      <p:cBhvr>
                        <p:cTn dur="1" fill="hold">
                          <p:stCondLst>
                            <p:cond delay="0"/>
                          </p:stCondLst>
                        </p:cTn>
                        <p:tgtEl>
                          <p:spTgt spid="1049233"/>
                        </p:tgtEl>
                        <p:attrNameLst>
                          <p:attrName>style.visibility</p:attrName>
                        </p:attrNameLst>
                      </p:cBhvr>
                      <p:to>
                        <p:strVal val="visible"/>
                      </p:to>
                    </p:set>
                    <p:anim calcmode="lin" valueType="num">
                      <p:cBhvr additive="base">
                        <p:cTn dur="700" fill="hold"/>
                        <p:tgtEl>
                          <p:spTgt spid="1049233"/>
                        </p:tgtEl>
                        <p:attrNameLst>
                          <p:attrName>ppt_x</p:attrName>
                        </p:attrNameLst>
                      </p:cBhvr>
                      <p:tavLst>
                        <p:tav tm="0">
                          <p:val>
                            <p:strVal val="0-#ppt_w/2"/>
                          </p:val>
                        </p:tav>
                        <p:tav tm="100000">
                          <p:val>
                            <p:strVal val="#ppt_x"/>
                          </p:val>
                        </p:tav>
                      </p:tavLst>
                    </p:anim>
                    <p:anim calcmode="lin" valueType="num">
                      <p:cBhvr additive="base">
                        <p:cTn dur="700" fill="hold"/>
                        <p:tgtEl>
                          <p:spTgt spid="1049233"/>
                        </p:tgtEl>
                        <p:attrNameLst>
                          <p:attrName>ppt_y</p:attrName>
                        </p:attrNameLst>
                      </p:cBhvr>
                      <p:tavLst>
                        <p:tav tm="0">
                          <p:val>
                            <p:strVal val="#ppt_y"/>
                          </p:val>
                        </p:tav>
                        <p:tav tm="100000">
                          <p:val>
                            <p:strVal val="#ppt_y"/>
                          </p:val>
                        </p:tav>
                      </p:tavLst>
                    </p:anim>
                  </p:childTnLst>
                </p:cTn>
              </p:par>
            </p:tnLst>
          </p:tmpl>
        </p:tmplLst>
      </p:bldP>
      <p:bldP spid="1049234" grpId="0" build="p">
        <p:tmplLst>
          <p:tmpl lvl="1">
            <p:tnLst>
              <p:par>
                <p:cTn decel="100000" fill="hold" nodeType="withEffect" presetClass="entr" presetID="2" presetSubtype="8">
                  <p:stCondLst>
                    <p:cond delay="200"/>
                  </p:stCondLst>
                  <p:childTnLst>
                    <p:set>
                      <p:cBhvr>
                        <p:cTn dur="1" fill="hold">
                          <p:stCondLst>
                            <p:cond delay="0"/>
                          </p:stCondLst>
                        </p:cTn>
                        <p:tgtEl>
                          <p:spTgt spid="1049234"/>
                        </p:tgtEl>
                        <p:attrNameLst>
                          <p:attrName>style.visibility</p:attrName>
                        </p:attrNameLst>
                      </p:cBhvr>
                      <p:to>
                        <p:strVal val="visible"/>
                      </p:to>
                    </p:set>
                    <p:anim calcmode="lin" valueType="num">
                      <p:cBhvr additive="base">
                        <p:cTn dur="700" fill="hold"/>
                        <p:tgtEl>
                          <p:spTgt spid="1049234"/>
                        </p:tgtEl>
                        <p:attrNameLst>
                          <p:attrName>ppt_x</p:attrName>
                        </p:attrNameLst>
                      </p:cBhvr>
                      <p:tavLst>
                        <p:tav tm="0">
                          <p:val>
                            <p:strVal val="0-#ppt_w/2"/>
                          </p:val>
                        </p:tav>
                        <p:tav tm="100000">
                          <p:val>
                            <p:strVal val="#ppt_x"/>
                          </p:val>
                        </p:tav>
                      </p:tavLst>
                    </p:anim>
                    <p:anim calcmode="lin" valueType="num">
                      <p:cBhvr additive="base">
                        <p:cTn dur="700" fill="hold"/>
                        <p:tgtEl>
                          <p:spTgt spid="1049234"/>
                        </p:tgtEl>
                        <p:attrNameLst>
                          <p:attrName>ppt_y</p:attrName>
                        </p:attrNameLst>
                      </p:cBhvr>
                      <p:tavLst>
                        <p:tav tm="0">
                          <p:val>
                            <p:strVal val="#ppt_y"/>
                          </p:val>
                        </p:tav>
                        <p:tav tm="100000">
                          <p:val>
                            <p:strVal val="#ppt_y"/>
                          </p:val>
                        </p:tav>
                      </p:tavLst>
                    </p:anim>
                  </p:childTnLst>
                </p:cTn>
              </p:par>
            </p:tnLst>
          </p:tmpl>
        </p:tmplLst>
      </p:bldP>
      <p:bldP spid="1049235" grpId="0" animBg="1"/>
      <p:bldP spid="1049236" grpId="0" animBg="1"/>
      <p:bldP spid="1049237" grpId="0" animBg="1"/>
      <p:bldP spid="1049238" grpId="0" build="p">
        <p:tmplLst>
          <p:tmpl lvl="1">
            <p:tnLst>
              <p:par>
                <p:cTn decel="100000" fill="hold" nodeType="afterEffect" presetClass="entr" presetID="2" presetSubtype="8">
                  <p:stCondLst>
                    <p:cond delay="100"/>
                  </p:stCondLst>
                  <p:childTnLst>
                    <p:set>
                      <p:cBhvr>
                        <p:cTn dur="1" fill="hold">
                          <p:stCondLst>
                            <p:cond delay="0"/>
                          </p:stCondLst>
                        </p:cTn>
                        <p:tgtEl>
                          <p:spTgt spid="1049238"/>
                        </p:tgtEl>
                        <p:attrNameLst>
                          <p:attrName>style.visibility</p:attrName>
                        </p:attrNameLst>
                      </p:cBhvr>
                      <p:to>
                        <p:strVal val="visible"/>
                      </p:to>
                    </p:set>
                    <p:anim calcmode="lin" valueType="num">
                      <p:cBhvr additive="base">
                        <p:cTn dur="800" fill="hold"/>
                        <p:tgtEl>
                          <p:spTgt spid="1049238"/>
                        </p:tgtEl>
                        <p:attrNameLst>
                          <p:attrName>ppt_x</p:attrName>
                        </p:attrNameLst>
                      </p:cBhvr>
                      <p:tavLst>
                        <p:tav tm="0">
                          <p:val>
                            <p:strVal val="0-#ppt_w/2"/>
                          </p:val>
                        </p:tav>
                        <p:tav tm="100000">
                          <p:val>
                            <p:strVal val="#ppt_x"/>
                          </p:val>
                        </p:tav>
                      </p:tavLst>
                    </p:anim>
                    <p:anim calcmode="lin" valueType="num">
                      <p:cBhvr additive="base">
                        <p:cTn dur="800" fill="hold"/>
                        <p:tgtEl>
                          <p:spTgt spid="1049238"/>
                        </p:tgtEl>
                        <p:attrNameLst>
                          <p:attrName>ppt_y</p:attrName>
                        </p:attrNameLst>
                      </p:cBhvr>
                      <p:tavLst>
                        <p:tav tm="0">
                          <p:val>
                            <p:strVal val="#ppt_y"/>
                          </p:val>
                        </p:tav>
                        <p:tav tm="100000">
                          <p:val>
                            <p:strVal val="#ppt_y"/>
                          </p:val>
                        </p:tav>
                      </p:tavLst>
                    </p:anim>
                  </p:childTnLst>
                </p:cTn>
              </p:par>
            </p:tnLst>
          </p:tmpl>
        </p:tmplLst>
      </p:bldP>
      <p:bldP spid="1049239" grpId="0" build="p">
        <p:tmplLst>
          <p:tmpl lvl="1">
            <p:tnLst>
              <p:par>
                <p:cTn decel="100000" fill="hold" nodeType="withEffect" presetClass="entr" presetID="2" presetSubtype="8">
                  <p:stCondLst>
                    <p:cond delay="200"/>
                  </p:stCondLst>
                  <p:childTnLst>
                    <p:set>
                      <p:cBhvr>
                        <p:cTn dur="1" fill="hold">
                          <p:stCondLst>
                            <p:cond delay="0"/>
                          </p:stCondLst>
                        </p:cTn>
                        <p:tgtEl>
                          <p:spTgt spid="1049239"/>
                        </p:tgtEl>
                        <p:attrNameLst>
                          <p:attrName>style.visibility</p:attrName>
                        </p:attrNameLst>
                      </p:cBhvr>
                      <p:to>
                        <p:strVal val="visible"/>
                      </p:to>
                    </p:set>
                    <p:anim calcmode="lin" valueType="num">
                      <p:cBhvr additive="base">
                        <p:cTn dur="800" fill="hold"/>
                        <p:tgtEl>
                          <p:spTgt spid="1049239"/>
                        </p:tgtEl>
                        <p:attrNameLst>
                          <p:attrName>ppt_x</p:attrName>
                        </p:attrNameLst>
                      </p:cBhvr>
                      <p:tavLst>
                        <p:tav tm="0">
                          <p:val>
                            <p:strVal val="0-#ppt_w/2"/>
                          </p:val>
                        </p:tav>
                        <p:tav tm="100000">
                          <p:val>
                            <p:strVal val="#ppt_x"/>
                          </p:val>
                        </p:tav>
                      </p:tavLst>
                    </p:anim>
                    <p:anim calcmode="lin" valueType="num">
                      <p:cBhvr additive="base">
                        <p:cTn dur="800" fill="hold"/>
                        <p:tgtEl>
                          <p:spTgt spid="10492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58" name=""/>
        <p:cNvGrpSpPr/>
        <p:nvPr/>
      </p:nvGrpSpPr>
      <p:grpSpPr>
        <a:xfrm>
          <a:off x="0" y="0"/>
          <a:ext cx="0" cy="0"/>
          <a:chOff x="0" y="0"/>
          <a:chExt cx="0" cy="0"/>
        </a:xfrm>
      </p:grpSpPr>
      <p:sp>
        <p:nvSpPr>
          <p:cNvPr id="1048882" name="円/楕円 10"/>
          <p:cNvSpPr/>
          <p:nvPr userDrawn="1"/>
        </p:nvSpPr>
        <p:spPr>
          <a:xfrm>
            <a:off x="9359230" y="6032159"/>
            <a:ext cx="1296145" cy="1296145"/>
          </a:xfrm>
          <a:prstGeom prst="ellipse"/>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883" name="正方形/長方形 4"/>
          <p:cNvSpPr/>
          <p:nvPr userDrawn="1"/>
        </p:nvSpPr>
        <p:spPr>
          <a:xfrm>
            <a:off x="-1" y="0"/>
            <a:ext cx="18286413" cy="5143500"/>
          </a:xfrm>
          <a:prstGeom prst="rect"/>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884" name="タイトル 1"/>
          <p:cNvSpPr>
            <a:spLocks noGrp="1"/>
          </p:cNvSpPr>
          <p:nvPr>
            <p:ph type="title" hasCustomPrompt="1"/>
          </p:nvPr>
        </p:nvSpPr>
        <p:spPr>
          <a:xfrm>
            <a:off x="8351118" y="616496"/>
            <a:ext cx="9577064" cy="1203151"/>
          </a:xfrm>
        </p:spPr>
        <p:txBody>
          <a:bodyPr/>
          <a:lstStyle>
            <a:lvl1pPr>
              <a:defRPr baseline="0">
                <a:solidFill>
                  <a:schemeClr val="bg1"/>
                </a:solidFill>
                <a:latin typeface="Route 159 UltraLight" pitchFamily="50" charset="0"/>
              </a:defRPr>
            </a:lvl1pPr>
          </a:lstStyle>
          <a:p>
            <a:r>
              <a:rPr altLang="ja-JP" dirty="0" kumimoji="1" lang="en-US"/>
              <a:t>Text goes here</a:t>
            </a:r>
            <a:endParaRPr altLang="en-US" dirty="0" kumimoji="1" lang="ja-JP"/>
          </a:p>
        </p:txBody>
      </p:sp>
      <p:sp>
        <p:nvSpPr>
          <p:cNvPr id="1048885" name="フッター プレースホルダー 2"/>
          <p:cNvSpPr>
            <a:spLocks noGrp="1"/>
          </p:cNvSpPr>
          <p:nvPr>
            <p:ph type="ftr" sz="quarter" idx="10"/>
          </p:nvPr>
        </p:nvSpPr>
        <p:spPr>
          <a:xfrm>
            <a:off x="10509540" y="9464400"/>
            <a:ext cx="5790697" cy="547688"/>
          </a:xfrm>
          <a:prstGeom prst="rect"/>
        </p:spPr>
        <p:txBody>
          <a:bodyPr/>
          <a:p>
            <a:r>
              <a:rPr altLang="ja-JP" lang="en-US"/>
              <a:t>The Power of PowerPoint | thepopp.com</a:t>
            </a:r>
            <a:endParaRPr altLang="en-US" dirty="0" lang="ja-JP"/>
          </a:p>
        </p:txBody>
      </p:sp>
      <p:sp>
        <p:nvSpPr>
          <p:cNvPr id="1048886" name="図プレースホルダー 3"/>
          <p:cNvSpPr>
            <a:spLocks noGrp="1"/>
          </p:cNvSpPr>
          <p:nvPr>
            <p:ph type="pic" sz="quarter" idx="12" hasCustomPrompt="1"/>
          </p:nvPr>
        </p:nvSpPr>
        <p:spPr>
          <a:xfrm>
            <a:off x="862286" y="0"/>
            <a:ext cx="7260600" cy="10287000"/>
          </a:xfrm>
          <a:noFill/>
        </p:spPr>
        <p:txBody>
          <a:bodyPr/>
          <a:p>
            <a:r>
              <a:rPr altLang="ja-JP" dirty="0" kumimoji="1" lang="en-US"/>
              <a:t>Add an image</a:t>
            </a:r>
            <a:endParaRPr altLang="en-US" dirty="0" kumimoji="1" lang="ja-JP"/>
          </a:p>
        </p:txBody>
      </p:sp>
      <p:sp>
        <p:nvSpPr>
          <p:cNvPr id="1048887" name="正方形/長方形 6"/>
          <p:cNvSpPr/>
          <p:nvPr userDrawn="1"/>
        </p:nvSpPr>
        <p:spPr>
          <a:xfrm>
            <a:off x="8567142" y="1834871"/>
            <a:ext cx="3240360" cy="7200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888" name="テキスト プレースホルダー 6"/>
          <p:cNvSpPr>
            <a:spLocks noGrp="1"/>
          </p:cNvSpPr>
          <p:nvPr>
            <p:ph type="body" sz="quarter" idx="16" hasCustomPrompt="1"/>
          </p:nvPr>
        </p:nvSpPr>
        <p:spPr>
          <a:xfrm>
            <a:off x="8351118" y="1907541"/>
            <a:ext cx="9577064" cy="935442"/>
          </a:xfrm>
        </p:spPr>
        <p:txBody>
          <a:bodyPr anchor="t">
            <a:noAutofit/>
          </a:bodyPr>
          <a:lstStyle>
            <a:lvl1pPr algn="l">
              <a:defRPr baseline="0" sz="3200" i="1">
                <a:solidFill>
                  <a:schemeClr val="bg1">
                    <a:lumMod val="85000"/>
                  </a:schemeClr>
                </a:solidFill>
                <a:latin typeface="+mn-lt"/>
              </a:defRPr>
            </a:lvl1pPr>
          </a:lstStyle>
          <a:p>
            <a:pPr lvl="0"/>
            <a:r>
              <a:rPr altLang="ja-JP" dirty="0" kumimoji="1" lang="en-US"/>
              <a:t>Text goes here</a:t>
            </a:r>
            <a:endParaRPr altLang="en-US" dirty="0" kumimoji="1" lang="ja-JP"/>
          </a:p>
        </p:txBody>
      </p:sp>
      <p:sp>
        <p:nvSpPr>
          <p:cNvPr id="1048889" name="テキスト プレースホルダー 6"/>
          <p:cNvSpPr>
            <a:spLocks noGrp="1"/>
          </p:cNvSpPr>
          <p:nvPr>
            <p:ph type="body" sz="quarter" idx="14" hasCustomPrompt="1"/>
          </p:nvPr>
        </p:nvSpPr>
        <p:spPr>
          <a:xfrm>
            <a:off x="8351118" y="3271292"/>
            <a:ext cx="9577064" cy="1656184"/>
          </a:xfrm>
        </p:spPr>
        <p:txBody>
          <a:bodyPr anchor="b">
            <a:normAutofit/>
          </a:bodyPr>
          <a:lstStyle>
            <a:lvl1pPr algn="l">
              <a:defRPr baseline="0" sz="2000">
                <a:solidFill>
                  <a:schemeClr val="bg1"/>
                </a:solidFill>
              </a:defRPr>
            </a:lvl1pPr>
          </a:lstStyle>
          <a:p>
            <a:pPr lvl="0"/>
            <a:r>
              <a:rPr altLang="ja-JP" dirty="0" kumimoji="1" lang="en-US"/>
              <a:t>Text goes here</a:t>
            </a:r>
            <a:endParaRPr altLang="en-US" dirty="0" kumimoji="1" lang="ja-JP"/>
          </a:p>
        </p:txBody>
      </p:sp>
      <p:sp>
        <p:nvSpPr>
          <p:cNvPr id="1048890" name="図プレースホルダー 12"/>
          <p:cNvSpPr>
            <a:spLocks noGrp="1"/>
          </p:cNvSpPr>
          <p:nvPr>
            <p:ph type="pic" sz="quarter" idx="17" hasCustomPrompt="1"/>
          </p:nvPr>
        </p:nvSpPr>
        <p:spPr>
          <a:xfrm>
            <a:off x="9694707" y="6367636"/>
            <a:ext cx="625191" cy="625191"/>
          </a:xfrm>
        </p:spPr>
        <p:txBody>
          <a:bodyPr>
            <a:normAutofit/>
          </a:bodyPr>
          <a:lstStyle>
            <a:lvl1pPr>
              <a:defRPr sz="1600"/>
            </a:lvl1pPr>
          </a:lstStyle>
          <a:p>
            <a:r>
              <a:rPr altLang="ja-JP" dirty="0" kumimoji="1" lang="en-US"/>
              <a:t>Icon</a:t>
            </a:r>
            <a:endParaRPr altLang="en-US" dirty="0" kumimoji="1" lang="ja-JP"/>
          </a:p>
        </p:txBody>
      </p:sp>
      <p:sp>
        <p:nvSpPr>
          <p:cNvPr id="1048891" name="円/楕円 11"/>
          <p:cNvSpPr/>
          <p:nvPr userDrawn="1"/>
        </p:nvSpPr>
        <p:spPr>
          <a:xfrm>
            <a:off x="12334438" y="6032158"/>
            <a:ext cx="1296145" cy="1296145"/>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892" name="円/楕円 12"/>
          <p:cNvSpPr/>
          <p:nvPr userDrawn="1"/>
        </p:nvSpPr>
        <p:spPr>
          <a:xfrm>
            <a:off x="15308431" y="6032157"/>
            <a:ext cx="1296145" cy="1296145"/>
          </a:xfrm>
          <a:prstGeom prst="ellipse"/>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893" name="図プレースホルダー 12"/>
          <p:cNvSpPr>
            <a:spLocks noGrp="1"/>
          </p:cNvSpPr>
          <p:nvPr>
            <p:ph type="pic" sz="quarter" idx="18" hasCustomPrompt="1"/>
          </p:nvPr>
        </p:nvSpPr>
        <p:spPr>
          <a:xfrm>
            <a:off x="12669915" y="6367635"/>
            <a:ext cx="625191" cy="625191"/>
          </a:xfrm>
        </p:spPr>
        <p:txBody>
          <a:bodyPr>
            <a:normAutofit/>
          </a:bodyPr>
          <a:lstStyle>
            <a:lvl1pPr>
              <a:defRPr sz="1600"/>
            </a:lvl1pPr>
          </a:lstStyle>
          <a:p>
            <a:r>
              <a:rPr altLang="ja-JP" dirty="0" kumimoji="1" lang="en-US"/>
              <a:t>Icon</a:t>
            </a:r>
            <a:endParaRPr altLang="en-US" dirty="0" kumimoji="1" lang="ja-JP"/>
          </a:p>
        </p:txBody>
      </p:sp>
      <p:sp>
        <p:nvSpPr>
          <p:cNvPr id="1048894" name="図プレースホルダー 12"/>
          <p:cNvSpPr>
            <a:spLocks noGrp="1"/>
          </p:cNvSpPr>
          <p:nvPr>
            <p:ph type="pic" sz="quarter" idx="19" hasCustomPrompt="1"/>
          </p:nvPr>
        </p:nvSpPr>
        <p:spPr>
          <a:xfrm>
            <a:off x="15643908" y="6367634"/>
            <a:ext cx="625191" cy="625191"/>
          </a:xfrm>
        </p:spPr>
        <p:txBody>
          <a:bodyPr>
            <a:normAutofit/>
          </a:bodyPr>
          <a:lstStyle>
            <a:lvl1pPr>
              <a:defRPr sz="1600"/>
            </a:lvl1pPr>
          </a:lstStyle>
          <a:p>
            <a:r>
              <a:rPr altLang="ja-JP" dirty="0" kumimoji="1" lang="en-US"/>
              <a:t>Icon</a:t>
            </a:r>
            <a:endParaRPr altLang="en-US" dirty="0" kumimoji="1" lang="ja-JP"/>
          </a:p>
        </p:txBody>
      </p:sp>
      <p:sp>
        <p:nvSpPr>
          <p:cNvPr id="1048895" name="テキスト プレースホルダー 6"/>
          <p:cNvSpPr>
            <a:spLocks noGrp="1"/>
          </p:cNvSpPr>
          <p:nvPr>
            <p:ph type="body" sz="quarter" idx="20" hasCustomPrompt="1"/>
          </p:nvPr>
        </p:nvSpPr>
        <p:spPr>
          <a:xfrm>
            <a:off x="8796290" y="7472981"/>
            <a:ext cx="2448272" cy="935442"/>
          </a:xfrm>
        </p:spPr>
        <p:txBody>
          <a:bodyPr anchor="t">
            <a:noAutofit/>
          </a:bodyPr>
          <a:lstStyle>
            <a:lvl1pPr algn="ctr">
              <a:defRPr baseline="0" sz="2400" i="0">
                <a:solidFill>
                  <a:schemeClr val="tx2"/>
                </a:solidFill>
                <a:latin typeface="+mn-lt"/>
              </a:defRPr>
            </a:lvl1pPr>
          </a:lstStyle>
          <a:p>
            <a:pPr lvl="0"/>
            <a:r>
              <a:rPr altLang="ja-JP" dirty="0" kumimoji="1" lang="en-US"/>
              <a:t>Text goes here</a:t>
            </a:r>
            <a:endParaRPr altLang="en-US" dirty="0" kumimoji="1" lang="ja-JP"/>
          </a:p>
        </p:txBody>
      </p:sp>
      <p:sp>
        <p:nvSpPr>
          <p:cNvPr id="1048896" name="テキスト プレースホルダー 6"/>
          <p:cNvSpPr>
            <a:spLocks noGrp="1"/>
          </p:cNvSpPr>
          <p:nvPr>
            <p:ph type="body" sz="quarter" idx="21" hasCustomPrompt="1"/>
          </p:nvPr>
        </p:nvSpPr>
        <p:spPr>
          <a:xfrm>
            <a:off x="11765298" y="7472981"/>
            <a:ext cx="2448272" cy="935442"/>
          </a:xfrm>
        </p:spPr>
        <p:txBody>
          <a:bodyPr anchor="t">
            <a:noAutofit/>
          </a:bodyPr>
          <a:lstStyle>
            <a:lvl1pPr algn="ctr">
              <a:defRPr baseline="0" sz="2400" i="0">
                <a:solidFill>
                  <a:schemeClr val="tx2"/>
                </a:solidFill>
                <a:latin typeface="+mn-lt"/>
              </a:defRPr>
            </a:lvl1pPr>
          </a:lstStyle>
          <a:p>
            <a:pPr lvl="0"/>
            <a:r>
              <a:rPr altLang="ja-JP" dirty="0" kumimoji="1" lang="en-US"/>
              <a:t>Text goes here</a:t>
            </a:r>
            <a:endParaRPr altLang="en-US" dirty="0" kumimoji="1" lang="ja-JP"/>
          </a:p>
        </p:txBody>
      </p:sp>
      <p:sp>
        <p:nvSpPr>
          <p:cNvPr id="1048897" name="テキスト プレースホルダー 6"/>
          <p:cNvSpPr>
            <a:spLocks noGrp="1"/>
          </p:cNvSpPr>
          <p:nvPr>
            <p:ph type="body" sz="quarter" idx="22" hasCustomPrompt="1"/>
          </p:nvPr>
        </p:nvSpPr>
        <p:spPr>
          <a:xfrm>
            <a:off x="14732367" y="7470636"/>
            <a:ext cx="2448272" cy="935442"/>
          </a:xfrm>
        </p:spPr>
        <p:txBody>
          <a:bodyPr anchor="t">
            <a:noAutofit/>
          </a:bodyPr>
          <a:lstStyle>
            <a:lvl1pPr algn="ctr">
              <a:defRPr baseline="0" sz="2400" i="0">
                <a:solidFill>
                  <a:schemeClr val="tx2"/>
                </a:solidFill>
                <a:latin typeface="+mn-lt"/>
              </a:defRPr>
            </a:lvl1pPr>
          </a:lstStyle>
          <a:p>
            <a:pPr lvl="0"/>
            <a:r>
              <a:rPr altLang="ja-JP" dirty="0" kumimoji="1" lang="en-US"/>
              <a:t>Text goes here</a:t>
            </a:r>
            <a:endParaRPr altLang="en-US" dirty="0" kumimoji="1" lang="ja-JP"/>
          </a:p>
        </p:txBody>
      </p:sp>
      <p:sp>
        <p:nvSpPr>
          <p:cNvPr id="1048898" name="スライド番号プレースホルダー 5"/>
          <p:cNvSpPr>
            <a:spLocks noGrp="1"/>
          </p:cNvSpPr>
          <p:nvPr>
            <p:ph type="sldNum" sz="quarter" idx="4"/>
          </p:nvPr>
        </p:nvSpPr>
        <p:spPr>
          <a:xfrm>
            <a:off x="17136094" y="9432788"/>
            <a:ext cx="1080120" cy="547688"/>
          </a:xfrm>
          <a:prstGeom prst="rect"/>
        </p:spPr>
        <p:txBody>
          <a:bodyPr anchor="ctr" bIns="81638" lIns="163275" rIns="163275" rtlCol="0" tIns="81638" vert="horz"/>
          <a:lstStyle>
            <a:lvl1pPr algn="ctr">
              <a:defRPr sz="2800">
                <a:solidFill>
                  <a:schemeClr val="bg1"/>
                </a:solidFill>
              </a:defRPr>
            </a:lvl1pPr>
          </a:lstStyle>
          <a:p>
            <a:fld id="{E6459DFB-86F3-43FA-8567-2EA6E426AE90}" type="slidenum">
              <a:rPr altLang="en-US" lang="ja-JP" smtClean="0"/>
              <a:t>‹#›</a:t>
            </a:fld>
            <a:endParaRPr altLang="en-US"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4" presetSubtype="10">
                                  <p:stCondLst>
                                    <p:cond delay="0"/>
                                  </p:stCondLst>
                                  <p:childTnLst>
                                    <p:set>
                                      <p:cBhvr>
                                        <p:cTn dur="1" fill="hold" id="6">
                                          <p:stCondLst>
                                            <p:cond delay="0"/>
                                          </p:stCondLst>
                                        </p:cTn>
                                        <p:tgtEl>
                                          <p:spTgt spid="1048883"/>
                                        </p:tgtEl>
                                        <p:attrNameLst>
                                          <p:attrName>style.visibility</p:attrName>
                                        </p:attrNameLst>
                                      </p:cBhvr>
                                      <p:to>
                                        <p:strVal val="visible"/>
                                      </p:to>
                                    </p:set>
                                    <p:animEffect transition="in" filter="randombar(horizontal)">
                                      <p:cBhvr>
                                        <p:cTn dur="500" id="7"/>
                                        <p:tgtEl>
                                          <p:spTgt spid="1048883"/>
                                        </p:tgtEl>
                                      </p:cBhvr>
                                    </p:animEffect>
                                  </p:childTnLst>
                                </p:cTn>
                              </p:par>
                            </p:childTnLst>
                          </p:cTn>
                        </p:par>
                        <p:par>
                          <p:cTn fill="hold" id="8">
                            <p:stCondLst>
                              <p:cond delay="500"/>
                            </p:stCondLst>
                            <p:childTnLst>
                              <p:par>
                                <p:cTn fill="hold" grpId="0" id="9" nodeType="afterEffect" presetClass="entr" presetID="14" presetSubtype="10">
                                  <p:stCondLst>
                                    <p:cond delay="0"/>
                                  </p:stCondLst>
                                  <p:childTnLst>
                                    <p:set>
                                      <p:cBhvr>
                                        <p:cTn dur="1" fill="hold" id="10">
                                          <p:stCondLst>
                                            <p:cond delay="0"/>
                                          </p:stCondLst>
                                        </p:cTn>
                                        <p:tgtEl>
                                          <p:spTgt spid="1048886"/>
                                        </p:tgtEl>
                                        <p:attrNameLst>
                                          <p:attrName>style.visibility</p:attrName>
                                        </p:attrNameLst>
                                      </p:cBhvr>
                                      <p:to>
                                        <p:strVal val="visible"/>
                                      </p:to>
                                    </p:set>
                                    <p:animEffect transition="in" filter="randombar(horizontal)">
                                      <p:cBhvr>
                                        <p:cTn dur="500" id="11"/>
                                        <p:tgtEl>
                                          <p:spTgt spid="1048886"/>
                                        </p:tgtEl>
                                      </p:cBhvr>
                                    </p:animEffect>
                                  </p:childTnLst>
                                </p:cTn>
                              </p:par>
                            </p:childTnLst>
                          </p:cTn>
                        </p:par>
                        <p:par>
                          <p:cTn fill="hold" id="12">
                            <p:stCondLst>
                              <p:cond delay="1000"/>
                            </p:stCondLst>
                            <p:childTnLst>
                              <p:par>
                                <p:cTn decel="100000" fill="hold" grpId="0" id="13" nodeType="afterEffect" presetClass="entr" presetID="2" presetSubtype="8">
                                  <p:stCondLst>
                                    <p:cond delay="0"/>
                                  </p:stCondLst>
                                  <p:childTnLst>
                                    <p:set>
                                      <p:cBhvr>
                                        <p:cTn dur="1" fill="hold" id="14">
                                          <p:stCondLst>
                                            <p:cond delay="0"/>
                                          </p:stCondLst>
                                        </p:cTn>
                                        <p:tgtEl>
                                          <p:spTgt spid="1048887"/>
                                        </p:tgtEl>
                                        <p:attrNameLst>
                                          <p:attrName>style.visibility</p:attrName>
                                        </p:attrNameLst>
                                      </p:cBhvr>
                                      <p:to>
                                        <p:strVal val="visible"/>
                                      </p:to>
                                    </p:set>
                                    <p:anim calcmode="lin" valueType="num">
                                      <p:cBhvr additive="base">
                                        <p:cTn dur="500" fill="hold" id="15"/>
                                        <p:tgtEl>
                                          <p:spTgt spid="1048887"/>
                                        </p:tgtEl>
                                        <p:attrNameLst>
                                          <p:attrName>ppt_x</p:attrName>
                                        </p:attrNameLst>
                                      </p:cBhvr>
                                      <p:tavLst>
                                        <p:tav tm="0">
                                          <p:val>
                                            <p:strVal val="0-#ppt_w/2"/>
                                          </p:val>
                                        </p:tav>
                                        <p:tav tm="100000">
                                          <p:val>
                                            <p:strVal val="#ppt_x"/>
                                          </p:val>
                                        </p:tav>
                                      </p:tavLst>
                                    </p:anim>
                                    <p:anim calcmode="lin" valueType="num">
                                      <p:cBhvr additive="base">
                                        <p:cTn dur="500" fill="hold" id="16"/>
                                        <p:tgtEl>
                                          <p:spTgt spid="1048887"/>
                                        </p:tgtEl>
                                        <p:attrNameLst>
                                          <p:attrName>ppt_y</p:attrName>
                                        </p:attrNameLst>
                                      </p:cBhvr>
                                      <p:tavLst>
                                        <p:tav tm="0">
                                          <p:val>
                                            <p:strVal val="#ppt_y"/>
                                          </p:val>
                                        </p:tav>
                                        <p:tav tm="100000">
                                          <p:val>
                                            <p:strVal val="#ppt_y"/>
                                          </p:val>
                                        </p:tav>
                                      </p:tavLst>
                                    </p:anim>
                                  </p:childTnLst>
                                </p:cTn>
                              </p:par>
                              <p:par>
                                <p:cTn decel="100000" fill="hold" grpId="0" id="17" nodeType="withEffect" presetClass="entr" presetID="2" presetSubtype="2">
                                  <p:stCondLst>
                                    <p:cond delay="250"/>
                                  </p:stCondLst>
                                  <p:childTnLst>
                                    <p:set>
                                      <p:cBhvr>
                                        <p:cTn dur="1" fill="hold" id="18">
                                          <p:stCondLst>
                                            <p:cond delay="0"/>
                                          </p:stCondLst>
                                        </p:cTn>
                                        <p:tgtEl>
                                          <p:spTgt spid="1048888">
                                            <p:txEl>
                                              <p:pRg st="0" end="0"/>
                                            </p:txEl>
                                          </p:spTgt>
                                        </p:tgtEl>
                                        <p:attrNameLst>
                                          <p:attrName>style.visibility</p:attrName>
                                        </p:attrNameLst>
                                      </p:cBhvr>
                                      <p:to>
                                        <p:strVal val="visible"/>
                                      </p:to>
                                    </p:set>
                                    <p:anim calcmode="lin" valueType="num">
                                      <p:cBhvr additive="base">
                                        <p:cTn dur="500" fill="hold" id="19"/>
                                        <p:tgtEl>
                                          <p:spTgt spid="1048888">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20"/>
                                        <p:tgtEl>
                                          <p:spTgt spid="1048888">
                                            <p:txEl>
                                              <p:pRg st="0" end="0"/>
                                            </p:txEl>
                                          </p:spTgt>
                                        </p:tgtEl>
                                        <p:attrNameLst>
                                          <p:attrName>ppt_y</p:attrName>
                                        </p:attrNameLst>
                                      </p:cBhvr>
                                      <p:tavLst>
                                        <p:tav tm="0">
                                          <p:val>
                                            <p:strVal val="#ppt_y"/>
                                          </p:val>
                                        </p:tav>
                                        <p:tav tm="100000">
                                          <p:val>
                                            <p:strVal val="#ppt_y"/>
                                          </p:val>
                                        </p:tav>
                                      </p:tavLst>
                                    </p:anim>
                                  </p:childTnLst>
                                </p:cTn>
                              </p:par>
                            </p:childTnLst>
                          </p:cTn>
                        </p:par>
                        <p:par>
                          <p:cTn fill="hold" id="21">
                            <p:stCondLst>
                              <p:cond delay="1750"/>
                            </p:stCondLst>
                            <p:childTnLst>
                              <p:par>
                                <p:cTn decel="100000" fill="hold" grpId="0" id="22" nodeType="afterEffect" presetClass="entr" presetID="2" presetSubtype="2">
                                  <p:stCondLst>
                                    <p:cond delay="0"/>
                                  </p:stCondLst>
                                  <p:childTnLst>
                                    <p:set>
                                      <p:cBhvr>
                                        <p:cTn dur="1" fill="hold" id="23">
                                          <p:stCondLst>
                                            <p:cond delay="0"/>
                                          </p:stCondLst>
                                        </p:cTn>
                                        <p:tgtEl>
                                          <p:spTgt spid="1048889">
                                            <p:txEl>
                                              <p:pRg st="0" end="0"/>
                                            </p:txEl>
                                          </p:spTgt>
                                        </p:tgtEl>
                                        <p:attrNameLst>
                                          <p:attrName>style.visibility</p:attrName>
                                        </p:attrNameLst>
                                      </p:cBhvr>
                                      <p:to>
                                        <p:strVal val="visible"/>
                                      </p:to>
                                    </p:set>
                                    <p:anim calcmode="lin" valueType="num">
                                      <p:cBhvr additive="base">
                                        <p:cTn dur="500" fill="hold" id="24"/>
                                        <p:tgtEl>
                                          <p:spTgt spid="1048889">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25"/>
                                        <p:tgtEl>
                                          <p:spTgt spid="1048889">
                                            <p:txEl>
                                              <p:pRg st="0" end="0"/>
                                            </p:txEl>
                                          </p:spTgt>
                                        </p:tgtEl>
                                        <p:attrNameLst>
                                          <p:attrName>ppt_y</p:attrName>
                                        </p:attrNameLst>
                                      </p:cBhvr>
                                      <p:tavLst>
                                        <p:tav tm="0">
                                          <p:val>
                                            <p:strVal val="#ppt_y"/>
                                          </p:val>
                                        </p:tav>
                                        <p:tav tm="100000">
                                          <p:val>
                                            <p:strVal val="#ppt_y"/>
                                          </p:val>
                                        </p:tav>
                                      </p:tavLst>
                                    </p:anim>
                                  </p:childTnLst>
                                </p:cTn>
                              </p:par>
                              <p:par>
                                <p:cTn fill="hold" grpId="0" id="26" nodeType="withEffect" presetClass="entr" presetID="10" presetSubtype="0">
                                  <p:stCondLst>
                                    <p:cond delay="1500"/>
                                  </p:stCondLst>
                                  <p:childTnLst>
                                    <p:set>
                                      <p:cBhvr>
                                        <p:cTn dur="1" fill="hold" id="27">
                                          <p:stCondLst>
                                            <p:cond delay="0"/>
                                          </p:stCondLst>
                                        </p:cTn>
                                        <p:tgtEl>
                                          <p:spTgt spid="1048890"/>
                                        </p:tgtEl>
                                        <p:attrNameLst>
                                          <p:attrName>style.visibility</p:attrName>
                                        </p:attrNameLst>
                                      </p:cBhvr>
                                      <p:to>
                                        <p:strVal val="visible"/>
                                      </p:to>
                                    </p:set>
                                    <p:animEffect transition="in" filter="fade">
                                      <p:cBhvr>
                                        <p:cTn dur="500" id="28"/>
                                        <p:tgtEl>
                                          <p:spTgt spid="1048890"/>
                                        </p:tgtEl>
                                      </p:cBhvr>
                                    </p:animEffect>
                                  </p:childTnLst>
                                </p:cTn>
                              </p:par>
                              <p:par>
                                <p:cTn fill="hold" grpId="0" id="29" nodeType="withEffect" presetClass="entr" presetID="10" presetSubtype="0">
                                  <p:stCondLst>
                                    <p:cond delay="1500"/>
                                  </p:stCondLst>
                                  <p:childTnLst>
                                    <p:set>
                                      <p:cBhvr>
                                        <p:cTn dur="1" fill="hold" id="30">
                                          <p:stCondLst>
                                            <p:cond delay="0"/>
                                          </p:stCondLst>
                                        </p:cTn>
                                        <p:tgtEl>
                                          <p:spTgt spid="1048893"/>
                                        </p:tgtEl>
                                        <p:attrNameLst>
                                          <p:attrName>style.visibility</p:attrName>
                                        </p:attrNameLst>
                                      </p:cBhvr>
                                      <p:to>
                                        <p:strVal val="visible"/>
                                      </p:to>
                                    </p:set>
                                    <p:animEffect transition="in" filter="fade">
                                      <p:cBhvr>
                                        <p:cTn dur="500" id="31"/>
                                        <p:tgtEl>
                                          <p:spTgt spid="1048893"/>
                                        </p:tgtEl>
                                      </p:cBhvr>
                                    </p:animEffect>
                                  </p:childTnLst>
                                </p:cTn>
                              </p:par>
                              <p:par>
                                <p:cTn fill="hold" grpId="0" id="32" nodeType="withEffect" presetClass="entr" presetID="10" presetSubtype="0">
                                  <p:stCondLst>
                                    <p:cond delay="1500"/>
                                  </p:stCondLst>
                                  <p:childTnLst>
                                    <p:set>
                                      <p:cBhvr>
                                        <p:cTn dur="1" fill="hold" id="33">
                                          <p:stCondLst>
                                            <p:cond delay="0"/>
                                          </p:stCondLst>
                                        </p:cTn>
                                        <p:tgtEl>
                                          <p:spTgt spid="1048894"/>
                                        </p:tgtEl>
                                        <p:attrNameLst>
                                          <p:attrName>style.visibility</p:attrName>
                                        </p:attrNameLst>
                                      </p:cBhvr>
                                      <p:to>
                                        <p:strVal val="visible"/>
                                      </p:to>
                                    </p:set>
                                    <p:animEffect transition="in" filter="fade">
                                      <p:cBhvr>
                                        <p:cTn dur="500" id="34"/>
                                        <p:tgtEl>
                                          <p:spTgt spid="1048894"/>
                                        </p:tgtEl>
                                      </p:cBhvr>
                                    </p:animEffect>
                                  </p:childTnLst>
                                </p:cTn>
                              </p:par>
                              <p:par>
                                <p:cTn decel="100000" fill="hold" grpId="0" id="35" nodeType="withEffect" presetClass="entr" presetID="2" presetSubtype="2">
                                  <p:stCondLst>
                                    <p:cond delay="250"/>
                                  </p:stCondLst>
                                  <p:childTnLst>
                                    <p:set>
                                      <p:cBhvr>
                                        <p:cTn dur="1" fill="hold" id="36">
                                          <p:stCondLst>
                                            <p:cond delay="0"/>
                                          </p:stCondLst>
                                        </p:cTn>
                                        <p:tgtEl>
                                          <p:spTgt spid="1048895">
                                            <p:txEl>
                                              <p:pRg st="0" end="0"/>
                                            </p:txEl>
                                          </p:spTgt>
                                        </p:tgtEl>
                                        <p:attrNameLst>
                                          <p:attrName>style.visibility</p:attrName>
                                        </p:attrNameLst>
                                      </p:cBhvr>
                                      <p:to>
                                        <p:strVal val="visible"/>
                                      </p:to>
                                    </p:set>
                                    <p:anim calcmode="lin" valueType="num">
                                      <p:cBhvr additive="base">
                                        <p:cTn dur="500" fill="hold" id="37"/>
                                        <p:tgtEl>
                                          <p:spTgt spid="1048895">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38"/>
                                        <p:tgtEl>
                                          <p:spTgt spid="1048895">
                                            <p:txEl>
                                              <p:pRg st="0" end="0"/>
                                            </p:txEl>
                                          </p:spTgt>
                                        </p:tgtEl>
                                        <p:attrNameLst>
                                          <p:attrName>ppt_y</p:attrName>
                                        </p:attrNameLst>
                                      </p:cBhvr>
                                      <p:tavLst>
                                        <p:tav tm="0">
                                          <p:val>
                                            <p:strVal val="#ppt_y"/>
                                          </p:val>
                                        </p:tav>
                                        <p:tav tm="100000">
                                          <p:val>
                                            <p:strVal val="#ppt_y"/>
                                          </p:val>
                                        </p:tav>
                                      </p:tavLst>
                                    </p:anim>
                                  </p:childTnLst>
                                </p:cTn>
                              </p:par>
                              <p:par>
                                <p:cTn decel="100000" fill="hold" grpId="0" id="39" nodeType="withEffect" presetClass="entr" presetID="2" presetSubtype="2">
                                  <p:stCondLst>
                                    <p:cond delay="250"/>
                                  </p:stCondLst>
                                  <p:childTnLst>
                                    <p:set>
                                      <p:cBhvr>
                                        <p:cTn dur="1" fill="hold" id="40">
                                          <p:stCondLst>
                                            <p:cond delay="0"/>
                                          </p:stCondLst>
                                        </p:cTn>
                                        <p:tgtEl>
                                          <p:spTgt spid="1048896">
                                            <p:txEl>
                                              <p:pRg st="0" end="0"/>
                                            </p:txEl>
                                          </p:spTgt>
                                        </p:tgtEl>
                                        <p:attrNameLst>
                                          <p:attrName>style.visibility</p:attrName>
                                        </p:attrNameLst>
                                      </p:cBhvr>
                                      <p:to>
                                        <p:strVal val="visible"/>
                                      </p:to>
                                    </p:set>
                                    <p:anim calcmode="lin" valueType="num">
                                      <p:cBhvr additive="base">
                                        <p:cTn dur="500" fill="hold" id="41"/>
                                        <p:tgtEl>
                                          <p:spTgt spid="1048896">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42"/>
                                        <p:tgtEl>
                                          <p:spTgt spid="1048896">
                                            <p:txEl>
                                              <p:pRg st="0" end="0"/>
                                            </p:txEl>
                                          </p:spTgt>
                                        </p:tgtEl>
                                        <p:attrNameLst>
                                          <p:attrName>ppt_y</p:attrName>
                                        </p:attrNameLst>
                                      </p:cBhvr>
                                      <p:tavLst>
                                        <p:tav tm="0">
                                          <p:val>
                                            <p:strVal val="#ppt_y"/>
                                          </p:val>
                                        </p:tav>
                                        <p:tav tm="100000">
                                          <p:val>
                                            <p:strVal val="#ppt_y"/>
                                          </p:val>
                                        </p:tav>
                                      </p:tavLst>
                                    </p:anim>
                                  </p:childTnLst>
                                </p:cTn>
                              </p:par>
                              <p:par>
                                <p:cTn decel="100000" fill="hold" grpId="0" id="43" nodeType="withEffect" presetClass="entr" presetID="2" presetSubtype="2">
                                  <p:stCondLst>
                                    <p:cond delay="250"/>
                                  </p:stCondLst>
                                  <p:childTnLst>
                                    <p:set>
                                      <p:cBhvr>
                                        <p:cTn dur="1" fill="hold" id="44">
                                          <p:stCondLst>
                                            <p:cond delay="0"/>
                                          </p:stCondLst>
                                        </p:cTn>
                                        <p:tgtEl>
                                          <p:spTgt spid="1048897">
                                            <p:txEl>
                                              <p:pRg st="0" end="0"/>
                                            </p:txEl>
                                          </p:spTgt>
                                        </p:tgtEl>
                                        <p:attrNameLst>
                                          <p:attrName>style.visibility</p:attrName>
                                        </p:attrNameLst>
                                      </p:cBhvr>
                                      <p:to>
                                        <p:strVal val="visible"/>
                                      </p:to>
                                    </p:set>
                                    <p:anim calcmode="lin" valueType="num">
                                      <p:cBhvr additive="base">
                                        <p:cTn dur="500" fill="hold" id="45"/>
                                        <p:tgtEl>
                                          <p:spTgt spid="1048897">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46"/>
                                        <p:tgtEl>
                                          <p:spTgt spid="104889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83" grpId="0" animBg="1"/>
      <p:bldP spid="1048886" grpId="0"/>
      <p:bldP spid="1048887" grpId="0" animBg="1"/>
      <p:bldP spid="1048888" grpId="0" build="p">
        <p:tmplLst>
          <p:tmpl lvl="1">
            <p:tnLst>
              <p:par>
                <p:cTn decel="100000" fill="hold" nodeType="withEffect" presetClass="entr" presetID="2" presetSubtype="2">
                  <p:stCondLst>
                    <p:cond delay="250"/>
                  </p:stCondLst>
                  <p:childTnLst>
                    <p:set>
                      <p:cBhvr>
                        <p:cTn dur="1" fill="hold">
                          <p:stCondLst>
                            <p:cond delay="0"/>
                          </p:stCondLst>
                        </p:cTn>
                        <p:tgtEl>
                          <p:spTgt spid="1048888"/>
                        </p:tgtEl>
                        <p:attrNameLst>
                          <p:attrName>style.visibility</p:attrName>
                        </p:attrNameLst>
                      </p:cBhvr>
                      <p:to>
                        <p:strVal val="visible"/>
                      </p:to>
                    </p:set>
                    <p:anim calcmode="lin" valueType="num">
                      <p:cBhvr additive="base">
                        <p:cTn dur="500" fill="hold"/>
                        <p:tgtEl>
                          <p:spTgt spid="1048888"/>
                        </p:tgtEl>
                        <p:attrNameLst>
                          <p:attrName>ppt_x</p:attrName>
                        </p:attrNameLst>
                      </p:cBhvr>
                      <p:tavLst>
                        <p:tav tm="0">
                          <p:val>
                            <p:strVal val="1+#ppt_w/2"/>
                          </p:val>
                        </p:tav>
                        <p:tav tm="100000">
                          <p:val>
                            <p:strVal val="#ppt_x"/>
                          </p:val>
                        </p:tav>
                      </p:tavLst>
                    </p:anim>
                    <p:anim calcmode="lin" valueType="num">
                      <p:cBhvr additive="base">
                        <p:cTn dur="500" fill="hold"/>
                        <p:tgtEl>
                          <p:spTgt spid="1048888"/>
                        </p:tgtEl>
                        <p:attrNameLst>
                          <p:attrName>ppt_y</p:attrName>
                        </p:attrNameLst>
                      </p:cBhvr>
                      <p:tavLst>
                        <p:tav tm="0">
                          <p:val>
                            <p:strVal val="#ppt_y"/>
                          </p:val>
                        </p:tav>
                        <p:tav tm="100000">
                          <p:val>
                            <p:strVal val="#ppt_y"/>
                          </p:val>
                        </p:tav>
                      </p:tavLst>
                    </p:anim>
                  </p:childTnLst>
                </p:cTn>
              </p:par>
            </p:tnLst>
          </p:tmpl>
        </p:tmplLst>
      </p:bldP>
      <p:bldP spid="1048889" grpId="0" build="allAtOnce"/>
      <p:bldP spid="1048890" grpId="0"/>
      <p:bldP spid="1048893" grpId="0"/>
      <p:bldP spid="1048894" grpId="0"/>
      <p:bldP spid="1048895" grpId="0" build="p">
        <p:tmplLst>
          <p:tmpl lvl="1">
            <p:tnLst>
              <p:par>
                <p:cTn decel="100000" fill="hold" nodeType="withEffect" presetClass="entr" presetID="2" presetSubtype="2">
                  <p:stCondLst>
                    <p:cond delay="250"/>
                  </p:stCondLst>
                  <p:childTnLst>
                    <p:set>
                      <p:cBhvr>
                        <p:cTn dur="1" fill="hold">
                          <p:stCondLst>
                            <p:cond delay="0"/>
                          </p:stCondLst>
                        </p:cTn>
                        <p:tgtEl>
                          <p:spTgt spid="1048895"/>
                        </p:tgtEl>
                        <p:attrNameLst>
                          <p:attrName>style.visibility</p:attrName>
                        </p:attrNameLst>
                      </p:cBhvr>
                      <p:to>
                        <p:strVal val="visible"/>
                      </p:to>
                    </p:set>
                    <p:anim calcmode="lin" valueType="num">
                      <p:cBhvr additive="base">
                        <p:cTn dur="500" fill="hold"/>
                        <p:tgtEl>
                          <p:spTgt spid="1048895"/>
                        </p:tgtEl>
                        <p:attrNameLst>
                          <p:attrName>ppt_x</p:attrName>
                        </p:attrNameLst>
                      </p:cBhvr>
                      <p:tavLst>
                        <p:tav tm="0">
                          <p:val>
                            <p:strVal val="1+#ppt_w/2"/>
                          </p:val>
                        </p:tav>
                        <p:tav tm="100000">
                          <p:val>
                            <p:strVal val="#ppt_x"/>
                          </p:val>
                        </p:tav>
                      </p:tavLst>
                    </p:anim>
                    <p:anim calcmode="lin" valueType="num">
                      <p:cBhvr additive="base">
                        <p:cTn dur="500" fill="hold"/>
                        <p:tgtEl>
                          <p:spTgt spid="1048895"/>
                        </p:tgtEl>
                        <p:attrNameLst>
                          <p:attrName>ppt_y</p:attrName>
                        </p:attrNameLst>
                      </p:cBhvr>
                      <p:tavLst>
                        <p:tav tm="0">
                          <p:val>
                            <p:strVal val="#ppt_y"/>
                          </p:val>
                        </p:tav>
                        <p:tav tm="100000">
                          <p:val>
                            <p:strVal val="#ppt_y"/>
                          </p:val>
                        </p:tav>
                      </p:tavLst>
                    </p:anim>
                  </p:childTnLst>
                </p:cTn>
              </p:par>
            </p:tnLst>
          </p:tmpl>
        </p:tmplLst>
      </p:bldP>
      <p:bldP spid="1048896" grpId="0" build="p">
        <p:tmplLst>
          <p:tmpl lvl="1">
            <p:tnLst>
              <p:par>
                <p:cTn decel="100000" fill="hold" nodeType="withEffect" presetClass="entr" presetID="2" presetSubtype="2">
                  <p:stCondLst>
                    <p:cond delay="250"/>
                  </p:stCondLst>
                  <p:childTnLst>
                    <p:set>
                      <p:cBhvr>
                        <p:cTn dur="1" fill="hold">
                          <p:stCondLst>
                            <p:cond delay="0"/>
                          </p:stCondLst>
                        </p:cTn>
                        <p:tgtEl>
                          <p:spTgt spid="1048896"/>
                        </p:tgtEl>
                        <p:attrNameLst>
                          <p:attrName>style.visibility</p:attrName>
                        </p:attrNameLst>
                      </p:cBhvr>
                      <p:to>
                        <p:strVal val="visible"/>
                      </p:to>
                    </p:set>
                    <p:anim calcmode="lin" valueType="num">
                      <p:cBhvr additive="base">
                        <p:cTn dur="500" fill="hold"/>
                        <p:tgtEl>
                          <p:spTgt spid="1048896"/>
                        </p:tgtEl>
                        <p:attrNameLst>
                          <p:attrName>ppt_x</p:attrName>
                        </p:attrNameLst>
                      </p:cBhvr>
                      <p:tavLst>
                        <p:tav tm="0">
                          <p:val>
                            <p:strVal val="1+#ppt_w/2"/>
                          </p:val>
                        </p:tav>
                        <p:tav tm="100000">
                          <p:val>
                            <p:strVal val="#ppt_x"/>
                          </p:val>
                        </p:tav>
                      </p:tavLst>
                    </p:anim>
                    <p:anim calcmode="lin" valueType="num">
                      <p:cBhvr additive="base">
                        <p:cTn dur="500" fill="hold"/>
                        <p:tgtEl>
                          <p:spTgt spid="1048896"/>
                        </p:tgtEl>
                        <p:attrNameLst>
                          <p:attrName>ppt_y</p:attrName>
                        </p:attrNameLst>
                      </p:cBhvr>
                      <p:tavLst>
                        <p:tav tm="0">
                          <p:val>
                            <p:strVal val="#ppt_y"/>
                          </p:val>
                        </p:tav>
                        <p:tav tm="100000">
                          <p:val>
                            <p:strVal val="#ppt_y"/>
                          </p:val>
                        </p:tav>
                      </p:tavLst>
                    </p:anim>
                  </p:childTnLst>
                </p:cTn>
              </p:par>
            </p:tnLst>
          </p:tmpl>
        </p:tmplLst>
      </p:bldP>
      <p:bldP spid="1048897" grpId="0" build="p">
        <p:tmplLst>
          <p:tmpl lvl="1">
            <p:tnLst>
              <p:par>
                <p:cTn decel="100000" fill="hold" nodeType="withEffect" presetClass="entr" presetID="2" presetSubtype="2">
                  <p:stCondLst>
                    <p:cond delay="250"/>
                  </p:stCondLst>
                  <p:childTnLst>
                    <p:set>
                      <p:cBhvr>
                        <p:cTn dur="1" fill="hold">
                          <p:stCondLst>
                            <p:cond delay="0"/>
                          </p:stCondLst>
                        </p:cTn>
                        <p:tgtEl>
                          <p:spTgt spid="1048897"/>
                        </p:tgtEl>
                        <p:attrNameLst>
                          <p:attrName>style.visibility</p:attrName>
                        </p:attrNameLst>
                      </p:cBhvr>
                      <p:to>
                        <p:strVal val="visible"/>
                      </p:to>
                    </p:set>
                    <p:anim calcmode="lin" valueType="num">
                      <p:cBhvr additive="base">
                        <p:cTn dur="500" fill="hold"/>
                        <p:tgtEl>
                          <p:spTgt spid="1048897"/>
                        </p:tgtEl>
                        <p:attrNameLst>
                          <p:attrName>ppt_x</p:attrName>
                        </p:attrNameLst>
                      </p:cBhvr>
                      <p:tavLst>
                        <p:tav tm="0">
                          <p:val>
                            <p:strVal val="1+#ppt_w/2"/>
                          </p:val>
                        </p:tav>
                        <p:tav tm="100000">
                          <p:val>
                            <p:strVal val="#ppt_x"/>
                          </p:val>
                        </p:tav>
                      </p:tavLst>
                    </p:anim>
                    <p:anim calcmode="lin" valueType="num">
                      <p:cBhvr additive="base">
                        <p:cTn dur="500" fill="hold"/>
                        <p:tgtEl>
                          <p:spTgt spid="104889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66" name=""/>
        <p:cNvGrpSpPr/>
        <p:nvPr/>
      </p:nvGrpSpPr>
      <p:grpSpPr>
        <a:xfrm>
          <a:off x="0" y="0"/>
          <a:ext cx="0" cy="0"/>
          <a:chOff x="0" y="0"/>
          <a:chExt cx="0" cy="0"/>
        </a:xfrm>
      </p:grpSpPr>
      <p:sp>
        <p:nvSpPr>
          <p:cNvPr id="1048971" name="正方形/長方形 4"/>
          <p:cNvSpPr/>
          <p:nvPr userDrawn="1"/>
        </p:nvSpPr>
        <p:spPr>
          <a:xfrm>
            <a:off x="-1" y="0"/>
            <a:ext cx="18286413" cy="5143500"/>
          </a:xfrm>
          <a:prstGeom prst="rect"/>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972" name="正方形/長方形 19"/>
          <p:cNvSpPr/>
          <p:nvPr userDrawn="1"/>
        </p:nvSpPr>
        <p:spPr>
          <a:xfrm>
            <a:off x="-794" y="2695228"/>
            <a:ext cx="18286413" cy="2448272"/>
          </a:xfrm>
          <a:prstGeom prst="rect"/>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solidFill>
                <a:schemeClr val="accent1">
                  <a:lumMod val="50000"/>
                </a:schemeClr>
              </a:solidFill>
            </a:endParaRPr>
          </a:p>
        </p:txBody>
      </p:sp>
      <p:sp>
        <p:nvSpPr>
          <p:cNvPr id="1048973" name="タイトル 1"/>
          <p:cNvSpPr>
            <a:spLocks noGrp="1"/>
          </p:cNvSpPr>
          <p:nvPr>
            <p:ph type="title" hasCustomPrompt="1"/>
          </p:nvPr>
        </p:nvSpPr>
        <p:spPr>
          <a:xfrm>
            <a:off x="8351118" y="2695227"/>
            <a:ext cx="9577064" cy="1350907"/>
          </a:xfrm>
        </p:spPr>
        <p:txBody>
          <a:bodyPr anchor="b">
            <a:normAutofit/>
          </a:bodyPr>
          <a:lstStyle>
            <a:lvl1pPr>
              <a:defRPr baseline="0" sz="6600">
                <a:solidFill>
                  <a:schemeClr val="bg1"/>
                </a:solidFill>
                <a:latin typeface="Route 159 UltraLight" pitchFamily="50" charset="0"/>
              </a:defRPr>
            </a:lvl1pPr>
          </a:lstStyle>
          <a:p>
            <a:r>
              <a:rPr altLang="ja-JP" dirty="0" kumimoji="1" lang="en-US"/>
              <a:t>Text goes here</a:t>
            </a:r>
            <a:endParaRPr altLang="en-US" dirty="0" kumimoji="1" lang="ja-JP"/>
          </a:p>
        </p:txBody>
      </p:sp>
      <p:sp>
        <p:nvSpPr>
          <p:cNvPr id="1048974" name="フッター プレースホルダー 2"/>
          <p:cNvSpPr>
            <a:spLocks noGrp="1"/>
          </p:cNvSpPr>
          <p:nvPr>
            <p:ph type="ftr" sz="quarter" idx="10"/>
          </p:nvPr>
        </p:nvSpPr>
        <p:spPr>
          <a:xfrm>
            <a:off x="10509540" y="9464400"/>
            <a:ext cx="5790697" cy="547688"/>
          </a:xfrm>
          <a:prstGeom prst="rect"/>
        </p:spPr>
        <p:txBody>
          <a:bodyPr/>
          <a:p>
            <a:r>
              <a:rPr altLang="ja-JP" lang="en-US"/>
              <a:t>The Power of PowerPoint | thepopp.com</a:t>
            </a:r>
            <a:endParaRPr altLang="en-US" dirty="0" lang="ja-JP"/>
          </a:p>
        </p:txBody>
      </p:sp>
      <p:sp>
        <p:nvSpPr>
          <p:cNvPr id="1048975" name="図プレースホルダー 3"/>
          <p:cNvSpPr>
            <a:spLocks noGrp="1"/>
          </p:cNvSpPr>
          <p:nvPr>
            <p:ph type="pic" sz="quarter" idx="12" hasCustomPrompt="1"/>
          </p:nvPr>
        </p:nvSpPr>
        <p:spPr>
          <a:xfrm>
            <a:off x="862286" y="0"/>
            <a:ext cx="7260600" cy="10287000"/>
          </a:xfrm>
          <a:noFill/>
        </p:spPr>
        <p:txBody>
          <a:bodyPr/>
          <a:p>
            <a:r>
              <a:rPr altLang="ja-JP" dirty="0" kumimoji="1" lang="en-US"/>
              <a:t>Add an image</a:t>
            </a:r>
            <a:endParaRPr altLang="en-US" dirty="0" kumimoji="1" lang="ja-JP"/>
          </a:p>
        </p:txBody>
      </p:sp>
      <p:sp>
        <p:nvSpPr>
          <p:cNvPr id="1048976" name="正方形/長方形 6"/>
          <p:cNvSpPr/>
          <p:nvPr userDrawn="1"/>
        </p:nvSpPr>
        <p:spPr>
          <a:xfrm>
            <a:off x="8495134" y="4061358"/>
            <a:ext cx="3240360" cy="7200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977" name="テキスト プレースホルダー 6"/>
          <p:cNvSpPr>
            <a:spLocks noGrp="1"/>
          </p:cNvSpPr>
          <p:nvPr>
            <p:ph type="body" sz="quarter" idx="16" hasCustomPrompt="1"/>
          </p:nvPr>
        </p:nvSpPr>
        <p:spPr>
          <a:xfrm>
            <a:off x="8351118" y="4134028"/>
            <a:ext cx="9577064" cy="935442"/>
          </a:xfrm>
        </p:spPr>
        <p:txBody>
          <a:bodyPr anchor="t">
            <a:noAutofit/>
          </a:bodyPr>
          <a:lstStyle>
            <a:lvl1pPr algn="l">
              <a:defRPr baseline="0" sz="3200" i="1">
                <a:solidFill>
                  <a:schemeClr val="bg1">
                    <a:lumMod val="85000"/>
                  </a:schemeClr>
                </a:solidFill>
                <a:latin typeface="+mn-lt"/>
              </a:defRPr>
            </a:lvl1pPr>
          </a:lstStyle>
          <a:p>
            <a:pPr lvl="0"/>
            <a:r>
              <a:rPr altLang="ja-JP" dirty="0" kumimoji="1" lang="en-US"/>
              <a:t>Text goes here</a:t>
            </a:r>
            <a:endParaRPr altLang="en-US" dirty="0" kumimoji="1" lang="ja-JP"/>
          </a:p>
        </p:txBody>
      </p:sp>
      <p:sp>
        <p:nvSpPr>
          <p:cNvPr id="1048978" name="テキスト プレースホルダー 6"/>
          <p:cNvSpPr>
            <a:spLocks noGrp="1"/>
          </p:cNvSpPr>
          <p:nvPr>
            <p:ph type="body" sz="quarter" idx="14" hasCustomPrompt="1"/>
          </p:nvPr>
        </p:nvSpPr>
        <p:spPr>
          <a:xfrm>
            <a:off x="8351118" y="5359524"/>
            <a:ext cx="9577064" cy="3168352"/>
          </a:xfrm>
        </p:spPr>
        <p:txBody>
          <a:bodyPr anchor="t">
            <a:normAutofit/>
          </a:bodyPr>
          <a:lstStyle>
            <a:lvl1pPr algn="l">
              <a:defRPr baseline="0" sz="2000">
                <a:solidFill>
                  <a:schemeClr val="tx2"/>
                </a:solidFill>
              </a:defRPr>
            </a:lvl1pPr>
          </a:lstStyle>
          <a:p>
            <a:pPr lvl="0"/>
            <a:r>
              <a:rPr altLang="ja-JP" dirty="0" kumimoji="1" lang="en-US"/>
              <a:t>Text goes here</a:t>
            </a:r>
            <a:endParaRPr altLang="en-US" dirty="0" kumimoji="1" lang="ja-JP"/>
          </a:p>
        </p:txBody>
      </p:sp>
      <p:sp>
        <p:nvSpPr>
          <p:cNvPr id="1048979" name="スライド番号プレースホルダー 5"/>
          <p:cNvSpPr>
            <a:spLocks noGrp="1"/>
          </p:cNvSpPr>
          <p:nvPr>
            <p:ph type="sldNum" sz="quarter" idx="4"/>
          </p:nvPr>
        </p:nvSpPr>
        <p:spPr>
          <a:xfrm>
            <a:off x="17136094" y="9432788"/>
            <a:ext cx="1080120" cy="547688"/>
          </a:xfrm>
          <a:prstGeom prst="rect"/>
        </p:spPr>
        <p:txBody>
          <a:bodyPr anchor="ctr" bIns="81638" lIns="163275" rIns="163275" rtlCol="0" tIns="81638" vert="horz"/>
          <a:lstStyle>
            <a:lvl1pPr algn="ctr">
              <a:defRPr sz="2800">
                <a:solidFill>
                  <a:schemeClr val="bg1"/>
                </a:solidFill>
              </a:defRPr>
            </a:lvl1pPr>
          </a:lstStyle>
          <a:p>
            <a:fld id="{E6459DFB-86F3-43FA-8567-2EA6E426AE90}" type="slidenum">
              <a:rPr altLang="en-US" lang="ja-JP" smtClean="0"/>
              <a:t>‹#›</a:t>
            </a:fld>
            <a:endParaRPr altLang="en-US"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4" presetSubtype="10">
                                  <p:stCondLst>
                                    <p:cond delay="0"/>
                                  </p:stCondLst>
                                  <p:childTnLst>
                                    <p:set>
                                      <p:cBhvr>
                                        <p:cTn dur="1" fill="hold" id="6">
                                          <p:stCondLst>
                                            <p:cond delay="0"/>
                                          </p:stCondLst>
                                        </p:cTn>
                                        <p:tgtEl>
                                          <p:spTgt spid="1048971"/>
                                        </p:tgtEl>
                                        <p:attrNameLst>
                                          <p:attrName>style.visibility</p:attrName>
                                        </p:attrNameLst>
                                      </p:cBhvr>
                                      <p:to>
                                        <p:strVal val="visible"/>
                                      </p:to>
                                    </p:set>
                                    <p:animEffect transition="in" filter="randombar(horizontal)">
                                      <p:cBhvr>
                                        <p:cTn dur="500" id="7"/>
                                        <p:tgtEl>
                                          <p:spTgt spid="1048971"/>
                                        </p:tgtEl>
                                      </p:cBhvr>
                                    </p:animEffect>
                                  </p:childTnLst>
                                </p:cTn>
                              </p:par>
                            </p:childTnLst>
                          </p:cTn>
                        </p:par>
                        <p:par>
                          <p:cTn fill="hold" id="8">
                            <p:stCondLst>
                              <p:cond delay="500"/>
                            </p:stCondLst>
                            <p:childTnLst>
                              <p:par>
                                <p:cTn fill="hold" grpId="0" id="9" nodeType="afterEffect" presetClass="entr" presetID="14" presetSubtype="10">
                                  <p:stCondLst>
                                    <p:cond delay="0"/>
                                  </p:stCondLst>
                                  <p:childTnLst>
                                    <p:set>
                                      <p:cBhvr>
                                        <p:cTn dur="1" fill="hold" id="10">
                                          <p:stCondLst>
                                            <p:cond delay="0"/>
                                          </p:stCondLst>
                                        </p:cTn>
                                        <p:tgtEl>
                                          <p:spTgt spid="1048975"/>
                                        </p:tgtEl>
                                        <p:attrNameLst>
                                          <p:attrName>style.visibility</p:attrName>
                                        </p:attrNameLst>
                                      </p:cBhvr>
                                      <p:to>
                                        <p:strVal val="visible"/>
                                      </p:to>
                                    </p:set>
                                    <p:animEffect transition="in" filter="randombar(horizontal)">
                                      <p:cBhvr>
                                        <p:cTn dur="500" id="11"/>
                                        <p:tgtEl>
                                          <p:spTgt spid="1048975"/>
                                        </p:tgtEl>
                                      </p:cBhvr>
                                    </p:animEffect>
                                  </p:childTnLst>
                                </p:cTn>
                              </p:par>
                            </p:childTnLst>
                          </p:cTn>
                        </p:par>
                        <p:par>
                          <p:cTn fill="hold" id="12">
                            <p:stCondLst>
                              <p:cond delay="1000"/>
                            </p:stCondLst>
                            <p:childTnLst>
                              <p:par>
                                <p:cTn fill="hold" grpId="0" id="13" nodeType="afterEffect" presetClass="entr" presetID="16" presetSubtype="37">
                                  <p:stCondLst>
                                    <p:cond delay="0"/>
                                  </p:stCondLst>
                                  <p:childTnLst>
                                    <p:set>
                                      <p:cBhvr>
                                        <p:cTn dur="1" fill="hold" id="14">
                                          <p:stCondLst>
                                            <p:cond delay="0"/>
                                          </p:stCondLst>
                                        </p:cTn>
                                        <p:tgtEl>
                                          <p:spTgt spid="1048972"/>
                                        </p:tgtEl>
                                        <p:attrNameLst>
                                          <p:attrName>style.visibility</p:attrName>
                                        </p:attrNameLst>
                                      </p:cBhvr>
                                      <p:to>
                                        <p:strVal val="visible"/>
                                      </p:to>
                                    </p:set>
                                    <p:animEffect transition="in" filter="barn(outVertical)">
                                      <p:cBhvr>
                                        <p:cTn dur="500" id="15"/>
                                        <p:tgtEl>
                                          <p:spTgt spid="1048972"/>
                                        </p:tgtEl>
                                      </p:cBhvr>
                                    </p:animEffect>
                                  </p:childTnLst>
                                </p:cTn>
                              </p:par>
                            </p:childTnLst>
                          </p:cTn>
                        </p:par>
                        <p:par>
                          <p:cTn fill="hold" id="16">
                            <p:stCondLst>
                              <p:cond delay="1500"/>
                            </p:stCondLst>
                            <p:childTnLst>
                              <p:par>
                                <p:cTn decel="100000" fill="hold" grpId="0" id="17" nodeType="afterEffect" presetClass="entr" presetID="2" presetSubtype="3">
                                  <p:stCondLst>
                                    <p:cond delay="250"/>
                                  </p:stCondLst>
                                  <p:iterate type="wd">
                                    <p:tmPct val="10000"/>
                                  </p:iterate>
                                  <p:childTnLst>
                                    <p:set>
                                      <p:cBhvr>
                                        <p:cTn dur="1" fill="hold" id="18">
                                          <p:stCondLst>
                                            <p:cond delay="0"/>
                                          </p:stCondLst>
                                        </p:cTn>
                                        <p:tgtEl>
                                          <p:spTgt spid="1048973"/>
                                        </p:tgtEl>
                                        <p:attrNameLst>
                                          <p:attrName>style.visibility</p:attrName>
                                        </p:attrNameLst>
                                      </p:cBhvr>
                                      <p:to>
                                        <p:strVal val="visible"/>
                                      </p:to>
                                    </p:set>
                                    <p:anim calcmode="lin" valueType="num">
                                      <p:cBhvr additive="base">
                                        <p:cTn dur="500" fill="hold" id="19"/>
                                        <p:tgtEl>
                                          <p:spTgt spid="1048973"/>
                                        </p:tgtEl>
                                        <p:attrNameLst>
                                          <p:attrName>ppt_x</p:attrName>
                                        </p:attrNameLst>
                                      </p:cBhvr>
                                      <p:tavLst>
                                        <p:tav tm="0">
                                          <p:val>
                                            <p:strVal val="1+#ppt_w/2"/>
                                          </p:val>
                                        </p:tav>
                                        <p:tav tm="100000">
                                          <p:val>
                                            <p:strVal val="#ppt_x"/>
                                          </p:val>
                                        </p:tav>
                                      </p:tavLst>
                                    </p:anim>
                                    <p:anim calcmode="lin" valueType="num">
                                      <p:cBhvr additive="base">
                                        <p:cTn dur="500" fill="hold" id="20"/>
                                        <p:tgtEl>
                                          <p:spTgt spid="1048973"/>
                                        </p:tgtEl>
                                        <p:attrNameLst>
                                          <p:attrName>ppt_y</p:attrName>
                                        </p:attrNameLst>
                                      </p:cBhvr>
                                      <p:tavLst>
                                        <p:tav tm="0">
                                          <p:val>
                                            <p:strVal val="0-#ppt_h/2"/>
                                          </p:val>
                                        </p:tav>
                                        <p:tav tm="100000">
                                          <p:val>
                                            <p:strVal val="#ppt_y"/>
                                          </p:val>
                                        </p:tav>
                                      </p:tavLst>
                                    </p:anim>
                                  </p:childTnLst>
                                </p:cTn>
                              </p:par>
                              <p:par>
                                <p:cTn decel="100000" fill="hold" grpId="0" id="21" nodeType="withEffect" presetClass="entr" presetID="2" presetSubtype="2">
                                  <p:stCondLst>
                                    <p:cond delay="250"/>
                                  </p:stCondLst>
                                  <p:childTnLst>
                                    <p:set>
                                      <p:cBhvr>
                                        <p:cTn dur="1" fill="hold" id="22">
                                          <p:stCondLst>
                                            <p:cond delay="0"/>
                                          </p:stCondLst>
                                        </p:cTn>
                                        <p:tgtEl>
                                          <p:spTgt spid="1048976"/>
                                        </p:tgtEl>
                                        <p:attrNameLst>
                                          <p:attrName>style.visibility</p:attrName>
                                        </p:attrNameLst>
                                      </p:cBhvr>
                                      <p:to>
                                        <p:strVal val="visible"/>
                                      </p:to>
                                    </p:set>
                                    <p:anim calcmode="lin" valueType="num">
                                      <p:cBhvr additive="base">
                                        <p:cTn dur="500" fill="hold" id="23"/>
                                        <p:tgtEl>
                                          <p:spTgt spid="1048976"/>
                                        </p:tgtEl>
                                        <p:attrNameLst>
                                          <p:attrName>ppt_x</p:attrName>
                                        </p:attrNameLst>
                                      </p:cBhvr>
                                      <p:tavLst>
                                        <p:tav tm="0">
                                          <p:val>
                                            <p:strVal val="1+#ppt_w/2"/>
                                          </p:val>
                                        </p:tav>
                                        <p:tav tm="100000">
                                          <p:val>
                                            <p:strVal val="#ppt_x"/>
                                          </p:val>
                                        </p:tav>
                                      </p:tavLst>
                                    </p:anim>
                                    <p:anim calcmode="lin" valueType="num">
                                      <p:cBhvr additive="base">
                                        <p:cTn dur="500" fill="hold" id="24"/>
                                        <p:tgtEl>
                                          <p:spTgt spid="1048976"/>
                                        </p:tgtEl>
                                        <p:attrNameLst>
                                          <p:attrName>ppt_y</p:attrName>
                                        </p:attrNameLst>
                                      </p:cBhvr>
                                      <p:tavLst>
                                        <p:tav tm="0">
                                          <p:val>
                                            <p:strVal val="#ppt_y"/>
                                          </p:val>
                                        </p:tav>
                                        <p:tav tm="100000">
                                          <p:val>
                                            <p:strVal val="#ppt_y"/>
                                          </p:val>
                                        </p:tav>
                                      </p:tavLst>
                                    </p:anim>
                                  </p:childTnLst>
                                </p:cTn>
                              </p:par>
                            </p:childTnLst>
                          </p:cTn>
                        </p:par>
                        <p:par>
                          <p:cTn fill="hold" id="25">
                            <p:stCondLst>
                              <p:cond delay="2350"/>
                            </p:stCondLst>
                            <p:childTnLst>
                              <p:par>
                                <p:cTn decel="100000" fill="hold" grpId="0" id="26" nodeType="afterEffect" presetClass="entr" presetID="2" presetSubtype="2">
                                  <p:stCondLst>
                                    <p:cond delay="0"/>
                                  </p:stCondLst>
                                  <p:iterate type="wd">
                                    <p:tmPct val="10000"/>
                                  </p:iterate>
                                  <p:childTnLst>
                                    <p:set>
                                      <p:cBhvr>
                                        <p:cTn dur="1" fill="hold" id="27">
                                          <p:stCondLst>
                                            <p:cond delay="0"/>
                                          </p:stCondLst>
                                        </p:cTn>
                                        <p:tgtEl>
                                          <p:spTgt spid="1048977">
                                            <p:txEl>
                                              <p:pRg st="0" end="0"/>
                                            </p:txEl>
                                          </p:spTgt>
                                        </p:tgtEl>
                                        <p:attrNameLst>
                                          <p:attrName>style.visibility</p:attrName>
                                        </p:attrNameLst>
                                      </p:cBhvr>
                                      <p:to>
                                        <p:strVal val="visible"/>
                                      </p:to>
                                    </p:set>
                                    <p:anim calcmode="lin" valueType="num">
                                      <p:cBhvr additive="base">
                                        <p:cTn dur="500" fill="hold" id="28"/>
                                        <p:tgtEl>
                                          <p:spTgt spid="1048977">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29"/>
                                        <p:tgtEl>
                                          <p:spTgt spid="1048977">
                                            <p:txEl>
                                              <p:pRg st="0" end="0"/>
                                            </p:txEl>
                                          </p:spTgt>
                                        </p:tgtEl>
                                        <p:attrNameLst>
                                          <p:attrName>ppt_y</p:attrName>
                                        </p:attrNameLst>
                                      </p:cBhvr>
                                      <p:tavLst>
                                        <p:tav tm="0">
                                          <p:val>
                                            <p:strVal val="#ppt_y"/>
                                          </p:val>
                                        </p:tav>
                                        <p:tav tm="100000">
                                          <p:val>
                                            <p:strVal val="#ppt_y"/>
                                          </p:val>
                                        </p:tav>
                                      </p:tavLst>
                                    </p:anim>
                                  </p:childTnLst>
                                </p:cTn>
                              </p:par>
                            </p:childTnLst>
                          </p:cTn>
                        </p:par>
                        <p:par>
                          <p:cTn fill="hold" id="30">
                            <p:stCondLst>
                              <p:cond delay="2950"/>
                            </p:stCondLst>
                            <p:childTnLst>
                              <p:par>
                                <p:cTn fill="hold" grpId="0" id="31" nodeType="afterEffect" presetClass="entr" presetID="10" presetSubtype="0">
                                  <p:stCondLst>
                                    <p:cond delay="250"/>
                                  </p:stCondLst>
                                  <p:childTnLst>
                                    <p:set>
                                      <p:cBhvr>
                                        <p:cTn dur="1" fill="hold" id="32">
                                          <p:stCondLst>
                                            <p:cond delay="0"/>
                                          </p:stCondLst>
                                        </p:cTn>
                                        <p:tgtEl>
                                          <p:spTgt spid="1048978"/>
                                        </p:tgtEl>
                                        <p:attrNameLst>
                                          <p:attrName>style.visibility</p:attrName>
                                        </p:attrNameLst>
                                      </p:cBhvr>
                                      <p:to>
                                        <p:strVal val="visible"/>
                                      </p:to>
                                    </p:set>
                                    <p:animEffect transition="in" filter="fade">
                                      <p:cBhvr>
                                        <p:cTn dur="500" id="33"/>
                                        <p:tgtEl>
                                          <p:spTgt spid="1048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71" grpId="0" animBg="1"/>
      <p:bldP spid="1048972" grpId="0" animBg="1"/>
      <p:bldP spid="1048973" grpId="0"/>
      <p:bldP spid="1048975" grpId="0"/>
      <p:bldP spid="1048976" grpId="0" animBg="1"/>
      <p:bldP spid="1048977" grpId="0" build="p">
        <p:tmplLst>
          <p:tmpl lvl="1">
            <p:tnLst>
              <p:par>
                <p:cTn decel="100000" fill="hold" nodeType="afterEffect" presetClass="entr" presetID="2" presetSubtype="2">
                  <p:stCondLst>
                    <p:cond delay="0"/>
                  </p:stCondLst>
                  <p:iterate type="wd">
                    <p:tmPct val="10000"/>
                  </p:iterate>
                  <p:childTnLst>
                    <p:set>
                      <p:cBhvr>
                        <p:cTn dur="1" fill="hold">
                          <p:stCondLst>
                            <p:cond delay="0"/>
                          </p:stCondLst>
                        </p:cTn>
                        <p:tgtEl>
                          <p:spTgt spid="1048977"/>
                        </p:tgtEl>
                        <p:attrNameLst>
                          <p:attrName>style.visibility</p:attrName>
                        </p:attrNameLst>
                      </p:cBhvr>
                      <p:to>
                        <p:strVal val="visible"/>
                      </p:to>
                    </p:set>
                    <p:anim calcmode="lin" valueType="num">
                      <p:cBhvr additive="base">
                        <p:cTn dur="500" fill="hold"/>
                        <p:tgtEl>
                          <p:spTgt spid="1048977"/>
                        </p:tgtEl>
                        <p:attrNameLst>
                          <p:attrName>ppt_x</p:attrName>
                        </p:attrNameLst>
                      </p:cBhvr>
                      <p:tavLst>
                        <p:tav tm="0">
                          <p:val>
                            <p:strVal val="1+#ppt_w/2"/>
                          </p:val>
                        </p:tav>
                        <p:tav tm="100000">
                          <p:val>
                            <p:strVal val="#ppt_x"/>
                          </p:val>
                        </p:tav>
                      </p:tavLst>
                    </p:anim>
                    <p:anim calcmode="lin" valueType="num">
                      <p:cBhvr additive="base">
                        <p:cTn dur="500" fill="hold"/>
                        <p:tgtEl>
                          <p:spTgt spid="1048977"/>
                        </p:tgtEl>
                        <p:attrNameLst>
                          <p:attrName>ppt_y</p:attrName>
                        </p:attrNameLst>
                      </p:cBhvr>
                      <p:tavLst>
                        <p:tav tm="0">
                          <p:val>
                            <p:strVal val="#ppt_y"/>
                          </p:val>
                        </p:tav>
                        <p:tav tm="100000">
                          <p:val>
                            <p:strVal val="#ppt_y"/>
                          </p:val>
                        </p:tav>
                      </p:tavLst>
                    </p:anim>
                  </p:childTnLst>
                </p:cTn>
              </p:par>
            </p:tnLst>
          </p:tmpl>
        </p:tmplLst>
      </p:bldP>
      <p:bldP spid="1048978" grpId="0">
        <p:tmplLst>
          <p:tmpl>
            <p:tnLst>
              <p:par>
                <p:cTn fill="hold" nodeType="afterEffect" presetClass="entr" presetID="10" presetSubtype="0">
                  <p:stCondLst>
                    <p:cond delay="250"/>
                  </p:stCondLst>
                  <p:childTnLst>
                    <p:set>
                      <p:cBhvr>
                        <p:cTn dur="1" fill="hold">
                          <p:stCondLst>
                            <p:cond delay="0"/>
                          </p:stCondLst>
                        </p:cTn>
                        <p:tgtEl>
                          <p:spTgt spid="1048978"/>
                        </p:tgtEl>
                        <p:attrNameLst>
                          <p:attrName>style.visibility</p:attrName>
                        </p:attrNameLst>
                      </p:cBhvr>
                      <p:to>
                        <p:strVal val="visible"/>
                      </p:to>
                    </p:set>
                    <p:animEffect transition="in" filter="fade">
                      <p:cBhvr>
                        <p:cTn dur="500"/>
                        <p:tgtEl>
                          <p:spTgt spid="1048978"/>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Keyword 1">
    <p:spTree>
      <p:nvGrpSpPr>
        <p:cNvPr id="138" name=""/>
        <p:cNvGrpSpPr/>
        <p:nvPr/>
      </p:nvGrpSpPr>
      <p:grpSpPr>
        <a:xfrm>
          <a:off x="0" y="0"/>
          <a:ext cx="0" cy="0"/>
          <a:chOff x="0" y="0"/>
          <a:chExt cx="0" cy="0"/>
        </a:xfrm>
      </p:grpSpPr>
      <p:sp>
        <p:nvSpPr>
          <p:cNvPr id="1048723" name="タイトル 1"/>
          <p:cNvSpPr>
            <a:spLocks noGrp="1"/>
          </p:cNvSpPr>
          <p:nvPr>
            <p:ph type="title" hasCustomPrompt="1"/>
          </p:nvPr>
        </p:nvSpPr>
        <p:spPr>
          <a:xfrm>
            <a:off x="1143471" y="3055269"/>
            <a:ext cx="6140652" cy="1748684"/>
          </a:xfrm>
        </p:spPr>
        <p:txBody>
          <a:bodyPr>
            <a:noAutofit/>
          </a:bodyPr>
          <a:lstStyle>
            <a:lvl1pPr algn="r">
              <a:defRPr sz="8000">
                <a:latin typeface="Route 159 UltraLight" pitchFamily="50" charset="0"/>
              </a:defRPr>
            </a:lvl1pPr>
          </a:lstStyle>
          <a:p>
            <a:r>
              <a:rPr altLang="ja-JP" dirty="0" kumimoji="1" lang="en-US"/>
              <a:t>Word</a:t>
            </a:r>
            <a:endParaRPr altLang="en-US" dirty="0" kumimoji="1" lang="ja-JP"/>
          </a:p>
        </p:txBody>
      </p:sp>
      <p:sp>
        <p:nvSpPr>
          <p:cNvPr id="1048724" name="フッター プレースホルダー 2"/>
          <p:cNvSpPr>
            <a:spLocks noGrp="1"/>
          </p:cNvSpPr>
          <p:nvPr>
            <p:ph type="ftr" sz="quarter" idx="10"/>
          </p:nvPr>
        </p:nvSpPr>
        <p:spPr>
          <a:xfrm>
            <a:off x="10509540" y="9464400"/>
            <a:ext cx="5790697" cy="547688"/>
          </a:xfrm>
          <a:prstGeom prst="rect"/>
        </p:spPr>
        <p:txBody>
          <a:bodyPr/>
          <a:p>
            <a:r>
              <a:rPr altLang="ja-JP" lang="en-US"/>
              <a:t>The Power of PowerPoint | thepopp.com</a:t>
            </a:r>
            <a:endParaRPr altLang="en-US" dirty="0" lang="ja-JP"/>
          </a:p>
        </p:txBody>
      </p:sp>
      <p:sp>
        <p:nvSpPr>
          <p:cNvPr id="1048725" name="円/楕円 4"/>
          <p:cNvSpPr/>
          <p:nvPr userDrawn="1"/>
        </p:nvSpPr>
        <p:spPr>
          <a:xfrm>
            <a:off x="6348019" y="5915094"/>
            <a:ext cx="679093" cy="679093"/>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p>
        </p:txBody>
      </p:sp>
      <p:sp>
        <p:nvSpPr>
          <p:cNvPr id="1048726" name="円/楕円 5"/>
          <p:cNvSpPr/>
          <p:nvPr userDrawn="1"/>
        </p:nvSpPr>
        <p:spPr>
          <a:xfrm>
            <a:off x="7623670" y="3721840"/>
            <a:ext cx="864096" cy="864096"/>
          </a:xfrm>
          <a:prstGeom prst="ellipse"/>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p>
        </p:txBody>
      </p:sp>
      <p:sp>
        <p:nvSpPr>
          <p:cNvPr id="1048727" name="円/楕円 6"/>
          <p:cNvSpPr/>
          <p:nvPr userDrawn="1"/>
        </p:nvSpPr>
        <p:spPr>
          <a:xfrm>
            <a:off x="7287819" y="4896455"/>
            <a:ext cx="1358186" cy="1358186"/>
          </a:xfrm>
          <a:prstGeom prst="ellipse"/>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p>
        </p:txBody>
      </p:sp>
      <p:sp>
        <p:nvSpPr>
          <p:cNvPr id="1048728" name="円/楕円 7"/>
          <p:cNvSpPr/>
          <p:nvPr userDrawn="1"/>
        </p:nvSpPr>
        <p:spPr>
          <a:xfrm>
            <a:off x="8945661" y="3271292"/>
            <a:ext cx="599312" cy="599312"/>
          </a:xfrm>
          <a:prstGeom prst="ellipse"/>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p>
        </p:txBody>
      </p:sp>
      <p:sp>
        <p:nvSpPr>
          <p:cNvPr id="1048729" name="テキスト プレースホルダー 6"/>
          <p:cNvSpPr>
            <a:spLocks noGrp="1"/>
          </p:cNvSpPr>
          <p:nvPr>
            <p:ph type="body" sz="quarter" idx="14" hasCustomPrompt="1"/>
          </p:nvPr>
        </p:nvSpPr>
        <p:spPr>
          <a:xfrm>
            <a:off x="9156331" y="4293198"/>
            <a:ext cx="7763739" cy="3082550"/>
          </a:xfrm>
        </p:spPr>
        <p:txBody>
          <a:bodyPr anchor="t">
            <a:normAutofit/>
          </a:bodyPr>
          <a:lstStyle>
            <a:lvl1pPr algn="l">
              <a:defRPr baseline="0" sz="2000">
                <a:solidFill>
                  <a:schemeClr val="tx2"/>
                </a:solidFill>
              </a:defRPr>
            </a:lvl1pPr>
          </a:lstStyle>
          <a:p>
            <a:pPr lvl="0"/>
            <a:r>
              <a:rPr altLang="ja-JP" dirty="0" kumimoji="1" lang="en-US"/>
              <a:t>Text goes here</a:t>
            </a:r>
            <a:endParaRPr altLang="en-US" dirty="0" kumimoji="1" lang="ja-JP"/>
          </a:p>
        </p:txBody>
      </p:sp>
      <p:sp>
        <p:nvSpPr>
          <p:cNvPr id="1048730" name="正方形/長方形 9"/>
          <p:cNvSpPr/>
          <p:nvPr userDrawn="1"/>
        </p:nvSpPr>
        <p:spPr>
          <a:xfrm>
            <a:off x="-1" y="0"/>
            <a:ext cx="18286413" cy="111818"/>
          </a:xfrm>
          <a:prstGeom prst="rect"/>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731" name="スライド番号プレースホルダー 5"/>
          <p:cNvSpPr>
            <a:spLocks noGrp="1"/>
          </p:cNvSpPr>
          <p:nvPr>
            <p:ph type="sldNum" sz="quarter" idx="4"/>
          </p:nvPr>
        </p:nvSpPr>
        <p:spPr>
          <a:xfrm>
            <a:off x="17136094" y="9432788"/>
            <a:ext cx="1080120" cy="547688"/>
          </a:xfrm>
          <a:prstGeom prst="rect"/>
        </p:spPr>
        <p:txBody>
          <a:bodyPr anchor="ctr" bIns="81638" lIns="163275" rIns="163275" rtlCol="0" tIns="81638" vert="horz"/>
          <a:lstStyle>
            <a:lvl1pPr algn="ctr">
              <a:defRPr sz="2800">
                <a:solidFill>
                  <a:schemeClr val="bg1"/>
                </a:solidFill>
              </a:defRPr>
            </a:lvl1pPr>
          </a:lstStyle>
          <a:p>
            <a:fld id="{E6459DFB-86F3-43FA-8567-2EA6E426AE90}" type="slidenum">
              <a:rPr altLang="en-US" lang="ja-JP" smtClean="0"/>
              <a:t>‹#›</a:t>
            </a:fld>
            <a:endParaRPr altLang="en-US"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withEffect" presetClass="entr" presetID="2" presetSubtype="8">
                                  <p:stCondLst>
                                    <p:cond delay="0"/>
                                  </p:stCondLst>
                                  <p:iterate type="lt">
                                    <p:tmPct val="10000"/>
                                  </p:iterate>
                                  <p:childTnLst>
                                    <p:set>
                                      <p:cBhvr>
                                        <p:cTn dur="1" fill="hold" id="6">
                                          <p:stCondLst>
                                            <p:cond delay="0"/>
                                          </p:stCondLst>
                                        </p:cTn>
                                        <p:tgtEl>
                                          <p:spTgt spid="1048723"/>
                                        </p:tgtEl>
                                        <p:attrNameLst>
                                          <p:attrName>style.visibility</p:attrName>
                                        </p:attrNameLst>
                                      </p:cBhvr>
                                      <p:to>
                                        <p:strVal val="visible"/>
                                      </p:to>
                                    </p:set>
                                    <p:anim calcmode="lin" valueType="num">
                                      <p:cBhvr additive="base">
                                        <p:cTn dur="500" fill="hold" id="7"/>
                                        <p:tgtEl>
                                          <p:spTgt spid="1048723"/>
                                        </p:tgtEl>
                                        <p:attrNameLst>
                                          <p:attrName>ppt_x</p:attrName>
                                        </p:attrNameLst>
                                      </p:cBhvr>
                                      <p:tavLst>
                                        <p:tav tm="0">
                                          <p:val>
                                            <p:strVal val="0-#ppt_w/2"/>
                                          </p:val>
                                        </p:tav>
                                        <p:tav tm="100000">
                                          <p:val>
                                            <p:strVal val="#ppt_x"/>
                                          </p:val>
                                        </p:tav>
                                      </p:tavLst>
                                    </p:anim>
                                    <p:anim calcmode="lin" valueType="num">
                                      <p:cBhvr additive="base">
                                        <p:cTn dur="500" fill="hold" id="8"/>
                                        <p:tgtEl>
                                          <p:spTgt spid="1048723"/>
                                        </p:tgtEl>
                                        <p:attrNameLst>
                                          <p:attrName>ppt_y</p:attrName>
                                        </p:attrNameLst>
                                      </p:cBhvr>
                                      <p:tavLst>
                                        <p:tav tm="0">
                                          <p:val>
                                            <p:strVal val="#ppt_y"/>
                                          </p:val>
                                        </p:tav>
                                        <p:tav tm="100000">
                                          <p:val>
                                            <p:strVal val="#ppt_y"/>
                                          </p:val>
                                        </p:tav>
                                      </p:tavLst>
                                    </p:anim>
                                  </p:childTnLst>
                                </p:cTn>
                              </p:par>
                            </p:childTnLst>
                          </p:cTn>
                        </p:par>
                        <p:par>
                          <p:cTn fill="hold" id="9">
                            <p:stCondLst>
                              <p:cond delay="650"/>
                            </p:stCondLst>
                            <p:childTnLst>
                              <p:par>
                                <p:cTn decel="100000" fill="hold" grpId="0" id="10" nodeType="afterEffect" presetClass="entr" presetID="2" presetSubtype="6">
                                  <p:stCondLst>
                                    <p:cond delay="300"/>
                                  </p:stCondLst>
                                  <p:childTnLst>
                                    <p:set>
                                      <p:cBhvr>
                                        <p:cTn dur="1" fill="hold" id="11">
                                          <p:stCondLst>
                                            <p:cond delay="0"/>
                                          </p:stCondLst>
                                        </p:cTn>
                                        <p:tgtEl>
                                          <p:spTgt spid="1048725"/>
                                        </p:tgtEl>
                                        <p:attrNameLst>
                                          <p:attrName>style.visibility</p:attrName>
                                        </p:attrNameLst>
                                      </p:cBhvr>
                                      <p:to>
                                        <p:strVal val="visible"/>
                                      </p:to>
                                    </p:set>
                                    <p:anim calcmode="lin" valueType="num">
                                      <p:cBhvr additive="base">
                                        <p:cTn dur="750" fill="hold" id="12"/>
                                        <p:tgtEl>
                                          <p:spTgt spid="1048725"/>
                                        </p:tgtEl>
                                        <p:attrNameLst>
                                          <p:attrName>ppt_x</p:attrName>
                                        </p:attrNameLst>
                                      </p:cBhvr>
                                      <p:tavLst>
                                        <p:tav tm="0">
                                          <p:val>
                                            <p:strVal val="1+#ppt_w/2"/>
                                          </p:val>
                                        </p:tav>
                                        <p:tav tm="100000">
                                          <p:val>
                                            <p:strVal val="#ppt_x"/>
                                          </p:val>
                                        </p:tav>
                                      </p:tavLst>
                                    </p:anim>
                                    <p:anim calcmode="lin" valueType="num">
                                      <p:cBhvr additive="base">
                                        <p:cTn dur="750" fill="hold" id="13"/>
                                        <p:tgtEl>
                                          <p:spTgt spid="1048725"/>
                                        </p:tgtEl>
                                        <p:attrNameLst>
                                          <p:attrName>ppt_y</p:attrName>
                                        </p:attrNameLst>
                                      </p:cBhvr>
                                      <p:tavLst>
                                        <p:tav tm="0">
                                          <p:val>
                                            <p:strVal val="1+#ppt_h/2"/>
                                          </p:val>
                                        </p:tav>
                                        <p:tav tm="100000">
                                          <p:val>
                                            <p:strVal val="#ppt_y"/>
                                          </p:val>
                                        </p:tav>
                                      </p:tavLst>
                                    </p:anim>
                                  </p:childTnLst>
                                </p:cTn>
                              </p:par>
                              <p:par>
                                <p:cTn fill="hold" grpId="1" id="14" nodeType="withEffect" presetClass="entr" presetID="45" presetSubtype="0">
                                  <p:stCondLst>
                                    <p:cond delay="300"/>
                                  </p:stCondLst>
                                  <p:childTnLst>
                                    <p:set>
                                      <p:cBhvr>
                                        <p:cTn dur="1" fill="hold" id="15">
                                          <p:stCondLst>
                                            <p:cond delay="0"/>
                                          </p:stCondLst>
                                        </p:cTn>
                                        <p:tgtEl>
                                          <p:spTgt spid="1048725"/>
                                        </p:tgtEl>
                                        <p:attrNameLst>
                                          <p:attrName>style.visibility</p:attrName>
                                        </p:attrNameLst>
                                      </p:cBhvr>
                                      <p:to>
                                        <p:strVal val="visible"/>
                                      </p:to>
                                    </p:set>
                                    <p:animEffect transition="in" filter="fade">
                                      <p:cBhvr>
                                        <p:cTn dur="750" id="16"/>
                                        <p:tgtEl>
                                          <p:spTgt spid="1048725"/>
                                        </p:tgtEl>
                                      </p:cBhvr>
                                    </p:animEffect>
                                    <p:anim calcmode="lin" valueType="num">
                                      <p:cBhvr>
                                        <p:cTn dur="750" fill="hold" id="17"/>
                                        <p:tgtEl>
                                          <p:spTgt spid="1048725"/>
                                        </p:tgtEl>
                                        <p:attrNameLst>
                                          <p:attrName>ppt_w</p:attrName>
                                        </p:attrNameLst>
                                      </p:cBhvr>
                                      <p:tavLst>
                                        <p:tav fmla="#ppt_w*sin(2.5*pi*$)" tm="0">
                                          <p:val>
                                            <p:fltVal val="0.0"/>
                                          </p:val>
                                        </p:tav>
                                        <p:tav tm="100000">
                                          <p:val>
                                            <p:fltVal val="1.0"/>
                                          </p:val>
                                        </p:tav>
                                      </p:tavLst>
                                    </p:anim>
                                    <p:anim calcmode="lin" valueType="num">
                                      <p:cBhvr>
                                        <p:cTn dur="750" fill="hold" id="18"/>
                                        <p:tgtEl>
                                          <p:spTgt spid="1048725"/>
                                        </p:tgtEl>
                                        <p:attrNameLst>
                                          <p:attrName>ppt_h</p:attrName>
                                        </p:attrNameLst>
                                      </p:cBhvr>
                                      <p:tavLst>
                                        <p:tav tm="0">
                                          <p:val>
                                            <p:strVal val="#ppt_h"/>
                                          </p:val>
                                        </p:tav>
                                        <p:tav tm="100000">
                                          <p:val>
                                            <p:strVal val="#ppt_h"/>
                                          </p:val>
                                        </p:tav>
                                      </p:tavLst>
                                    </p:anim>
                                  </p:childTnLst>
                                </p:cTn>
                              </p:par>
                              <p:par>
                                <p:cTn decel="100000" fill="hold" grpId="0" id="19" nodeType="withEffect" presetClass="entr" presetID="2" presetSubtype="6">
                                  <p:stCondLst>
                                    <p:cond delay="100"/>
                                  </p:stCondLst>
                                  <p:childTnLst>
                                    <p:set>
                                      <p:cBhvr>
                                        <p:cTn dur="1" fill="hold" id="20">
                                          <p:stCondLst>
                                            <p:cond delay="0"/>
                                          </p:stCondLst>
                                        </p:cTn>
                                        <p:tgtEl>
                                          <p:spTgt spid="1048726"/>
                                        </p:tgtEl>
                                        <p:attrNameLst>
                                          <p:attrName>style.visibility</p:attrName>
                                        </p:attrNameLst>
                                      </p:cBhvr>
                                      <p:to>
                                        <p:strVal val="visible"/>
                                      </p:to>
                                    </p:set>
                                    <p:anim calcmode="lin" valueType="num">
                                      <p:cBhvr additive="base">
                                        <p:cTn dur="750" fill="hold" id="21"/>
                                        <p:tgtEl>
                                          <p:spTgt spid="1048726"/>
                                        </p:tgtEl>
                                        <p:attrNameLst>
                                          <p:attrName>ppt_x</p:attrName>
                                        </p:attrNameLst>
                                      </p:cBhvr>
                                      <p:tavLst>
                                        <p:tav tm="0">
                                          <p:val>
                                            <p:strVal val="1+#ppt_w/2"/>
                                          </p:val>
                                        </p:tav>
                                        <p:tav tm="100000">
                                          <p:val>
                                            <p:strVal val="#ppt_x"/>
                                          </p:val>
                                        </p:tav>
                                      </p:tavLst>
                                    </p:anim>
                                    <p:anim calcmode="lin" valueType="num">
                                      <p:cBhvr additive="base">
                                        <p:cTn dur="750" fill="hold" id="22"/>
                                        <p:tgtEl>
                                          <p:spTgt spid="1048726"/>
                                        </p:tgtEl>
                                        <p:attrNameLst>
                                          <p:attrName>ppt_y</p:attrName>
                                        </p:attrNameLst>
                                      </p:cBhvr>
                                      <p:tavLst>
                                        <p:tav tm="0">
                                          <p:val>
                                            <p:strVal val="1+#ppt_h/2"/>
                                          </p:val>
                                        </p:tav>
                                        <p:tav tm="100000">
                                          <p:val>
                                            <p:strVal val="#ppt_y"/>
                                          </p:val>
                                        </p:tav>
                                      </p:tavLst>
                                    </p:anim>
                                  </p:childTnLst>
                                </p:cTn>
                              </p:par>
                              <p:par>
                                <p:cTn fill="hold" grpId="1" id="23" nodeType="withEffect" presetClass="entr" presetID="45" presetSubtype="0">
                                  <p:stCondLst>
                                    <p:cond delay="100"/>
                                  </p:stCondLst>
                                  <p:childTnLst>
                                    <p:set>
                                      <p:cBhvr>
                                        <p:cTn dur="1" fill="hold" id="24">
                                          <p:stCondLst>
                                            <p:cond delay="0"/>
                                          </p:stCondLst>
                                        </p:cTn>
                                        <p:tgtEl>
                                          <p:spTgt spid="1048726"/>
                                        </p:tgtEl>
                                        <p:attrNameLst>
                                          <p:attrName>style.visibility</p:attrName>
                                        </p:attrNameLst>
                                      </p:cBhvr>
                                      <p:to>
                                        <p:strVal val="visible"/>
                                      </p:to>
                                    </p:set>
                                    <p:animEffect transition="in" filter="fade">
                                      <p:cBhvr>
                                        <p:cTn dur="750" id="25"/>
                                        <p:tgtEl>
                                          <p:spTgt spid="1048726"/>
                                        </p:tgtEl>
                                      </p:cBhvr>
                                    </p:animEffect>
                                    <p:anim calcmode="lin" valueType="num">
                                      <p:cBhvr>
                                        <p:cTn dur="750" fill="hold" id="26"/>
                                        <p:tgtEl>
                                          <p:spTgt spid="1048726"/>
                                        </p:tgtEl>
                                        <p:attrNameLst>
                                          <p:attrName>ppt_w</p:attrName>
                                        </p:attrNameLst>
                                      </p:cBhvr>
                                      <p:tavLst>
                                        <p:tav fmla="#ppt_w*sin(2.5*pi*$)" tm="0">
                                          <p:val>
                                            <p:fltVal val="0.0"/>
                                          </p:val>
                                        </p:tav>
                                        <p:tav tm="100000">
                                          <p:val>
                                            <p:fltVal val="1.0"/>
                                          </p:val>
                                        </p:tav>
                                      </p:tavLst>
                                    </p:anim>
                                    <p:anim calcmode="lin" valueType="num">
                                      <p:cBhvr>
                                        <p:cTn dur="750" fill="hold" id="27"/>
                                        <p:tgtEl>
                                          <p:spTgt spid="1048726"/>
                                        </p:tgtEl>
                                        <p:attrNameLst>
                                          <p:attrName>ppt_h</p:attrName>
                                        </p:attrNameLst>
                                      </p:cBhvr>
                                      <p:tavLst>
                                        <p:tav tm="0">
                                          <p:val>
                                            <p:strVal val="#ppt_h"/>
                                          </p:val>
                                        </p:tav>
                                        <p:tav tm="100000">
                                          <p:val>
                                            <p:strVal val="#ppt_h"/>
                                          </p:val>
                                        </p:tav>
                                      </p:tavLst>
                                    </p:anim>
                                  </p:childTnLst>
                                </p:cTn>
                              </p:par>
                              <p:par>
                                <p:cTn decel="100000" fill="hold" grpId="0" id="28" nodeType="withEffect" presetClass="entr" presetID="2" presetSubtype="6">
                                  <p:stCondLst>
                                    <p:cond delay="200"/>
                                  </p:stCondLst>
                                  <p:childTnLst>
                                    <p:set>
                                      <p:cBhvr>
                                        <p:cTn dur="1" fill="hold" id="29">
                                          <p:stCondLst>
                                            <p:cond delay="0"/>
                                          </p:stCondLst>
                                        </p:cTn>
                                        <p:tgtEl>
                                          <p:spTgt spid="1048727"/>
                                        </p:tgtEl>
                                        <p:attrNameLst>
                                          <p:attrName>style.visibility</p:attrName>
                                        </p:attrNameLst>
                                      </p:cBhvr>
                                      <p:to>
                                        <p:strVal val="visible"/>
                                      </p:to>
                                    </p:set>
                                    <p:anim calcmode="lin" valueType="num">
                                      <p:cBhvr additive="base">
                                        <p:cTn dur="750" fill="hold" id="30"/>
                                        <p:tgtEl>
                                          <p:spTgt spid="1048727"/>
                                        </p:tgtEl>
                                        <p:attrNameLst>
                                          <p:attrName>ppt_x</p:attrName>
                                        </p:attrNameLst>
                                      </p:cBhvr>
                                      <p:tavLst>
                                        <p:tav tm="0">
                                          <p:val>
                                            <p:strVal val="1+#ppt_w/2"/>
                                          </p:val>
                                        </p:tav>
                                        <p:tav tm="100000">
                                          <p:val>
                                            <p:strVal val="#ppt_x"/>
                                          </p:val>
                                        </p:tav>
                                      </p:tavLst>
                                    </p:anim>
                                    <p:anim calcmode="lin" valueType="num">
                                      <p:cBhvr additive="base">
                                        <p:cTn dur="750" fill="hold" id="31"/>
                                        <p:tgtEl>
                                          <p:spTgt spid="1048727"/>
                                        </p:tgtEl>
                                        <p:attrNameLst>
                                          <p:attrName>ppt_y</p:attrName>
                                        </p:attrNameLst>
                                      </p:cBhvr>
                                      <p:tavLst>
                                        <p:tav tm="0">
                                          <p:val>
                                            <p:strVal val="1+#ppt_h/2"/>
                                          </p:val>
                                        </p:tav>
                                        <p:tav tm="100000">
                                          <p:val>
                                            <p:strVal val="#ppt_y"/>
                                          </p:val>
                                        </p:tav>
                                      </p:tavLst>
                                    </p:anim>
                                  </p:childTnLst>
                                </p:cTn>
                              </p:par>
                              <p:par>
                                <p:cTn fill="hold" grpId="1" id="32" nodeType="withEffect" presetClass="entr" presetID="45" presetSubtype="0">
                                  <p:stCondLst>
                                    <p:cond delay="200"/>
                                  </p:stCondLst>
                                  <p:childTnLst>
                                    <p:set>
                                      <p:cBhvr>
                                        <p:cTn dur="1" fill="hold" id="33">
                                          <p:stCondLst>
                                            <p:cond delay="0"/>
                                          </p:stCondLst>
                                        </p:cTn>
                                        <p:tgtEl>
                                          <p:spTgt spid="1048727"/>
                                        </p:tgtEl>
                                        <p:attrNameLst>
                                          <p:attrName>style.visibility</p:attrName>
                                        </p:attrNameLst>
                                      </p:cBhvr>
                                      <p:to>
                                        <p:strVal val="visible"/>
                                      </p:to>
                                    </p:set>
                                    <p:animEffect transition="in" filter="fade">
                                      <p:cBhvr>
                                        <p:cTn dur="750" id="34"/>
                                        <p:tgtEl>
                                          <p:spTgt spid="1048727"/>
                                        </p:tgtEl>
                                      </p:cBhvr>
                                    </p:animEffect>
                                    <p:anim calcmode="lin" valueType="num">
                                      <p:cBhvr>
                                        <p:cTn dur="750" fill="hold" id="35"/>
                                        <p:tgtEl>
                                          <p:spTgt spid="1048727"/>
                                        </p:tgtEl>
                                        <p:attrNameLst>
                                          <p:attrName>ppt_w</p:attrName>
                                        </p:attrNameLst>
                                      </p:cBhvr>
                                      <p:tavLst>
                                        <p:tav fmla="#ppt_w*sin(2.5*pi*$)" tm="0">
                                          <p:val>
                                            <p:fltVal val="0.0"/>
                                          </p:val>
                                        </p:tav>
                                        <p:tav tm="100000">
                                          <p:val>
                                            <p:fltVal val="1.0"/>
                                          </p:val>
                                        </p:tav>
                                      </p:tavLst>
                                    </p:anim>
                                    <p:anim calcmode="lin" valueType="num">
                                      <p:cBhvr>
                                        <p:cTn dur="750" fill="hold" id="36"/>
                                        <p:tgtEl>
                                          <p:spTgt spid="1048727"/>
                                        </p:tgtEl>
                                        <p:attrNameLst>
                                          <p:attrName>ppt_h</p:attrName>
                                        </p:attrNameLst>
                                      </p:cBhvr>
                                      <p:tavLst>
                                        <p:tav tm="0">
                                          <p:val>
                                            <p:strVal val="#ppt_h"/>
                                          </p:val>
                                        </p:tav>
                                        <p:tav tm="100000">
                                          <p:val>
                                            <p:strVal val="#ppt_h"/>
                                          </p:val>
                                        </p:tav>
                                      </p:tavLst>
                                    </p:anim>
                                  </p:childTnLst>
                                </p:cTn>
                              </p:par>
                              <p:par>
                                <p:cTn decel="100000" fill="hold" grpId="0" id="37" nodeType="withEffect" presetClass="entr" presetID="2" presetSubtype="6">
                                  <p:stCondLst>
                                    <p:cond delay="0"/>
                                  </p:stCondLst>
                                  <p:childTnLst>
                                    <p:set>
                                      <p:cBhvr>
                                        <p:cTn dur="1" fill="hold" id="38">
                                          <p:stCondLst>
                                            <p:cond delay="0"/>
                                          </p:stCondLst>
                                        </p:cTn>
                                        <p:tgtEl>
                                          <p:spTgt spid="1048728"/>
                                        </p:tgtEl>
                                        <p:attrNameLst>
                                          <p:attrName>style.visibility</p:attrName>
                                        </p:attrNameLst>
                                      </p:cBhvr>
                                      <p:to>
                                        <p:strVal val="visible"/>
                                      </p:to>
                                    </p:set>
                                    <p:anim calcmode="lin" valueType="num">
                                      <p:cBhvr additive="base">
                                        <p:cTn dur="750" fill="hold" id="39"/>
                                        <p:tgtEl>
                                          <p:spTgt spid="1048728"/>
                                        </p:tgtEl>
                                        <p:attrNameLst>
                                          <p:attrName>ppt_x</p:attrName>
                                        </p:attrNameLst>
                                      </p:cBhvr>
                                      <p:tavLst>
                                        <p:tav tm="0">
                                          <p:val>
                                            <p:strVal val="1+#ppt_w/2"/>
                                          </p:val>
                                        </p:tav>
                                        <p:tav tm="100000">
                                          <p:val>
                                            <p:strVal val="#ppt_x"/>
                                          </p:val>
                                        </p:tav>
                                      </p:tavLst>
                                    </p:anim>
                                    <p:anim calcmode="lin" valueType="num">
                                      <p:cBhvr additive="base">
                                        <p:cTn dur="750" fill="hold" id="40"/>
                                        <p:tgtEl>
                                          <p:spTgt spid="1048728"/>
                                        </p:tgtEl>
                                        <p:attrNameLst>
                                          <p:attrName>ppt_y</p:attrName>
                                        </p:attrNameLst>
                                      </p:cBhvr>
                                      <p:tavLst>
                                        <p:tav tm="0">
                                          <p:val>
                                            <p:strVal val="1+#ppt_h/2"/>
                                          </p:val>
                                        </p:tav>
                                        <p:tav tm="100000">
                                          <p:val>
                                            <p:strVal val="#ppt_y"/>
                                          </p:val>
                                        </p:tav>
                                      </p:tavLst>
                                    </p:anim>
                                  </p:childTnLst>
                                </p:cTn>
                              </p:par>
                              <p:par>
                                <p:cTn fill="hold" grpId="1" id="41" nodeType="withEffect" presetClass="entr" presetID="45" presetSubtype="0">
                                  <p:stCondLst>
                                    <p:cond delay="0"/>
                                  </p:stCondLst>
                                  <p:childTnLst>
                                    <p:set>
                                      <p:cBhvr>
                                        <p:cTn dur="1" fill="hold" id="42">
                                          <p:stCondLst>
                                            <p:cond delay="0"/>
                                          </p:stCondLst>
                                        </p:cTn>
                                        <p:tgtEl>
                                          <p:spTgt spid="1048728"/>
                                        </p:tgtEl>
                                        <p:attrNameLst>
                                          <p:attrName>style.visibility</p:attrName>
                                        </p:attrNameLst>
                                      </p:cBhvr>
                                      <p:to>
                                        <p:strVal val="visible"/>
                                      </p:to>
                                    </p:set>
                                    <p:animEffect transition="in" filter="fade">
                                      <p:cBhvr>
                                        <p:cTn dur="750" id="43"/>
                                        <p:tgtEl>
                                          <p:spTgt spid="1048728"/>
                                        </p:tgtEl>
                                      </p:cBhvr>
                                    </p:animEffect>
                                    <p:anim calcmode="lin" valueType="num">
                                      <p:cBhvr>
                                        <p:cTn dur="750" fill="hold" id="44"/>
                                        <p:tgtEl>
                                          <p:spTgt spid="1048728"/>
                                        </p:tgtEl>
                                        <p:attrNameLst>
                                          <p:attrName>ppt_w</p:attrName>
                                        </p:attrNameLst>
                                      </p:cBhvr>
                                      <p:tavLst>
                                        <p:tav fmla="#ppt_w*sin(2.5*pi*$)" tm="0">
                                          <p:val>
                                            <p:fltVal val="0.0"/>
                                          </p:val>
                                        </p:tav>
                                        <p:tav tm="100000">
                                          <p:val>
                                            <p:fltVal val="1.0"/>
                                          </p:val>
                                        </p:tav>
                                      </p:tavLst>
                                    </p:anim>
                                    <p:anim calcmode="lin" valueType="num">
                                      <p:cBhvr>
                                        <p:cTn dur="750" fill="hold" id="45"/>
                                        <p:tgtEl>
                                          <p:spTgt spid="1048728"/>
                                        </p:tgtEl>
                                        <p:attrNameLst>
                                          <p:attrName>ppt_h</p:attrName>
                                        </p:attrNameLst>
                                      </p:cBhvr>
                                      <p:tavLst>
                                        <p:tav tm="0">
                                          <p:val>
                                            <p:strVal val="#ppt_h"/>
                                          </p:val>
                                        </p:tav>
                                        <p:tav tm="100000">
                                          <p:val>
                                            <p:strVal val="#ppt_h"/>
                                          </p:val>
                                        </p:tav>
                                      </p:tavLst>
                                    </p:anim>
                                  </p:childTnLst>
                                </p:cTn>
                              </p:par>
                            </p:childTnLst>
                          </p:cTn>
                        </p:par>
                        <p:par>
                          <p:cTn fill="hold" id="46">
                            <p:stCondLst>
                              <p:cond delay="1700"/>
                            </p:stCondLst>
                            <p:childTnLst>
                              <p:par>
                                <p:cTn decel="100000" fill="hold" grpId="0" id="47" nodeType="afterEffect" presetClass="entr" presetID="2" presetSubtype="2">
                                  <p:stCondLst>
                                    <p:cond delay="250"/>
                                  </p:stCondLst>
                                  <p:childTnLst>
                                    <p:set>
                                      <p:cBhvr>
                                        <p:cTn dur="1" fill="hold" id="48">
                                          <p:stCondLst>
                                            <p:cond delay="0"/>
                                          </p:stCondLst>
                                        </p:cTn>
                                        <p:tgtEl>
                                          <p:spTgt spid="1048729"/>
                                        </p:tgtEl>
                                        <p:attrNameLst>
                                          <p:attrName>style.visibility</p:attrName>
                                        </p:attrNameLst>
                                      </p:cBhvr>
                                      <p:to>
                                        <p:strVal val="visible"/>
                                      </p:to>
                                    </p:set>
                                    <p:anim calcmode="lin" valueType="num">
                                      <p:cBhvr additive="base">
                                        <p:cTn dur="500" fill="hold" id="49"/>
                                        <p:tgtEl>
                                          <p:spTgt spid="1048729"/>
                                        </p:tgtEl>
                                        <p:attrNameLst>
                                          <p:attrName>ppt_x</p:attrName>
                                        </p:attrNameLst>
                                      </p:cBhvr>
                                      <p:tavLst>
                                        <p:tav tm="0">
                                          <p:val>
                                            <p:strVal val="1+#ppt_w/2"/>
                                          </p:val>
                                        </p:tav>
                                        <p:tav tm="100000">
                                          <p:val>
                                            <p:strVal val="#ppt_x"/>
                                          </p:val>
                                        </p:tav>
                                      </p:tavLst>
                                    </p:anim>
                                    <p:anim calcmode="lin" valueType="num">
                                      <p:cBhvr additive="base">
                                        <p:cTn dur="500" fill="hold" id="50"/>
                                        <p:tgtEl>
                                          <p:spTgt spid="10487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23" grpId="0"/>
      <p:bldP spid="1048725" grpId="0" animBg="1"/>
      <p:bldP spid="1048725" grpId="1" animBg="1"/>
      <p:bldP spid="1048726" grpId="0" animBg="1"/>
      <p:bldP spid="1048726" grpId="1" animBg="1"/>
      <p:bldP spid="1048727" grpId="0" animBg="1"/>
      <p:bldP spid="1048727" grpId="1" animBg="1"/>
      <p:bldP spid="1048728" grpId="0" animBg="1"/>
      <p:bldP spid="1048728" grpId="1" animBg="1"/>
      <p:bldP spid="1048729" grpId="0">
        <p:tmplLst>
          <p:tmpl>
            <p:tnLst>
              <p:par>
                <p:cTn decel="100000" fill="hold" nodeType="afterEffect" presetClass="entr" presetID="2" presetSubtype="2">
                  <p:stCondLst>
                    <p:cond delay="250"/>
                  </p:stCondLst>
                  <p:childTnLst>
                    <p:set>
                      <p:cBhvr>
                        <p:cTn dur="1" fill="hold">
                          <p:stCondLst>
                            <p:cond delay="0"/>
                          </p:stCondLst>
                        </p:cTn>
                        <p:tgtEl>
                          <p:spTgt spid="1048729"/>
                        </p:tgtEl>
                        <p:attrNameLst>
                          <p:attrName>style.visibility</p:attrName>
                        </p:attrNameLst>
                      </p:cBhvr>
                      <p:to>
                        <p:strVal val="visible"/>
                      </p:to>
                    </p:set>
                    <p:anim calcmode="lin" valueType="num">
                      <p:cBhvr additive="base">
                        <p:cTn dur="500" fill="hold"/>
                        <p:tgtEl>
                          <p:spTgt spid="1048729"/>
                        </p:tgtEl>
                        <p:attrNameLst>
                          <p:attrName>ppt_x</p:attrName>
                        </p:attrNameLst>
                      </p:cBhvr>
                      <p:tavLst>
                        <p:tav tm="0">
                          <p:val>
                            <p:strVal val="1+#ppt_w/2"/>
                          </p:val>
                        </p:tav>
                        <p:tav tm="100000">
                          <p:val>
                            <p:strVal val="#ppt_x"/>
                          </p:val>
                        </p:tav>
                      </p:tavLst>
                    </p:anim>
                    <p:anim calcmode="lin" valueType="num">
                      <p:cBhvr additive="base">
                        <p:cTn dur="500" fill="hold"/>
                        <p:tgtEl>
                          <p:spTgt spid="10487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72" name=""/>
        <p:cNvGrpSpPr/>
        <p:nvPr/>
      </p:nvGrpSpPr>
      <p:grpSpPr>
        <a:xfrm>
          <a:off x="0" y="0"/>
          <a:ext cx="0" cy="0"/>
          <a:chOff x="0" y="0"/>
          <a:chExt cx="0" cy="0"/>
        </a:xfrm>
      </p:grpSpPr>
      <p:sp>
        <p:nvSpPr>
          <p:cNvPr id="1049073" name="正方形/長方形 4"/>
          <p:cNvSpPr/>
          <p:nvPr userDrawn="1"/>
        </p:nvSpPr>
        <p:spPr>
          <a:xfrm>
            <a:off x="-1" y="1"/>
            <a:ext cx="18286413" cy="5287516"/>
          </a:xfrm>
          <a:prstGeom prst="rect"/>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074" name="フッター プレースホルダー 2"/>
          <p:cNvSpPr>
            <a:spLocks noGrp="1"/>
          </p:cNvSpPr>
          <p:nvPr>
            <p:ph type="ftr" sz="quarter" idx="10"/>
          </p:nvPr>
        </p:nvSpPr>
        <p:spPr>
          <a:xfrm>
            <a:off x="10509540" y="9464400"/>
            <a:ext cx="5790697" cy="547688"/>
          </a:xfrm>
          <a:prstGeom prst="rect"/>
        </p:spPr>
        <p:txBody>
          <a:bodyPr/>
          <a:p>
            <a:r>
              <a:rPr altLang="ja-JP" lang="en-US"/>
              <a:t>The Power of PowerPoint | thepopp.com</a:t>
            </a:r>
            <a:endParaRPr altLang="en-US" dirty="0" lang="ja-JP"/>
          </a:p>
        </p:txBody>
      </p:sp>
      <p:sp>
        <p:nvSpPr>
          <p:cNvPr id="1049075" name="図プレースホルダー 6"/>
          <p:cNvSpPr>
            <a:spLocks noGrp="1"/>
          </p:cNvSpPr>
          <p:nvPr>
            <p:ph type="pic" sz="quarter" idx="12"/>
          </p:nvPr>
        </p:nvSpPr>
        <p:spPr>
          <a:xfrm>
            <a:off x="0" y="0"/>
            <a:ext cx="18286413" cy="5143500"/>
          </a:xfrm>
        </p:spPr>
        <p:txBody>
          <a:bodyPr/>
          <a:p>
            <a:endParaRPr altLang="en-US" kumimoji="1" lang="ja-JP"/>
          </a:p>
        </p:txBody>
      </p:sp>
      <p:sp>
        <p:nvSpPr>
          <p:cNvPr id="1049076" name="テキスト プレースホルダー 5"/>
          <p:cNvSpPr>
            <a:spLocks noGrp="1"/>
          </p:cNvSpPr>
          <p:nvPr>
            <p:ph type="body" sz="quarter" idx="13" hasCustomPrompt="1"/>
          </p:nvPr>
        </p:nvSpPr>
        <p:spPr>
          <a:xfrm>
            <a:off x="2592146" y="3919364"/>
            <a:ext cx="2448273" cy="2448273"/>
          </a:xfrm>
          <a:prstGeom prst="ellipse"/>
          <a:solidFill>
            <a:schemeClr val="accent1"/>
          </a:solidFill>
        </p:spPr>
        <p:txBody>
          <a:bodyPr/>
          <a:lstStyle>
            <a:lvl1pPr>
              <a:defRPr>
                <a:latin typeface="Route 159 UltraLight" pitchFamily="50" charset="0"/>
              </a:defRPr>
            </a:lvl1pPr>
          </a:lstStyle>
          <a:p>
            <a:pPr lvl="0"/>
            <a:r>
              <a:rPr altLang="ja-JP" dirty="0" kumimoji="1" lang="en-US"/>
              <a:t> </a:t>
            </a:r>
            <a:endParaRPr altLang="en-US" dirty="0" kumimoji="1" lang="ja-JP"/>
          </a:p>
        </p:txBody>
      </p:sp>
      <p:sp>
        <p:nvSpPr>
          <p:cNvPr id="1049077" name="テキスト プレースホルダー 5"/>
          <p:cNvSpPr>
            <a:spLocks noGrp="1"/>
          </p:cNvSpPr>
          <p:nvPr>
            <p:ph type="body" sz="quarter" idx="14" hasCustomPrompt="1"/>
          </p:nvPr>
        </p:nvSpPr>
        <p:spPr>
          <a:xfrm>
            <a:off x="7911202" y="3919364"/>
            <a:ext cx="2448273" cy="2448273"/>
          </a:xfrm>
          <a:prstGeom prst="ellipse"/>
          <a:solidFill>
            <a:schemeClr val="accent3"/>
          </a:solidFill>
        </p:spPr>
        <p:txBody>
          <a:bodyPr/>
          <a:lstStyle>
            <a:lvl1pPr>
              <a:defRPr>
                <a:latin typeface="Route 159 UltraLight" pitchFamily="50" charset="0"/>
              </a:defRPr>
            </a:lvl1pPr>
          </a:lstStyle>
          <a:p>
            <a:pPr lvl="0"/>
            <a:r>
              <a:rPr altLang="ja-JP" dirty="0" kumimoji="1" lang="en-US"/>
              <a:t> </a:t>
            </a:r>
            <a:endParaRPr altLang="en-US" dirty="0" kumimoji="1" lang="ja-JP"/>
          </a:p>
        </p:txBody>
      </p:sp>
      <p:sp>
        <p:nvSpPr>
          <p:cNvPr id="1049078" name="テキスト プレースホルダー 5"/>
          <p:cNvSpPr>
            <a:spLocks noGrp="1"/>
          </p:cNvSpPr>
          <p:nvPr>
            <p:ph type="body" sz="quarter" idx="15" hasCustomPrompt="1"/>
          </p:nvPr>
        </p:nvSpPr>
        <p:spPr>
          <a:xfrm>
            <a:off x="13249331" y="3919364"/>
            <a:ext cx="2448273" cy="2448273"/>
          </a:xfrm>
          <a:prstGeom prst="ellipse"/>
          <a:solidFill>
            <a:schemeClr val="accent2"/>
          </a:solidFill>
        </p:spPr>
        <p:txBody>
          <a:bodyPr/>
          <a:lstStyle>
            <a:lvl1pPr>
              <a:defRPr>
                <a:latin typeface="Route 159 UltraLight" pitchFamily="50" charset="0"/>
              </a:defRPr>
            </a:lvl1pPr>
          </a:lstStyle>
          <a:p>
            <a:pPr lvl="0"/>
            <a:r>
              <a:rPr altLang="ja-JP" dirty="0" kumimoji="1" lang="en-US"/>
              <a:t> </a:t>
            </a:r>
            <a:endParaRPr altLang="en-US" dirty="0" kumimoji="1" lang="ja-JP"/>
          </a:p>
        </p:txBody>
      </p:sp>
      <p:sp>
        <p:nvSpPr>
          <p:cNvPr id="1049079" name="図プレースホルダー 12"/>
          <p:cNvSpPr>
            <a:spLocks noGrp="1"/>
          </p:cNvSpPr>
          <p:nvPr>
            <p:ph type="pic" sz="quarter" idx="17" hasCustomPrompt="1"/>
          </p:nvPr>
        </p:nvSpPr>
        <p:spPr>
          <a:xfrm>
            <a:off x="3384234" y="4711452"/>
            <a:ext cx="864096" cy="864096"/>
          </a:xfrm>
        </p:spPr>
        <p:txBody>
          <a:bodyPr>
            <a:normAutofit/>
          </a:bodyPr>
          <a:lstStyle>
            <a:lvl1pPr>
              <a:defRPr sz="1600"/>
            </a:lvl1pPr>
          </a:lstStyle>
          <a:p>
            <a:r>
              <a:rPr altLang="ja-JP" dirty="0" kumimoji="1" lang="en-US"/>
              <a:t>Icon</a:t>
            </a:r>
            <a:endParaRPr altLang="en-US" dirty="0" kumimoji="1" lang="ja-JP"/>
          </a:p>
        </p:txBody>
      </p:sp>
      <p:sp>
        <p:nvSpPr>
          <p:cNvPr id="1049080" name="図プレースホルダー 12"/>
          <p:cNvSpPr>
            <a:spLocks noGrp="1"/>
          </p:cNvSpPr>
          <p:nvPr>
            <p:ph type="pic" sz="quarter" idx="18" hasCustomPrompt="1"/>
          </p:nvPr>
        </p:nvSpPr>
        <p:spPr>
          <a:xfrm>
            <a:off x="14041419" y="4711452"/>
            <a:ext cx="864096" cy="864096"/>
          </a:xfrm>
        </p:spPr>
        <p:txBody>
          <a:bodyPr>
            <a:normAutofit/>
          </a:bodyPr>
          <a:lstStyle>
            <a:lvl1pPr>
              <a:defRPr sz="1600"/>
            </a:lvl1pPr>
          </a:lstStyle>
          <a:p>
            <a:r>
              <a:rPr altLang="ja-JP" dirty="0" kumimoji="1" lang="en-US"/>
              <a:t>Icon</a:t>
            </a:r>
            <a:endParaRPr altLang="en-US" dirty="0" kumimoji="1" lang="ja-JP"/>
          </a:p>
        </p:txBody>
      </p:sp>
      <p:sp>
        <p:nvSpPr>
          <p:cNvPr id="1049081" name="図プレースホルダー 12"/>
          <p:cNvSpPr>
            <a:spLocks noGrp="1"/>
          </p:cNvSpPr>
          <p:nvPr>
            <p:ph type="pic" sz="quarter" idx="19" hasCustomPrompt="1"/>
          </p:nvPr>
        </p:nvSpPr>
        <p:spPr>
          <a:xfrm>
            <a:off x="8703290" y="4711452"/>
            <a:ext cx="864096" cy="864096"/>
          </a:xfrm>
        </p:spPr>
        <p:txBody>
          <a:bodyPr>
            <a:normAutofit/>
          </a:bodyPr>
          <a:lstStyle>
            <a:lvl1pPr>
              <a:defRPr sz="1600"/>
            </a:lvl1pPr>
          </a:lstStyle>
          <a:p>
            <a:r>
              <a:rPr altLang="ja-JP" dirty="0" kumimoji="1" lang="en-US"/>
              <a:t>Icon</a:t>
            </a:r>
            <a:endParaRPr altLang="en-US" dirty="0" kumimoji="1" lang="ja-JP"/>
          </a:p>
        </p:txBody>
      </p:sp>
      <p:sp>
        <p:nvSpPr>
          <p:cNvPr id="1049082" name="テキスト プレースホルダー 6"/>
          <p:cNvSpPr>
            <a:spLocks noGrp="1"/>
          </p:cNvSpPr>
          <p:nvPr>
            <p:ph type="body" sz="quarter" idx="20" hasCustomPrompt="1"/>
          </p:nvPr>
        </p:nvSpPr>
        <p:spPr>
          <a:xfrm>
            <a:off x="1728051" y="6439644"/>
            <a:ext cx="4210864" cy="720080"/>
          </a:xfrm>
        </p:spPr>
        <p:txBody>
          <a:bodyPr anchor="t">
            <a:noAutofit/>
          </a:bodyPr>
          <a:lstStyle>
            <a:lvl1pPr algn="ctr">
              <a:defRPr baseline="0" sz="3200" i="0">
                <a:solidFill>
                  <a:schemeClr val="accent1"/>
                </a:solidFill>
                <a:latin typeface="Route 159 SemiBold" pitchFamily="50" charset="0"/>
              </a:defRPr>
            </a:lvl1pPr>
          </a:lstStyle>
          <a:p>
            <a:pPr lvl="0"/>
            <a:r>
              <a:rPr altLang="ja-JP" dirty="0" kumimoji="1" lang="en-US"/>
              <a:t>Text goes here</a:t>
            </a:r>
            <a:endParaRPr altLang="en-US" dirty="0" kumimoji="1" lang="ja-JP"/>
          </a:p>
        </p:txBody>
      </p:sp>
      <p:sp>
        <p:nvSpPr>
          <p:cNvPr id="1049083" name="テキスト プレースホルダー 6"/>
          <p:cNvSpPr>
            <a:spLocks noGrp="1"/>
          </p:cNvSpPr>
          <p:nvPr>
            <p:ph type="body" sz="quarter" idx="21" hasCustomPrompt="1"/>
          </p:nvPr>
        </p:nvSpPr>
        <p:spPr>
          <a:xfrm>
            <a:off x="7051843" y="6439644"/>
            <a:ext cx="4210864" cy="720080"/>
          </a:xfrm>
        </p:spPr>
        <p:txBody>
          <a:bodyPr anchor="t">
            <a:noAutofit/>
          </a:bodyPr>
          <a:lstStyle>
            <a:lvl1pPr algn="ctr">
              <a:defRPr baseline="0" sz="3200" i="0">
                <a:solidFill>
                  <a:schemeClr val="accent3"/>
                </a:solidFill>
                <a:latin typeface="Route 159 SemiBold" pitchFamily="50" charset="0"/>
              </a:defRPr>
            </a:lvl1pPr>
          </a:lstStyle>
          <a:p>
            <a:pPr lvl="0"/>
            <a:r>
              <a:rPr altLang="ja-JP" dirty="0" kumimoji="1" lang="en-US"/>
              <a:t>Text goes here</a:t>
            </a:r>
            <a:endParaRPr altLang="en-US" dirty="0" kumimoji="1" lang="ja-JP"/>
          </a:p>
        </p:txBody>
      </p:sp>
      <p:sp>
        <p:nvSpPr>
          <p:cNvPr id="1049084" name="テキスト プレースホルダー 6"/>
          <p:cNvSpPr>
            <a:spLocks noGrp="1"/>
          </p:cNvSpPr>
          <p:nvPr>
            <p:ph type="body" sz="quarter" idx="22" hasCustomPrompt="1"/>
          </p:nvPr>
        </p:nvSpPr>
        <p:spPr>
          <a:xfrm>
            <a:off x="12394706" y="6437299"/>
            <a:ext cx="4210864" cy="720080"/>
          </a:xfrm>
        </p:spPr>
        <p:txBody>
          <a:bodyPr anchor="t">
            <a:noAutofit/>
          </a:bodyPr>
          <a:lstStyle>
            <a:lvl1pPr algn="ctr">
              <a:defRPr baseline="0" sz="3200" i="0">
                <a:solidFill>
                  <a:schemeClr val="accent2"/>
                </a:solidFill>
                <a:latin typeface="Route 159 SemiBold" pitchFamily="50" charset="0"/>
              </a:defRPr>
            </a:lvl1pPr>
          </a:lstStyle>
          <a:p>
            <a:pPr lvl="0"/>
            <a:r>
              <a:rPr altLang="ja-JP" dirty="0" kumimoji="1" lang="en-US"/>
              <a:t>Text goes here</a:t>
            </a:r>
            <a:endParaRPr altLang="en-US" dirty="0" kumimoji="1" lang="ja-JP"/>
          </a:p>
        </p:txBody>
      </p:sp>
      <p:sp>
        <p:nvSpPr>
          <p:cNvPr id="1049085" name="テキスト プレースホルダー 6"/>
          <p:cNvSpPr>
            <a:spLocks noGrp="1"/>
          </p:cNvSpPr>
          <p:nvPr>
            <p:ph type="body" sz="quarter" idx="23" hasCustomPrompt="1"/>
          </p:nvPr>
        </p:nvSpPr>
        <p:spPr>
          <a:xfrm>
            <a:off x="1510358" y="7318997"/>
            <a:ext cx="4752528" cy="1787288"/>
          </a:xfrm>
        </p:spPr>
        <p:txBody>
          <a:bodyPr anchor="t">
            <a:noAutofit/>
          </a:bodyPr>
          <a:lstStyle>
            <a:lvl1pPr algn="ctr">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9086" name="テキスト プレースホルダー 6"/>
          <p:cNvSpPr>
            <a:spLocks noGrp="1"/>
          </p:cNvSpPr>
          <p:nvPr>
            <p:ph type="body" sz="quarter" idx="24" hasCustomPrompt="1"/>
          </p:nvPr>
        </p:nvSpPr>
        <p:spPr>
          <a:xfrm>
            <a:off x="6763905" y="7318997"/>
            <a:ext cx="4752528" cy="1787288"/>
          </a:xfrm>
        </p:spPr>
        <p:txBody>
          <a:bodyPr anchor="t">
            <a:noAutofit/>
          </a:bodyPr>
          <a:lstStyle>
            <a:lvl1pPr algn="ctr">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9087" name="テキスト プレースホルダー 6"/>
          <p:cNvSpPr>
            <a:spLocks noGrp="1"/>
          </p:cNvSpPr>
          <p:nvPr>
            <p:ph type="body" sz="quarter" idx="25" hasCustomPrompt="1"/>
          </p:nvPr>
        </p:nvSpPr>
        <p:spPr>
          <a:xfrm>
            <a:off x="12167542" y="7316652"/>
            <a:ext cx="4752528" cy="1787288"/>
          </a:xfrm>
        </p:spPr>
        <p:txBody>
          <a:bodyPr anchor="t">
            <a:noAutofit/>
          </a:bodyPr>
          <a:lstStyle>
            <a:lvl1pPr algn="ctr">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9088" name="正方形/長方形 21"/>
          <p:cNvSpPr/>
          <p:nvPr userDrawn="1"/>
        </p:nvSpPr>
        <p:spPr>
          <a:xfrm>
            <a:off x="2203016" y="7231732"/>
            <a:ext cx="3240360" cy="7200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089" name="正方形/長方形 22"/>
          <p:cNvSpPr/>
          <p:nvPr userDrawn="1"/>
        </p:nvSpPr>
        <p:spPr>
          <a:xfrm>
            <a:off x="7456563" y="7231732"/>
            <a:ext cx="3240360" cy="72008"/>
          </a:xfrm>
          <a:prstGeom prst="rect"/>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090" name="正方形/長方形 23"/>
          <p:cNvSpPr/>
          <p:nvPr userDrawn="1"/>
        </p:nvSpPr>
        <p:spPr>
          <a:xfrm>
            <a:off x="12860200" y="7231732"/>
            <a:ext cx="3240360" cy="72008"/>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solidFill>
                <a:schemeClr val="accent2"/>
              </a:solidFill>
            </a:endParaRPr>
          </a:p>
        </p:txBody>
      </p:sp>
      <p:sp>
        <p:nvSpPr>
          <p:cNvPr id="1049091" name="スライド番号プレースホルダー 5"/>
          <p:cNvSpPr>
            <a:spLocks noGrp="1"/>
          </p:cNvSpPr>
          <p:nvPr>
            <p:ph type="sldNum" sz="quarter" idx="4"/>
          </p:nvPr>
        </p:nvSpPr>
        <p:spPr>
          <a:xfrm>
            <a:off x="17136094" y="9432788"/>
            <a:ext cx="1080120" cy="547688"/>
          </a:xfrm>
          <a:prstGeom prst="rect"/>
        </p:spPr>
        <p:txBody>
          <a:bodyPr anchor="ctr" bIns="81638" lIns="163275" rIns="163275" rtlCol="0" tIns="81638" vert="horz"/>
          <a:lstStyle>
            <a:lvl1pPr algn="ctr">
              <a:defRPr sz="2800">
                <a:solidFill>
                  <a:schemeClr val="bg1"/>
                </a:solidFill>
              </a:defRPr>
            </a:lvl1pPr>
          </a:lstStyle>
          <a:p>
            <a:fld id="{E6459DFB-86F3-43FA-8567-2EA6E426AE90}" type="slidenum">
              <a:rPr altLang="en-US" lang="ja-JP" smtClean="0"/>
              <a:t>‹#›</a:t>
            </a:fld>
            <a:endParaRPr altLang="en-US"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4" presetSubtype="10">
                                  <p:stCondLst>
                                    <p:cond delay="0"/>
                                  </p:stCondLst>
                                  <p:childTnLst>
                                    <p:set>
                                      <p:cBhvr>
                                        <p:cTn dur="1" fill="hold" id="6">
                                          <p:stCondLst>
                                            <p:cond delay="0"/>
                                          </p:stCondLst>
                                        </p:cTn>
                                        <p:tgtEl>
                                          <p:spTgt spid="1049073"/>
                                        </p:tgtEl>
                                        <p:attrNameLst>
                                          <p:attrName>style.visibility</p:attrName>
                                        </p:attrNameLst>
                                      </p:cBhvr>
                                      <p:to>
                                        <p:strVal val="visible"/>
                                      </p:to>
                                    </p:set>
                                    <p:animEffect transition="in" filter="randombar(horizontal)">
                                      <p:cBhvr>
                                        <p:cTn dur="500" id="7"/>
                                        <p:tgtEl>
                                          <p:spTgt spid="1049073"/>
                                        </p:tgtEl>
                                      </p:cBhvr>
                                    </p:animEffect>
                                  </p:childTnLst>
                                </p:cTn>
                              </p:par>
                              <p:par>
                                <p:cTn fill="hold" grpId="0" id="8" nodePh="1" nodeType="withEffect" presetClass="entr" presetID="14" presetSubtype="10">
                                  <p:stCondLst>
                                    <p:cond delay="250"/>
                                  </p:stCondLst>
                                  <p:endCondLst>
                                    <p:cond evt="begin" delay="0">
                                      <p:tn val="8"/>
                                    </p:cond>
                                  </p:endCondLst>
                                  <p:childTnLst>
                                    <p:set>
                                      <p:cBhvr>
                                        <p:cTn dur="1" fill="hold" id="9">
                                          <p:stCondLst>
                                            <p:cond delay="0"/>
                                          </p:stCondLst>
                                        </p:cTn>
                                        <p:tgtEl>
                                          <p:spTgt spid="1049075"/>
                                        </p:tgtEl>
                                        <p:attrNameLst>
                                          <p:attrName>style.visibility</p:attrName>
                                        </p:attrNameLst>
                                      </p:cBhvr>
                                      <p:to>
                                        <p:strVal val="visible"/>
                                      </p:to>
                                    </p:set>
                                    <p:animEffect transition="in" filter="randombar(horizontal)">
                                      <p:cBhvr>
                                        <p:cTn dur="500" id="10"/>
                                        <p:tgtEl>
                                          <p:spTgt spid="1049075"/>
                                        </p:tgtEl>
                                      </p:cBhvr>
                                    </p:animEffect>
                                  </p:childTnLst>
                                </p:cTn>
                              </p:par>
                            </p:childTnLst>
                          </p:cTn>
                        </p:par>
                        <p:par>
                          <p:cTn fill="hold" id="11">
                            <p:stCondLst>
                              <p:cond delay="750"/>
                            </p:stCondLst>
                            <p:childTnLst>
                              <p:par>
                                <p:cTn decel="100000" fill="hold" grpId="0" id="12" nodeType="afterEffect" presetClass="entr" presetID="2" presetSubtype="1">
                                  <p:stCondLst>
                                    <p:cond delay="0"/>
                                  </p:stCondLst>
                                  <p:childTnLst>
                                    <p:set>
                                      <p:cBhvr>
                                        <p:cTn dur="1" fill="hold" id="13">
                                          <p:stCondLst>
                                            <p:cond delay="0"/>
                                          </p:stCondLst>
                                        </p:cTn>
                                        <p:tgtEl>
                                          <p:spTgt spid="1049076"/>
                                        </p:tgtEl>
                                        <p:attrNameLst>
                                          <p:attrName>style.visibility</p:attrName>
                                        </p:attrNameLst>
                                      </p:cBhvr>
                                      <p:to>
                                        <p:strVal val="visible"/>
                                      </p:to>
                                    </p:set>
                                    <p:anim calcmode="lin" valueType="num">
                                      <p:cBhvr additive="base">
                                        <p:cTn dur="1000" fill="hold" id="14"/>
                                        <p:tgtEl>
                                          <p:spTgt spid="1049076"/>
                                        </p:tgtEl>
                                        <p:attrNameLst>
                                          <p:attrName>ppt_x</p:attrName>
                                        </p:attrNameLst>
                                      </p:cBhvr>
                                      <p:tavLst>
                                        <p:tav tm="0">
                                          <p:val>
                                            <p:strVal val="#ppt_x"/>
                                          </p:val>
                                        </p:tav>
                                        <p:tav tm="100000">
                                          <p:val>
                                            <p:strVal val="#ppt_x"/>
                                          </p:val>
                                        </p:tav>
                                      </p:tavLst>
                                    </p:anim>
                                    <p:anim calcmode="lin" valueType="num">
                                      <p:cBhvr additive="base">
                                        <p:cTn dur="1000" fill="hold" id="15"/>
                                        <p:tgtEl>
                                          <p:spTgt spid="1049076"/>
                                        </p:tgtEl>
                                        <p:attrNameLst>
                                          <p:attrName>ppt_y</p:attrName>
                                        </p:attrNameLst>
                                      </p:cBhvr>
                                      <p:tavLst>
                                        <p:tav tm="0">
                                          <p:val>
                                            <p:strVal val="0-#ppt_h/2"/>
                                          </p:val>
                                        </p:tav>
                                        <p:tav tm="100000">
                                          <p:val>
                                            <p:strVal val="#ppt_y"/>
                                          </p:val>
                                        </p:tav>
                                      </p:tavLst>
                                    </p:anim>
                                  </p:childTnLst>
                                </p:cTn>
                              </p:par>
                              <p:par>
                                <p:cTn decel="100000" fill="hold" grpId="0" id="16" nodeType="withEffect" presetClass="entr" presetID="2" presetSubtype="1">
                                  <p:stCondLst>
                                    <p:cond delay="0"/>
                                  </p:stCondLst>
                                  <p:childTnLst>
                                    <p:set>
                                      <p:cBhvr>
                                        <p:cTn dur="1" fill="hold" id="17">
                                          <p:stCondLst>
                                            <p:cond delay="0"/>
                                          </p:stCondLst>
                                        </p:cTn>
                                        <p:tgtEl>
                                          <p:spTgt spid="1049079"/>
                                        </p:tgtEl>
                                        <p:attrNameLst>
                                          <p:attrName>style.visibility</p:attrName>
                                        </p:attrNameLst>
                                      </p:cBhvr>
                                      <p:to>
                                        <p:strVal val="visible"/>
                                      </p:to>
                                    </p:set>
                                    <p:anim calcmode="lin" valueType="num">
                                      <p:cBhvr additive="base">
                                        <p:cTn dur="1000" fill="hold" id="18"/>
                                        <p:tgtEl>
                                          <p:spTgt spid="1049079"/>
                                        </p:tgtEl>
                                        <p:attrNameLst>
                                          <p:attrName>ppt_x</p:attrName>
                                        </p:attrNameLst>
                                      </p:cBhvr>
                                      <p:tavLst>
                                        <p:tav tm="0">
                                          <p:val>
                                            <p:strVal val="#ppt_x"/>
                                          </p:val>
                                        </p:tav>
                                        <p:tav tm="100000">
                                          <p:val>
                                            <p:strVal val="#ppt_x"/>
                                          </p:val>
                                        </p:tav>
                                      </p:tavLst>
                                    </p:anim>
                                    <p:anim calcmode="lin" valueType="num">
                                      <p:cBhvr additive="base">
                                        <p:cTn dur="1000" fill="hold" id="19"/>
                                        <p:tgtEl>
                                          <p:spTgt spid="1049079"/>
                                        </p:tgtEl>
                                        <p:attrNameLst>
                                          <p:attrName>ppt_y</p:attrName>
                                        </p:attrNameLst>
                                      </p:cBhvr>
                                      <p:tavLst>
                                        <p:tav tm="0">
                                          <p:val>
                                            <p:strVal val="0-#ppt_h/2"/>
                                          </p:val>
                                        </p:tav>
                                        <p:tav tm="100000">
                                          <p:val>
                                            <p:strVal val="#ppt_y"/>
                                          </p:val>
                                        </p:tav>
                                      </p:tavLst>
                                    </p:anim>
                                  </p:childTnLst>
                                </p:cTn>
                              </p:par>
                              <p:par>
                                <p:cTn fill="hold" grpId="2" id="20" nodeType="withEffect" presetClass="entr" presetID="45" presetSubtype="0">
                                  <p:stCondLst>
                                    <p:cond delay="0"/>
                                  </p:stCondLst>
                                  <p:childTnLst>
                                    <p:set>
                                      <p:cBhvr>
                                        <p:cTn dur="1" fill="hold" id="21">
                                          <p:stCondLst>
                                            <p:cond delay="0"/>
                                          </p:stCondLst>
                                        </p:cTn>
                                        <p:tgtEl>
                                          <p:spTgt spid="1049076"/>
                                        </p:tgtEl>
                                        <p:attrNameLst>
                                          <p:attrName>style.visibility</p:attrName>
                                        </p:attrNameLst>
                                      </p:cBhvr>
                                      <p:to>
                                        <p:strVal val="visible"/>
                                      </p:to>
                                    </p:set>
                                    <p:animEffect transition="in" filter="fade">
                                      <p:cBhvr>
                                        <p:cTn dur="1000" id="22"/>
                                        <p:tgtEl>
                                          <p:spTgt spid="1049076"/>
                                        </p:tgtEl>
                                      </p:cBhvr>
                                    </p:animEffect>
                                    <p:anim calcmode="lin" valueType="num">
                                      <p:cBhvr>
                                        <p:cTn dur="1000" fill="hold" id="23"/>
                                        <p:tgtEl>
                                          <p:spTgt spid="1049076"/>
                                        </p:tgtEl>
                                        <p:attrNameLst>
                                          <p:attrName>ppt_w</p:attrName>
                                        </p:attrNameLst>
                                      </p:cBhvr>
                                      <p:tavLst>
                                        <p:tav fmla="#ppt_w*sin(2.5*pi*$)" tm="0">
                                          <p:val>
                                            <p:fltVal val="0.0"/>
                                          </p:val>
                                        </p:tav>
                                        <p:tav tm="100000">
                                          <p:val>
                                            <p:fltVal val="1.0"/>
                                          </p:val>
                                        </p:tav>
                                      </p:tavLst>
                                    </p:anim>
                                    <p:anim calcmode="lin" valueType="num">
                                      <p:cBhvr>
                                        <p:cTn dur="1000" fill="hold" id="24"/>
                                        <p:tgtEl>
                                          <p:spTgt spid="1049076"/>
                                        </p:tgtEl>
                                        <p:attrNameLst>
                                          <p:attrName>ppt_h</p:attrName>
                                        </p:attrNameLst>
                                      </p:cBhvr>
                                      <p:tavLst>
                                        <p:tav tm="0">
                                          <p:val>
                                            <p:strVal val="#ppt_h"/>
                                          </p:val>
                                        </p:tav>
                                        <p:tav tm="100000">
                                          <p:val>
                                            <p:strVal val="#ppt_h"/>
                                          </p:val>
                                        </p:tav>
                                      </p:tavLst>
                                    </p:anim>
                                  </p:childTnLst>
                                </p:cTn>
                              </p:par>
                              <p:par>
                                <p:cTn fill="hold" grpId="2" id="25" nodeType="withEffect" presetClass="entr" presetID="45" presetSubtype="0">
                                  <p:stCondLst>
                                    <p:cond delay="0"/>
                                  </p:stCondLst>
                                  <p:childTnLst>
                                    <p:set>
                                      <p:cBhvr>
                                        <p:cTn dur="1" fill="hold" id="26">
                                          <p:stCondLst>
                                            <p:cond delay="0"/>
                                          </p:stCondLst>
                                        </p:cTn>
                                        <p:tgtEl>
                                          <p:spTgt spid="1049079"/>
                                        </p:tgtEl>
                                        <p:attrNameLst>
                                          <p:attrName>style.visibility</p:attrName>
                                        </p:attrNameLst>
                                      </p:cBhvr>
                                      <p:to>
                                        <p:strVal val="visible"/>
                                      </p:to>
                                    </p:set>
                                    <p:animEffect transition="in" filter="fade">
                                      <p:cBhvr>
                                        <p:cTn dur="1000" id="27"/>
                                        <p:tgtEl>
                                          <p:spTgt spid="1049079"/>
                                        </p:tgtEl>
                                      </p:cBhvr>
                                    </p:animEffect>
                                    <p:anim calcmode="lin" valueType="num">
                                      <p:cBhvr>
                                        <p:cTn dur="1000" fill="hold" id="28"/>
                                        <p:tgtEl>
                                          <p:spTgt spid="1049079"/>
                                        </p:tgtEl>
                                        <p:attrNameLst>
                                          <p:attrName>ppt_w</p:attrName>
                                        </p:attrNameLst>
                                      </p:cBhvr>
                                      <p:tavLst>
                                        <p:tav fmla="#ppt_w*sin(2.5*pi*$)" tm="0">
                                          <p:val>
                                            <p:fltVal val="0.0"/>
                                          </p:val>
                                        </p:tav>
                                        <p:tav tm="100000">
                                          <p:val>
                                            <p:fltVal val="1.0"/>
                                          </p:val>
                                        </p:tav>
                                      </p:tavLst>
                                    </p:anim>
                                    <p:anim calcmode="lin" valueType="num">
                                      <p:cBhvr>
                                        <p:cTn dur="1000" fill="hold" id="29"/>
                                        <p:tgtEl>
                                          <p:spTgt spid="1049079"/>
                                        </p:tgtEl>
                                        <p:attrNameLst>
                                          <p:attrName>ppt_h</p:attrName>
                                        </p:attrNameLst>
                                      </p:cBhvr>
                                      <p:tavLst>
                                        <p:tav tm="0">
                                          <p:val>
                                            <p:strVal val="#ppt_h"/>
                                          </p:val>
                                        </p:tav>
                                        <p:tav tm="100000">
                                          <p:val>
                                            <p:strVal val="#ppt_h"/>
                                          </p:val>
                                        </p:tav>
                                      </p:tavLst>
                                    </p:anim>
                                  </p:childTnLst>
                                </p:cTn>
                              </p:par>
                            </p:childTnLst>
                          </p:cTn>
                        </p:par>
                        <p:par>
                          <p:cTn fill="hold" id="30">
                            <p:stCondLst>
                              <p:cond delay="1750"/>
                            </p:stCondLst>
                            <p:childTnLst>
                              <p:par>
                                <p:cTn decel="100000" fill="hold" grpId="0" id="31" nodeType="afterEffect" presetClass="entr" presetID="2" presetSubtype="4">
                                  <p:stCondLst>
                                    <p:cond delay="0"/>
                                  </p:stCondLst>
                                  <p:childTnLst>
                                    <p:set>
                                      <p:cBhvr>
                                        <p:cTn dur="1" fill="hold" id="32">
                                          <p:stCondLst>
                                            <p:cond delay="0"/>
                                          </p:stCondLst>
                                        </p:cTn>
                                        <p:tgtEl>
                                          <p:spTgt spid="1049082">
                                            <p:txEl>
                                              <p:pRg st="0" end="0"/>
                                            </p:txEl>
                                          </p:spTgt>
                                        </p:tgtEl>
                                        <p:attrNameLst>
                                          <p:attrName>style.visibility</p:attrName>
                                        </p:attrNameLst>
                                      </p:cBhvr>
                                      <p:to>
                                        <p:strVal val="visible"/>
                                      </p:to>
                                    </p:set>
                                    <p:anim calcmode="lin" valueType="num">
                                      <p:cBhvr additive="base">
                                        <p:cTn dur="500" fill="hold" id="33"/>
                                        <p:tgtEl>
                                          <p:spTgt spid="1049082">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34"/>
                                        <p:tgtEl>
                                          <p:spTgt spid="1049082">
                                            <p:txEl>
                                              <p:pRg st="0" end="0"/>
                                            </p:txEl>
                                          </p:spTgt>
                                        </p:tgtEl>
                                        <p:attrNameLst>
                                          <p:attrName>ppt_y</p:attrName>
                                        </p:attrNameLst>
                                      </p:cBhvr>
                                      <p:tavLst>
                                        <p:tav tm="0">
                                          <p:val>
                                            <p:strVal val="1+#ppt_h/2"/>
                                          </p:val>
                                        </p:tav>
                                        <p:tav tm="100000">
                                          <p:val>
                                            <p:strVal val="#ppt_y"/>
                                          </p:val>
                                        </p:tav>
                                      </p:tavLst>
                                    </p:anim>
                                  </p:childTnLst>
                                </p:cTn>
                              </p:par>
                              <p:par>
                                <p:cTn decel="100000" fill="hold" grpId="0" id="35" nodeType="withEffect" presetClass="entr" presetID="2" presetSubtype="4">
                                  <p:stCondLst>
                                    <p:cond delay="0"/>
                                  </p:stCondLst>
                                  <p:childTnLst>
                                    <p:set>
                                      <p:cBhvr>
                                        <p:cTn dur="1" fill="hold" id="36">
                                          <p:stCondLst>
                                            <p:cond delay="0"/>
                                          </p:stCondLst>
                                        </p:cTn>
                                        <p:tgtEl>
                                          <p:spTgt spid="1049085">
                                            <p:txEl>
                                              <p:pRg st="0" end="0"/>
                                            </p:txEl>
                                          </p:spTgt>
                                        </p:tgtEl>
                                        <p:attrNameLst>
                                          <p:attrName>style.visibility</p:attrName>
                                        </p:attrNameLst>
                                      </p:cBhvr>
                                      <p:to>
                                        <p:strVal val="visible"/>
                                      </p:to>
                                    </p:set>
                                    <p:anim calcmode="lin" valueType="num">
                                      <p:cBhvr additive="base">
                                        <p:cTn dur="500" fill="hold" id="37"/>
                                        <p:tgtEl>
                                          <p:spTgt spid="1049085">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38"/>
                                        <p:tgtEl>
                                          <p:spTgt spid="1049085">
                                            <p:txEl>
                                              <p:pRg st="0" end="0"/>
                                            </p:txEl>
                                          </p:spTgt>
                                        </p:tgtEl>
                                        <p:attrNameLst>
                                          <p:attrName>ppt_y</p:attrName>
                                        </p:attrNameLst>
                                      </p:cBhvr>
                                      <p:tavLst>
                                        <p:tav tm="0">
                                          <p:val>
                                            <p:strVal val="1+#ppt_h/2"/>
                                          </p:val>
                                        </p:tav>
                                        <p:tav tm="100000">
                                          <p:val>
                                            <p:strVal val="#ppt_y"/>
                                          </p:val>
                                        </p:tav>
                                      </p:tavLst>
                                    </p:anim>
                                  </p:childTnLst>
                                </p:cTn>
                              </p:par>
                              <p:par>
                                <p:cTn decel="100000" fill="hold" grpId="0" id="39" nodeType="withEffect" presetClass="entr" presetID="2" presetSubtype="4">
                                  <p:stCondLst>
                                    <p:cond delay="0"/>
                                  </p:stCondLst>
                                  <p:childTnLst>
                                    <p:set>
                                      <p:cBhvr>
                                        <p:cTn dur="1" fill="hold" id="40">
                                          <p:stCondLst>
                                            <p:cond delay="0"/>
                                          </p:stCondLst>
                                        </p:cTn>
                                        <p:tgtEl>
                                          <p:spTgt spid="1049088"/>
                                        </p:tgtEl>
                                        <p:attrNameLst>
                                          <p:attrName>style.visibility</p:attrName>
                                        </p:attrNameLst>
                                      </p:cBhvr>
                                      <p:to>
                                        <p:strVal val="visible"/>
                                      </p:to>
                                    </p:set>
                                    <p:anim calcmode="lin" valueType="num">
                                      <p:cBhvr additive="base">
                                        <p:cTn dur="500" fill="hold" id="41"/>
                                        <p:tgtEl>
                                          <p:spTgt spid="1049088"/>
                                        </p:tgtEl>
                                        <p:attrNameLst>
                                          <p:attrName>ppt_x</p:attrName>
                                        </p:attrNameLst>
                                      </p:cBhvr>
                                      <p:tavLst>
                                        <p:tav tm="0">
                                          <p:val>
                                            <p:strVal val="#ppt_x"/>
                                          </p:val>
                                        </p:tav>
                                        <p:tav tm="100000">
                                          <p:val>
                                            <p:strVal val="#ppt_x"/>
                                          </p:val>
                                        </p:tav>
                                      </p:tavLst>
                                    </p:anim>
                                    <p:anim calcmode="lin" valueType="num">
                                      <p:cBhvr additive="base">
                                        <p:cTn dur="500" fill="hold" id="42"/>
                                        <p:tgtEl>
                                          <p:spTgt spid="1049088"/>
                                        </p:tgtEl>
                                        <p:attrNameLst>
                                          <p:attrName>ppt_y</p:attrName>
                                        </p:attrNameLst>
                                      </p:cBhvr>
                                      <p:tavLst>
                                        <p:tav tm="0">
                                          <p:val>
                                            <p:strVal val="1+#ppt_h/2"/>
                                          </p:val>
                                        </p:tav>
                                        <p:tav tm="100000">
                                          <p:val>
                                            <p:strVal val="#ppt_y"/>
                                          </p:val>
                                        </p:tav>
                                      </p:tavLst>
                                    </p:anim>
                                  </p:childTnLst>
                                </p:cTn>
                              </p:par>
                            </p:childTnLst>
                          </p:cTn>
                        </p:par>
                        <p:par>
                          <p:cTn fill="hold" id="43">
                            <p:stCondLst>
                              <p:cond delay="2250"/>
                            </p:stCondLst>
                            <p:childTnLst>
                              <p:par>
                                <p:cTn decel="100000" fill="hold" grpId="0" id="44" nodeType="afterEffect" presetClass="entr" presetID="2" presetSubtype="1">
                                  <p:stCondLst>
                                    <p:cond delay="0"/>
                                  </p:stCondLst>
                                  <p:childTnLst>
                                    <p:set>
                                      <p:cBhvr>
                                        <p:cTn dur="1" fill="hold" id="45">
                                          <p:stCondLst>
                                            <p:cond delay="0"/>
                                          </p:stCondLst>
                                        </p:cTn>
                                        <p:tgtEl>
                                          <p:spTgt spid="1049077"/>
                                        </p:tgtEl>
                                        <p:attrNameLst>
                                          <p:attrName>style.visibility</p:attrName>
                                        </p:attrNameLst>
                                      </p:cBhvr>
                                      <p:to>
                                        <p:strVal val="visible"/>
                                      </p:to>
                                    </p:set>
                                    <p:anim calcmode="lin" valueType="num">
                                      <p:cBhvr additive="base">
                                        <p:cTn dur="1000" fill="hold" id="46"/>
                                        <p:tgtEl>
                                          <p:spTgt spid="1049077"/>
                                        </p:tgtEl>
                                        <p:attrNameLst>
                                          <p:attrName>ppt_x</p:attrName>
                                        </p:attrNameLst>
                                      </p:cBhvr>
                                      <p:tavLst>
                                        <p:tav tm="0">
                                          <p:val>
                                            <p:strVal val="#ppt_x"/>
                                          </p:val>
                                        </p:tav>
                                        <p:tav tm="100000">
                                          <p:val>
                                            <p:strVal val="#ppt_x"/>
                                          </p:val>
                                        </p:tav>
                                      </p:tavLst>
                                    </p:anim>
                                    <p:anim calcmode="lin" valueType="num">
                                      <p:cBhvr additive="base">
                                        <p:cTn dur="1000" fill="hold" id="47"/>
                                        <p:tgtEl>
                                          <p:spTgt spid="1049077"/>
                                        </p:tgtEl>
                                        <p:attrNameLst>
                                          <p:attrName>ppt_y</p:attrName>
                                        </p:attrNameLst>
                                      </p:cBhvr>
                                      <p:tavLst>
                                        <p:tav tm="0">
                                          <p:val>
                                            <p:strVal val="0-#ppt_h/2"/>
                                          </p:val>
                                        </p:tav>
                                        <p:tav tm="100000">
                                          <p:val>
                                            <p:strVal val="#ppt_y"/>
                                          </p:val>
                                        </p:tav>
                                      </p:tavLst>
                                    </p:anim>
                                  </p:childTnLst>
                                </p:cTn>
                              </p:par>
                              <p:par>
                                <p:cTn decel="100000" fill="hold" grpId="0" id="48" nodeType="withEffect" presetClass="entr" presetID="2" presetSubtype="1">
                                  <p:stCondLst>
                                    <p:cond delay="0"/>
                                  </p:stCondLst>
                                  <p:childTnLst>
                                    <p:set>
                                      <p:cBhvr>
                                        <p:cTn dur="1" fill="hold" id="49">
                                          <p:stCondLst>
                                            <p:cond delay="0"/>
                                          </p:stCondLst>
                                        </p:cTn>
                                        <p:tgtEl>
                                          <p:spTgt spid="1049081"/>
                                        </p:tgtEl>
                                        <p:attrNameLst>
                                          <p:attrName>style.visibility</p:attrName>
                                        </p:attrNameLst>
                                      </p:cBhvr>
                                      <p:to>
                                        <p:strVal val="visible"/>
                                      </p:to>
                                    </p:set>
                                    <p:anim calcmode="lin" valueType="num">
                                      <p:cBhvr additive="base">
                                        <p:cTn dur="1000" fill="hold" id="50"/>
                                        <p:tgtEl>
                                          <p:spTgt spid="1049081"/>
                                        </p:tgtEl>
                                        <p:attrNameLst>
                                          <p:attrName>ppt_x</p:attrName>
                                        </p:attrNameLst>
                                      </p:cBhvr>
                                      <p:tavLst>
                                        <p:tav tm="0">
                                          <p:val>
                                            <p:strVal val="#ppt_x"/>
                                          </p:val>
                                        </p:tav>
                                        <p:tav tm="100000">
                                          <p:val>
                                            <p:strVal val="#ppt_x"/>
                                          </p:val>
                                        </p:tav>
                                      </p:tavLst>
                                    </p:anim>
                                    <p:anim calcmode="lin" valueType="num">
                                      <p:cBhvr additive="base">
                                        <p:cTn dur="1000" fill="hold" id="51"/>
                                        <p:tgtEl>
                                          <p:spTgt spid="1049081"/>
                                        </p:tgtEl>
                                        <p:attrNameLst>
                                          <p:attrName>ppt_y</p:attrName>
                                        </p:attrNameLst>
                                      </p:cBhvr>
                                      <p:tavLst>
                                        <p:tav tm="0">
                                          <p:val>
                                            <p:strVal val="0-#ppt_h/2"/>
                                          </p:val>
                                        </p:tav>
                                        <p:tav tm="100000">
                                          <p:val>
                                            <p:strVal val="#ppt_y"/>
                                          </p:val>
                                        </p:tav>
                                      </p:tavLst>
                                    </p:anim>
                                  </p:childTnLst>
                                </p:cTn>
                              </p:par>
                              <p:par>
                                <p:cTn fill="hold" grpId="2" id="52" nodeType="withEffect" presetClass="entr" presetID="45" presetSubtype="0">
                                  <p:stCondLst>
                                    <p:cond delay="0"/>
                                  </p:stCondLst>
                                  <p:childTnLst>
                                    <p:set>
                                      <p:cBhvr>
                                        <p:cTn dur="1" fill="hold" id="53">
                                          <p:stCondLst>
                                            <p:cond delay="0"/>
                                          </p:stCondLst>
                                        </p:cTn>
                                        <p:tgtEl>
                                          <p:spTgt spid="1049077"/>
                                        </p:tgtEl>
                                        <p:attrNameLst>
                                          <p:attrName>style.visibility</p:attrName>
                                        </p:attrNameLst>
                                      </p:cBhvr>
                                      <p:to>
                                        <p:strVal val="visible"/>
                                      </p:to>
                                    </p:set>
                                    <p:animEffect transition="in" filter="fade">
                                      <p:cBhvr>
                                        <p:cTn dur="1000" id="54"/>
                                        <p:tgtEl>
                                          <p:spTgt spid="1049077"/>
                                        </p:tgtEl>
                                      </p:cBhvr>
                                    </p:animEffect>
                                    <p:anim calcmode="lin" valueType="num">
                                      <p:cBhvr>
                                        <p:cTn dur="1000" fill="hold" id="55"/>
                                        <p:tgtEl>
                                          <p:spTgt spid="1049077"/>
                                        </p:tgtEl>
                                        <p:attrNameLst>
                                          <p:attrName>ppt_w</p:attrName>
                                        </p:attrNameLst>
                                      </p:cBhvr>
                                      <p:tavLst>
                                        <p:tav fmla="#ppt_w*sin(2.5*pi*$)" tm="0">
                                          <p:val>
                                            <p:fltVal val="0.0"/>
                                          </p:val>
                                        </p:tav>
                                        <p:tav tm="100000">
                                          <p:val>
                                            <p:fltVal val="1.0"/>
                                          </p:val>
                                        </p:tav>
                                      </p:tavLst>
                                    </p:anim>
                                    <p:anim calcmode="lin" valueType="num">
                                      <p:cBhvr>
                                        <p:cTn dur="1000" fill="hold" id="56"/>
                                        <p:tgtEl>
                                          <p:spTgt spid="1049077"/>
                                        </p:tgtEl>
                                        <p:attrNameLst>
                                          <p:attrName>ppt_h</p:attrName>
                                        </p:attrNameLst>
                                      </p:cBhvr>
                                      <p:tavLst>
                                        <p:tav tm="0">
                                          <p:val>
                                            <p:strVal val="#ppt_h"/>
                                          </p:val>
                                        </p:tav>
                                        <p:tav tm="100000">
                                          <p:val>
                                            <p:strVal val="#ppt_h"/>
                                          </p:val>
                                        </p:tav>
                                      </p:tavLst>
                                    </p:anim>
                                  </p:childTnLst>
                                </p:cTn>
                              </p:par>
                              <p:par>
                                <p:cTn fill="hold" grpId="2" id="57" nodeType="withEffect" presetClass="entr" presetID="45" presetSubtype="0">
                                  <p:stCondLst>
                                    <p:cond delay="0"/>
                                  </p:stCondLst>
                                  <p:childTnLst>
                                    <p:set>
                                      <p:cBhvr>
                                        <p:cTn dur="1" fill="hold" id="58">
                                          <p:stCondLst>
                                            <p:cond delay="0"/>
                                          </p:stCondLst>
                                        </p:cTn>
                                        <p:tgtEl>
                                          <p:spTgt spid="1049081"/>
                                        </p:tgtEl>
                                        <p:attrNameLst>
                                          <p:attrName>style.visibility</p:attrName>
                                        </p:attrNameLst>
                                      </p:cBhvr>
                                      <p:to>
                                        <p:strVal val="visible"/>
                                      </p:to>
                                    </p:set>
                                    <p:animEffect transition="in" filter="fade">
                                      <p:cBhvr>
                                        <p:cTn dur="1000" id="59"/>
                                        <p:tgtEl>
                                          <p:spTgt spid="1049081"/>
                                        </p:tgtEl>
                                      </p:cBhvr>
                                    </p:animEffect>
                                    <p:anim calcmode="lin" valueType="num">
                                      <p:cBhvr>
                                        <p:cTn dur="1000" fill="hold" id="60"/>
                                        <p:tgtEl>
                                          <p:spTgt spid="1049081"/>
                                        </p:tgtEl>
                                        <p:attrNameLst>
                                          <p:attrName>ppt_w</p:attrName>
                                        </p:attrNameLst>
                                      </p:cBhvr>
                                      <p:tavLst>
                                        <p:tav fmla="#ppt_w*sin(2.5*pi*$)" tm="0">
                                          <p:val>
                                            <p:fltVal val="0.0"/>
                                          </p:val>
                                        </p:tav>
                                        <p:tav tm="100000">
                                          <p:val>
                                            <p:fltVal val="1.0"/>
                                          </p:val>
                                        </p:tav>
                                      </p:tavLst>
                                    </p:anim>
                                    <p:anim calcmode="lin" valueType="num">
                                      <p:cBhvr>
                                        <p:cTn dur="1000" fill="hold" id="61"/>
                                        <p:tgtEl>
                                          <p:spTgt spid="1049081"/>
                                        </p:tgtEl>
                                        <p:attrNameLst>
                                          <p:attrName>ppt_h</p:attrName>
                                        </p:attrNameLst>
                                      </p:cBhvr>
                                      <p:tavLst>
                                        <p:tav tm="0">
                                          <p:val>
                                            <p:strVal val="#ppt_h"/>
                                          </p:val>
                                        </p:tav>
                                        <p:tav tm="100000">
                                          <p:val>
                                            <p:strVal val="#ppt_h"/>
                                          </p:val>
                                        </p:tav>
                                      </p:tavLst>
                                    </p:anim>
                                  </p:childTnLst>
                                </p:cTn>
                              </p:par>
                            </p:childTnLst>
                          </p:cTn>
                        </p:par>
                        <p:par>
                          <p:cTn fill="hold" id="62">
                            <p:stCondLst>
                              <p:cond delay="3250"/>
                            </p:stCondLst>
                            <p:childTnLst>
                              <p:par>
                                <p:cTn decel="100000" fill="hold" grpId="0" id="63" nodeType="afterEffect" presetClass="entr" presetID="2" presetSubtype="4">
                                  <p:stCondLst>
                                    <p:cond delay="0"/>
                                  </p:stCondLst>
                                  <p:childTnLst>
                                    <p:set>
                                      <p:cBhvr>
                                        <p:cTn dur="1" fill="hold" id="64">
                                          <p:stCondLst>
                                            <p:cond delay="0"/>
                                          </p:stCondLst>
                                        </p:cTn>
                                        <p:tgtEl>
                                          <p:spTgt spid="1049083">
                                            <p:txEl>
                                              <p:pRg st="0" end="0"/>
                                            </p:txEl>
                                          </p:spTgt>
                                        </p:tgtEl>
                                        <p:attrNameLst>
                                          <p:attrName>style.visibility</p:attrName>
                                        </p:attrNameLst>
                                      </p:cBhvr>
                                      <p:to>
                                        <p:strVal val="visible"/>
                                      </p:to>
                                    </p:set>
                                    <p:anim calcmode="lin" valueType="num">
                                      <p:cBhvr additive="base">
                                        <p:cTn dur="500" fill="hold" id="65"/>
                                        <p:tgtEl>
                                          <p:spTgt spid="1049083">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66"/>
                                        <p:tgtEl>
                                          <p:spTgt spid="1049083">
                                            <p:txEl>
                                              <p:pRg st="0" end="0"/>
                                            </p:txEl>
                                          </p:spTgt>
                                        </p:tgtEl>
                                        <p:attrNameLst>
                                          <p:attrName>ppt_y</p:attrName>
                                        </p:attrNameLst>
                                      </p:cBhvr>
                                      <p:tavLst>
                                        <p:tav tm="0">
                                          <p:val>
                                            <p:strVal val="1+#ppt_h/2"/>
                                          </p:val>
                                        </p:tav>
                                        <p:tav tm="100000">
                                          <p:val>
                                            <p:strVal val="#ppt_y"/>
                                          </p:val>
                                        </p:tav>
                                      </p:tavLst>
                                    </p:anim>
                                  </p:childTnLst>
                                </p:cTn>
                              </p:par>
                              <p:par>
                                <p:cTn decel="100000" fill="hold" grpId="0" id="67" nodeType="withEffect" presetClass="entr" presetID="2" presetSubtype="4">
                                  <p:stCondLst>
                                    <p:cond delay="0"/>
                                  </p:stCondLst>
                                  <p:childTnLst>
                                    <p:set>
                                      <p:cBhvr>
                                        <p:cTn dur="1" fill="hold" id="68">
                                          <p:stCondLst>
                                            <p:cond delay="0"/>
                                          </p:stCondLst>
                                        </p:cTn>
                                        <p:tgtEl>
                                          <p:spTgt spid="1049086">
                                            <p:txEl>
                                              <p:pRg st="0" end="0"/>
                                            </p:txEl>
                                          </p:spTgt>
                                        </p:tgtEl>
                                        <p:attrNameLst>
                                          <p:attrName>style.visibility</p:attrName>
                                        </p:attrNameLst>
                                      </p:cBhvr>
                                      <p:to>
                                        <p:strVal val="visible"/>
                                      </p:to>
                                    </p:set>
                                    <p:anim calcmode="lin" valueType="num">
                                      <p:cBhvr additive="base">
                                        <p:cTn dur="500" fill="hold" id="69"/>
                                        <p:tgtEl>
                                          <p:spTgt spid="1049086">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70"/>
                                        <p:tgtEl>
                                          <p:spTgt spid="1049086">
                                            <p:txEl>
                                              <p:pRg st="0" end="0"/>
                                            </p:txEl>
                                          </p:spTgt>
                                        </p:tgtEl>
                                        <p:attrNameLst>
                                          <p:attrName>ppt_y</p:attrName>
                                        </p:attrNameLst>
                                      </p:cBhvr>
                                      <p:tavLst>
                                        <p:tav tm="0">
                                          <p:val>
                                            <p:strVal val="1+#ppt_h/2"/>
                                          </p:val>
                                        </p:tav>
                                        <p:tav tm="100000">
                                          <p:val>
                                            <p:strVal val="#ppt_y"/>
                                          </p:val>
                                        </p:tav>
                                      </p:tavLst>
                                    </p:anim>
                                  </p:childTnLst>
                                </p:cTn>
                              </p:par>
                              <p:par>
                                <p:cTn decel="100000" fill="hold" grpId="0" id="71" nodeType="withEffect" presetClass="entr" presetID="2" presetSubtype="4">
                                  <p:stCondLst>
                                    <p:cond delay="0"/>
                                  </p:stCondLst>
                                  <p:childTnLst>
                                    <p:set>
                                      <p:cBhvr>
                                        <p:cTn dur="1" fill="hold" id="72">
                                          <p:stCondLst>
                                            <p:cond delay="0"/>
                                          </p:stCondLst>
                                        </p:cTn>
                                        <p:tgtEl>
                                          <p:spTgt spid="1049089"/>
                                        </p:tgtEl>
                                        <p:attrNameLst>
                                          <p:attrName>style.visibility</p:attrName>
                                        </p:attrNameLst>
                                      </p:cBhvr>
                                      <p:to>
                                        <p:strVal val="visible"/>
                                      </p:to>
                                    </p:set>
                                    <p:anim calcmode="lin" valueType="num">
                                      <p:cBhvr additive="base">
                                        <p:cTn dur="500" fill="hold" id="73"/>
                                        <p:tgtEl>
                                          <p:spTgt spid="1049089"/>
                                        </p:tgtEl>
                                        <p:attrNameLst>
                                          <p:attrName>ppt_x</p:attrName>
                                        </p:attrNameLst>
                                      </p:cBhvr>
                                      <p:tavLst>
                                        <p:tav tm="0">
                                          <p:val>
                                            <p:strVal val="#ppt_x"/>
                                          </p:val>
                                        </p:tav>
                                        <p:tav tm="100000">
                                          <p:val>
                                            <p:strVal val="#ppt_x"/>
                                          </p:val>
                                        </p:tav>
                                      </p:tavLst>
                                    </p:anim>
                                    <p:anim calcmode="lin" valueType="num">
                                      <p:cBhvr additive="base">
                                        <p:cTn dur="500" fill="hold" id="74"/>
                                        <p:tgtEl>
                                          <p:spTgt spid="1049089"/>
                                        </p:tgtEl>
                                        <p:attrNameLst>
                                          <p:attrName>ppt_y</p:attrName>
                                        </p:attrNameLst>
                                      </p:cBhvr>
                                      <p:tavLst>
                                        <p:tav tm="0">
                                          <p:val>
                                            <p:strVal val="1+#ppt_h/2"/>
                                          </p:val>
                                        </p:tav>
                                        <p:tav tm="100000">
                                          <p:val>
                                            <p:strVal val="#ppt_y"/>
                                          </p:val>
                                        </p:tav>
                                      </p:tavLst>
                                    </p:anim>
                                  </p:childTnLst>
                                </p:cTn>
                              </p:par>
                            </p:childTnLst>
                          </p:cTn>
                        </p:par>
                        <p:par>
                          <p:cTn fill="hold" id="75">
                            <p:stCondLst>
                              <p:cond delay="3750"/>
                            </p:stCondLst>
                            <p:childTnLst>
                              <p:par>
                                <p:cTn decel="100000" fill="hold" grpId="0" id="76" nodeType="afterEffect" presetClass="entr" presetID="2" presetSubtype="1">
                                  <p:stCondLst>
                                    <p:cond delay="0"/>
                                  </p:stCondLst>
                                  <p:childTnLst>
                                    <p:set>
                                      <p:cBhvr>
                                        <p:cTn dur="1" fill="hold" id="77">
                                          <p:stCondLst>
                                            <p:cond delay="0"/>
                                          </p:stCondLst>
                                        </p:cTn>
                                        <p:tgtEl>
                                          <p:spTgt spid="1049078"/>
                                        </p:tgtEl>
                                        <p:attrNameLst>
                                          <p:attrName>style.visibility</p:attrName>
                                        </p:attrNameLst>
                                      </p:cBhvr>
                                      <p:to>
                                        <p:strVal val="visible"/>
                                      </p:to>
                                    </p:set>
                                    <p:anim calcmode="lin" valueType="num">
                                      <p:cBhvr additive="base">
                                        <p:cTn dur="1000" fill="hold" id="78"/>
                                        <p:tgtEl>
                                          <p:spTgt spid="1049078"/>
                                        </p:tgtEl>
                                        <p:attrNameLst>
                                          <p:attrName>ppt_x</p:attrName>
                                        </p:attrNameLst>
                                      </p:cBhvr>
                                      <p:tavLst>
                                        <p:tav tm="0">
                                          <p:val>
                                            <p:strVal val="#ppt_x"/>
                                          </p:val>
                                        </p:tav>
                                        <p:tav tm="100000">
                                          <p:val>
                                            <p:strVal val="#ppt_x"/>
                                          </p:val>
                                        </p:tav>
                                      </p:tavLst>
                                    </p:anim>
                                    <p:anim calcmode="lin" valueType="num">
                                      <p:cBhvr additive="base">
                                        <p:cTn dur="1000" fill="hold" id="79"/>
                                        <p:tgtEl>
                                          <p:spTgt spid="1049078"/>
                                        </p:tgtEl>
                                        <p:attrNameLst>
                                          <p:attrName>ppt_y</p:attrName>
                                        </p:attrNameLst>
                                      </p:cBhvr>
                                      <p:tavLst>
                                        <p:tav tm="0">
                                          <p:val>
                                            <p:strVal val="0-#ppt_h/2"/>
                                          </p:val>
                                        </p:tav>
                                        <p:tav tm="100000">
                                          <p:val>
                                            <p:strVal val="#ppt_y"/>
                                          </p:val>
                                        </p:tav>
                                      </p:tavLst>
                                    </p:anim>
                                  </p:childTnLst>
                                </p:cTn>
                              </p:par>
                              <p:par>
                                <p:cTn decel="100000" fill="hold" grpId="0" id="80" nodeType="withEffect" presetClass="entr" presetID="2" presetSubtype="1">
                                  <p:stCondLst>
                                    <p:cond delay="0"/>
                                  </p:stCondLst>
                                  <p:childTnLst>
                                    <p:set>
                                      <p:cBhvr>
                                        <p:cTn dur="1" fill="hold" id="81">
                                          <p:stCondLst>
                                            <p:cond delay="0"/>
                                          </p:stCondLst>
                                        </p:cTn>
                                        <p:tgtEl>
                                          <p:spTgt spid="1049080"/>
                                        </p:tgtEl>
                                        <p:attrNameLst>
                                          <p:attrName>style.visibility</p:attrName>
                                        </p:attrNameLst>
                                      </p:cBhvr>
                                      <p:to>
                                        <p:strVal val="visible"/>
                                      </p:to>
                                    </p:set>
                                    <p:anim calcmode="lin" valueType="num">
                                      <p:cBhvr additive="base">
                                        <p:cTn dur="1000" fill="hold" id="82"/>
                                        <p:tgtEl>
                                          <p:spTgt spid="1049080"/>
                                        </p:tgtEl>
                                        <p:attrNameLst>
                                          <p:attrName>ppt_x</p:attrName>
                                        </p:attrNameLst>
                                      </p:cBhvr>
                                      <p:tavLst>
                                        <p:tav tm="0">
                                          <p:val>
                                            <p:strVal val="#ppt_x"/>
                                          </p:val>
                                        </p:tav>
                                        <p:tav tm="100000">
                                          <p:val>
                                            <p:strVal val="#ppt_x"/>
                                          </p:val>
                                        </p:tav>
                                      </p:tavLst>
                                    </p:anim>
                                    <p:anim calcmode="lin" valueType="num">
                                      <p:cBhvr additive="base">
                                        <p:cTn dur="1000" fill="hold" id="83"/>
                                        <p:tgtEl>
                                          <p:spTgt spid="1049080"/>
                                        </p:tgtEl>
                                        <p:attrNameLst>
                                          <p:attrName>ppt_y</p:attrName>
                                        </p:attrNameLst>
                                      </p:cBhvr>
                                      <p:tavLst>
                                        <p:tav tm="0">
                                          <p:val>
                                            <p:strVal val="0-#ppt_h/2"/>
                                          </p:val>
                                        </p:tav>
                                        <p:tav tm="100000">
                                          <p:val>
                                            <p:strVal val="#ppt_y"/>
                                          </p:val>
                                        </p:tav>
                                      </p:tavLst>
                                    </p:anim>
                                  </p:childTnLst>
                                </p:cTn>
                              </p:par>
                              <p:par>
                                <p:cTn fill="hold" grpId="2" id="84" nodeType="withEffect" presetClass="entr" presetID="45" presetSubtype="0">
                                  <p:stCondLst>
                                    <p:cond delay="0"/>
                                  </p:stCondLst>
                                  <p:childTnLst>
                                    <p:set>
                                      <p:cBhvr>
                                        <p:cTn dur="1" fill="hold" id="85">
                                          <p:stCondLst>
                                            <p:cond delay="0"/>
                                          </p:stCondLst>
                                        </p:cTn>
                                        <p:tgtEl>
                                          <p:spTgt spid="1049078"/>
                                        </p:tgtEl>
                                        <p:attrNameLst>
                                          <p:attrName>style.visibility</p:attrName>
                                        </p:attrNameLst>
                                      </p:cBhvr>
                                      <p:to>
                                        <p:strVal val="visible"/>
                                      </p:to>
                                    </p:set>
                                    <p:animEffect transition="in" filter="fade">
                                      <p:cBhvr>
                                        <p:cTn dur="1000" id="86"/>
                                        <p:tgtEl>
                                          <p:spTgt spid="1049078"/>
                                        </p:tgtEl>
                                      </p:cBhvr>
                                    </p:animEffect>
                                    <p:anim calcmode="lin" valueType="num">
                                      <p:cBhvr>
                                        <p:cTn dur="1000" fill="hold" id="87"/>
                                        <p:tgtEl>
                                          <p:spTgt spid="1049078"/>
                                        </p:tgtEl>
                                        <p:attrNameLst>
                                          <p:attrName>ppt_w</p:attrName>
                                        </p:attrNameLst>
                                      </p:cBhvr>
                                      <p:tavLst>
                                        <p:tav fmla="#ppt_w*sin(2.5*pi*$)" tm="0">
                                          <p:val>
                                            <p:fltVal val="0.0"/>
                                          </p:val>
                                        </p:tav>
                                        <p:tav tm="100000">
                                          <p:val>
                                            <p:fltVal val="1.0"/>
                                          </p:val>
                                        </p:tav>
                                      </p:tavLst>
                                    </p:anim>
                                    <p:anim calcmode="lin" valueType="num">
                                      <p:cBhvr>
                                        <p:cTn dur="1000" fill="hold" id="88"/>
                                        <p:tgtEl>
                                          <p:spTgt spid="1049078"/>
                                        </p:tgtEl>
                                        <p:attrNameLst>
                                          <p:attrName>ppt_h</p:attrName>
                                        </p:attrNameLst>
                                      </p:cBhvr>
                                      <p:tavLst>
                                        <p:tav tm="0">
                                          <p:val>
                                            <p:strVal val="#ppt_h"/>
                                          </p:val>
                                        </p:tav>
                                        <p:tav tm="100000">
                                          <p:val>
                                            <p:strVal val="#ppt_h"/>
                                          </p:val>
                                        </p:tav>
                                      </p:tavLst>
                                    </p:anim>
                                  </p:childTnLst>
                                </p:cTn>
                              </p:par>
                              <p:par>
                                <p:cTn fill="hold" grpId="2" id="89" nodeType="withEffect" presetClass="entr" presetID="45" presetSubtype="0">
                                  <p:stCondLst>
                                    <p:cond delay="0"/>
                                  </p:stCondLst>
                                  <p:childTnLst>
                                    <p:set>
                                      <p:cBhvr>
                                        <p:cTn dur="1" fill="hold" id="90">
                                          <p:stCondLst>
                                            <p:cond delay="0"/>
                                          </p:stCondLst>
                                        </p:cTn>
                                        <p:tgtEl>
                                          <p:spTgt spid="1049080"/>
                                        </p:tgtEl>
                                        <p:attrNameLst>
                                          <p:attrName>style.visibility</p:attrName>
                                        </p:attrNameLst>
                                      </p:cBhvr>
                                      <p:to>
                                        <p:strVal val="visible"/>
                                      </p:to>
                                    </p:set>
                                    <p:animEffect transition="in" filter="fade">
                                      <p:cBhvr>
                                        <p:cTn dur="1000" id="91"/>
                                        <p:tgtEl>
                                          <p:spTgt spid="1049080"/>
                                        </p:tgtEl>
                                      </p:cBhvr>
                                    </p:animEffect>
                                    <p:anim calcmode="lin" valueType="num">
                                      <p:cBhvr>
                                        <p:cTn dur="1000" fill="hold" id="92"/>
                                        <p:tgtEl>
                                          <p:spTgt spid="1049080"/>
                                        </p:tgtEl>
                                        <p:attrNameLst>
                                          <p:attrName>ppt_w</p:attrName>
                                        </p:attrNameLst>
                                      </p:cBhvr>
                                      <p:tavLst>
                                        <p:tav fmla="#ppt_w*sin(2.5*pi*$)" tm="0">
                                          <p:val>
                                            <p:fltVal val="0.0"/>
                                          </p:val>
                                        </p:tav>
                                        <p:tav tm="100000">
                                          <p:val>
                                            <p:fltVal val="1.0"/>
                                          </p:val>
                                        </p:tav>
                                      </p:tavLst>
                                    </p:anim>
                                    <p:anim calcmode="lin" valueType="num">
                                      <p:cBhvr>
                                        <p:cTn dur="1000" fill="hold" id="93"/>
                                        <p:tgtEl>
                                          <p:spTgt spid="1049080"/>
                                        </p:tgtEl>
                                        <p:attrNameLst>
                                          <p:attrName>ppt_h</p:attrName>
                                        </p:attrNameLst>
                                      </p:cBhvr>
                                      <p:tavLst>
                                        <p:tav tm="0">
                                          <p:val>
                                            <p:strVal val="#ppt_h"/>
                                          </p:val>
                                        </p:tav>
                                        <p:tav tm="100000">
                                          <p:val>
                                            <p:strVal val="#ppt_h"/>
                                          </p:val>
                                        </p:tav>
                                      </p:tavLst>
                                    </p:anim>
                                  </p:childTnLst>
                                </p:cTn>
                              </p:par>
                            </p:childTnLst>
                          </p:cTn>
                        </p:par>
                        <p:par>
                          <p:cTn fill="hold" id="94">
                            <p:stCondLst>
                              <p:cond delay="4750"/>
                            </p:stCondLst>
                            <p:childTnLst>
                              <p:par>
                                <p:cTn decel="100000" fill="hold" grpId="0" id="95" nodeType="afterEffect" presetClass="entr" presetID="2" presetSubtype="4">
                                  <p:stCondLst>
                                    <p:cond delay="0"/>
                                  </p:stCondLst>
                                  <p:childTnLst>
                                    <p:set>
                                      <p:cBhvr>
                                        <p:cTn dur="1" fill="hold" id="96">
                                          <p:stCondLst>
                                            <p:cond delay="0"/>
                                          </p:stCondLst>
                                        </p:cTn>
                                        <p:tgtEl>
                                          <p:spTgt spid="1049084">
                                            <p:txEl>
                                              <p:pRg st="0" end="0"/>
                                            </p:txEl>
                                          </p:spTgt>
                                        </p:tgtEl>
                                        <p:attrNameLst>
                                          <p:attrName>style.visibility</p:attrName>
                                        </p:attrNameLst>
                                      </p:cBhvr>
                                      <p:to>
                                        <p:strVal val="visible"/>
                                      </p:to>
                                    </p:set>
                                    <p:anim calcmode="lin" valueType="num">
                                      <p:cBhvr additive="base">
                                        <p:cTn dur="500" fill="hold" id="97"/>
                                        <p:tgtEl>
                                          <p:spTgt spid="1049084">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98"/>
                                        <p:tgtEl>
                                          <p:spTgt spid="1049084">
                                            <p:txEl>
                                              <p:pRg st="0" end="0"/>
                                            </p:txEl>
                                          </p:spTgt>
                                        </p:tgtEl>
                                        <p:attrNameLst>
                                          <p:attrName>ppt_y</p:attrName>
                                        </p:attrNameLst>
                                      </p:cBhvr>
                                      <p:tavLst>
                                        <p:tav tm="0">
                                          <p:val>
                                            <p:strVal val="1+#ppt_h/2"/>
                                          </p:val>
                                        </p:tav>
                                        <p:tav tm="100000">
                                          <p:val>
                                            <p:strVal val="#ppt_y"/>
                                          </p:val>
                                        </p:tav>
                                      </p:tavLst>
                                    </p:anim>
                                  </p:childTnLst>
                                </p:cTn>
                              </p:par>
                              <p:par>
                                <p:cTn decel="100000" fill="hold" grpId="0" id="99" nodeType="withEffect" presetClass="entr" presetID="2" presetSubtype="4">
                                  <p:stCondLst>
                                    <p:cond delay="0"/>
                                  </p:stCondLst>
                                  <p:childTnLst>
                                    <p:set>
                                      <p:cBhvr>
                                        <p:cTn dur="1" fill="hold" id="100">
                                          <p:stCondLst>
                                            <p:cond delay="0"/>
                                          </p:stCondLst>
                                        </p:cTn>
                                        <p:tgtEl>
                                          <p:spTgt spid="1049087">
                                            <p:txEl>
                                              <p:pRg st="0" end="0"/>
                                            </p:txEl>
                                          </p:spTgt>
                                        </p:tgtEl>
                                        <p:attrNameLst>
                                          <p:attrName>style.visibility</p:attrName>
                                        </p:attrNameLst>
                                      </p:cBhvr>
                                      <p:to>
                                        <p:strVal val="visible"/>
                                      </p:to>
                                    </p:set>
                                    <p:anim calcmode="lin" valueType="num">
                                      <p:cBhvr additive="base">
                                        <p:cTn dur="500" fill="hold" id="101"/>
                                        <p:tgtEl>
                                          <p:spTgt spid="1049087">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102"/>
                                        <p:tgtEl>
                                          <p:spTgt spid="1049087">
                                            <p:txEl>
                                              <p:pRg st="0" end="0"/>
                                            </p:txEl>
                                          </p:spTgt>
                                        </p:tgtEl>
                                        <p:attrNameLst>
                                          <p:attrName>ppt_y</p:attrName>
                                        </p:attrNameLst>
                                      </p:cBhvr>
                                      <p:tavLst>
                                        <p:tav tm="0">
                                          <p:val>
                                            <p:strVal val="1+#ppt_h/2"/>
                                          </p:val>
                                        </p:tav>
                                        <p:tav tm="100000">
                                          <p:val>
                                            <p:strVal val="#ppt_y"/>
                                          </p:val>
                                        </p:tav>
                                      </p:tavLst>
                                    </p:anim>
                                  </p:childTnLst>
                                </p:cTn>
                              </p:par>
                              <p:par>
                                <p:cTn decel="100000" fill="hold" grpId="0" id="103" nodeType="withEffect" presetClass="entr" presetID="2" presetSubtype="4">
                                  <p:stCondLst>
                                    <p:cond delay="0"/>
                                  </p:stCondLst>
                                  <p:childTnLst>
                                    <p:set>
                                      <p:cBhvr>
                                        <p:cTn dur="1" fill="hold" id="104">
                                          <p:stCondLst>
                                            <p:cond delay="0"/>
                                          </p:stCondLst>
                                        </p:cTn>
                                        <p:tgtEl>
                                          <p:spTgt spid="1049090"/>
                                        </p:tgtEl>
                                        <p:attrNameLst>
                                          <p:attrName>style.visibility</p:attrName>
                                        </p:attrNameLst>
                                      </p:cBhvr>
                                      <p:to>
                                        <p:strVal val="visible"/>
                                      </p:to>
                                    </p:set>
                                    <p:anim calcmode="lin" valueType="num">
                                      <p:cBhvr additive="base">
                                        <p:cTn dur="500" fill="hold" id="105"/>
                                        <p:tgtEl>
                                          <p:spTgt spid="1049090"/>
                                        </p:tgtEl>
                                        <p:attrNameLst>
                                          <p:attrName>ppt_x</p:attrName>
                                        </p:attrNameLst>
                                      </p:cBhvr>
                                      <p:tavLst>
                                        <p:tav tm="0">
                                          <p:val>
                                            <p:strVal val="#ppt_x"/>
                                          </p:val>
                                        </p:tav>
                                        <p:tav tm="100000">
                                          <p:val>
                                            <p:strVal val="#ppt_x"/>
                                          </p:val>
                                        </p:tav>
                                      </p:tavLst>
                                    </p:anim>
                                    <p:anim calcmode="lin" valueType="num">
                                      <p:cBhvr additive="base">
                                        <p:cTn dur="500" fill="hold" id="106"/>
                                        <p:tgtEl>
                                          <p:spTgt spid="10490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73" grpId="0" animBg="1"/>
      <p:bldP spid="1049075" grpId="0"/>
      <p:bldP spid="1049076" grpId="0" animBg="1">
        <p:tmplLst>
          <p:tmpl>
            <p:tnLst>
              <p:par>
                <p:cTn decel="100000" fill="hold" nodeType="afterEffect" presetClass="entr" presetID="2" presetSubtype="1">
                  <p:stCondLst>
                    <p:cond delay="0"/>
                  </p:stCondLst>
                  <p:childTnLst>
                    <p:set>
                      <p:cBhvr>
                        <p:cTn dur="1" fill="hold">
                          <p:stCondLst>
                            <p:cond delay="0"/>
                          </p:stCondLst>
                        </p:cTn>
                        <p:tgtEl>
                          <p:spTgt spid="1049076"/>
                        </p:tgtEl>
                        <p:attrNameLst>
                          <p:attrName>style.visibility</p:attrName>
                        </p:attrNameLst>
                      </p:cBhvr>
                      <p:to>
                        <p:strVal val="visible"/>
                      </p:to>
                    </p:set>
                    <p:anim calcmode="lin" valueType="num">
                      <p:cBhvr additive="base">
                        <p:cTn dur="1000" fill="hold"/>
                        <p:tgtEl>
                          <p:spTgt spid="1049076"/>
                        </p:tgtEl>
                        <p:attrNameLst>
                          <p:attrName>ppt_x</p:attrName>
                        </p:attrNameLst>
                      </p:cBhvr>
                      <p:tavLst>
                        <p:tav tm="0">
                          <p:val>
                            <p:strVal val="#ppt_x"/>
                          </p:val>
                        </p:tav>
                        <p:tav tm="100000">
                          <p:val>
                            <p:strVal val="#ppt_x"/>
                          </p:val>
                        </p:tav>
                      </p:tavLst>
                    </p:anim>
                    <p:anim calcmode="lin" valueType="num">
                      <p:cBhvr additive="base">
                        <p:cTn dur="1000" fill="hold"/>
                        <p:tgtEl>
                          <p:spTgt spid="1049076"/>
                        </p:tgtEl>
                        <p:attrNameLst>
                          <p:attrName>ppt_y</p:attrName>
                        </p:attrNameLst>
                      </p:cBhvr>
                      <p:tavLst>
                        <p:tav tm="0">
                          <p:val>
                            <p:strVal val="0-#ppt_h/2"/>
                          </p:val>
                        </p:tav>
                        <p:tav tm="100000">
                          <p:val>
                            <p:strVal val="#ppt_y"/>
                          </p:val>
                        </p:tav>
                      </p:tavLst>
                    </p:anim>
                  </p:childTnLst>
                </p:cTn>
              </p:par>
            </p:tnLst>
          </p:tmpl>
        </p:tmplLst>
      </p:bldP>
      <p:bldP spid="1049076" grpId="2" animBg="1">
        <p:tmplLst>
          <p:tmpl>
            <p:tnLst>
              <p:par>
                <p:cTn fill="hold" nodeType="withEffect" presetClass="entr" presetID="45" presetSubtype="0">
                  <p:stCondLst>
                    <p:cond delay="0"/>
                  </p:stCondLst>
                  <p:childTnLst>
                    <p:set>
                      <p:cBhvr>
                        <p:cTn dur="1" fill="hold">
                          <p:stCondLst>
                            <p:cond delay="0"/>
                          </p:stCondLst>
                        </p:cTn>
                        <p:tgtEl>
                          <p:spTgt spid="1049076"/>
                        </p:tgtEl>
                        <p:attrNameLst>
                          <p:attrName>style.visibility</p:attrName>
                        </p:attrNameLst>
                      </p:cBhvr>
                      <p:to>
                        <p:strVal val="visible"/>
                      </p:to>
                    </p:set>
                    <p:animEffect transition="in" filter="fade">
                      <p:cBhvr>
                        <p:cTn dur="1000"/>
                        <p:tgtEl>
                          <p:spTgt spid="1049076"/>
                        </p:tgtEl>
                      </p:cBhvr>
                    </p:animEffect>
                    <p:anim calcmode="lin" valueType="num">
                      <p:cBhvr>
                        <p:cTn dur="1000" fill="hold"/>
                        <p:tgtEl>
                          <p:spTgt spid="1049076"/>
                        </p:tgtEl>
                        <p:attrNameLst>
                          <p:attrName>ppt_w</p:attrName>
                        </p:attrNameLst>
                      </p:cBhvr>
                      <p:tavLst>
                        <p:tav fmla="#ppt_w*sin(2.5*pi*$)" tm="0">
                          <p:val>
                            <p:fltVal val="0.0"/>
                          </p:val>
                        </p:tav>
                        <p:tav tm="100000">
                          <p:val>
                            <p:fltVal val="1.0"/>
                          </p:val>
                        </p:tav>
                      </p:tavLst>
                    </p:anim>
                    <p:anim calcmode="lin" valueType="num">
                      <p:cBhvr>
                        <p:cTn dur="1000" fill="hold"/>
                        <p:tgtEl>
                          <p:spTgt spid="1049076"/>
                        </p:tgtEl>
                        <p:attrNameLst>
                          <p:attrName>ppt_h</p:attrName>
                        </p:attrNameLst>
                      </p:cBhvr>
                      <p:tavLst>
                        <p:tav tm="0">
                          <p:val>
                            <p:strVal val="#ppt_h"/>
                          </p:val>
                        </p:tav>
                        <p:tav tm="100000">
                          <p:val>
                            <p:strVal val="#ppt_h"/>
                          </p:val>
                        </p:tav>
                      </p:tavLst>
                    </p:anim>
                  </p:childTnLst>
                </p:cTn>
              </p:par>
            </p:tnLst>
          </p:tmpl>
        </p:tmplLst>
      </p:bldP>
      <p:bldP spid="1049077" grpId="0" animBg="1">
        <p:tmplLst>
          <p:tmpl>
            <p:tnLst>
              <p:par>
                <p:cTn decel="100000" fill="hold" nodeType="afterEffect" presetClass="entr" presetID="2" presetSubtype="1">
                  <p:stCondLst>
                    <p:cond delay="0"/>
                  </p:stCondLst>
                  <p:childTnLst>
                    <p:set>
                      <p:cBhvr>
                        <p:cTn dur="1" fill="hold">
                          <p:stCondLst>
                            <p:cond delay="0"/>
                          </p:stCondLst>
                        </p:cTn>
                        <p:tgtEl>
                          <p:spTgt spid="1049077"/>
                        </p:tgtEl>
                        <p:attrNameLst>
                          <p:attrName>style.visibility</p:attrName>
                        </p:attrNameLst>
                      </p:cBhvr>
                      <p:to>
                        <p:strVal val="visible"/>
                      </p:to>
                    </p:set>
                    <p:anim calcmode="lin" valueType="num">
                      <p:cBhvr additive="base">
                        <p:cTn dur="1000" fill="hold"/>
                        <p:tgtEl>
                          <p:spTgt spid="1049077"/>
                        </p:tgtEl>
                        <p:attrNameLst>
                          <p:attrName>ppt_x</p:attrName>
                        </p:attrNameLst>
                      </p:cBhvr>
                      <p:tavLst>
                        <p:tav tm="0">
                          <p:val>
                            <p:strVal val="#ppt_x"/>
                          </p:val>
                        </p:tav>
                        <p:tav tm="100000">
                          <p:val>
                            <p:strVal val="#ppt_x"/>
                          </p:val>
                        </p:tav>
                      </p:tavLst>
                    </p:anim>
                    <p:anim calcmode="lin" valueType="num">
                      <p:cBhvr additive="base">
                        <p:cTn dur="1000" fill="hold"/>
                        <p:tgtEl>
                          <p:spTgt spid="1049077"/>
                        </p:tgtEl>
                        <p:attrNameLst>
                          <p:attrName>ppt_y</p:attrName>
                        </p:attrNameLst>
                      </p:cBhvr>
                      <p:tavLst>
                        <p:tav tm="0">
                          <p:val>
                            <p:strVal val="0-#ppt_h/2"/>
                          </p:val>
                        </p:tav>
                        <p:tav tm="100000">
                          <p:val>
                            <p:strVal val="#ppt_y"/>
                          </p:val>
                        </p:tav>
                      </p:tavLst>
                    </p:anim>
                  </p:childTnLst>
                </p:cTn>
              </p:par>
            </p:tnLst>
          </p:tmpl>
        </p:tmplLst>
      </p:bldP>
      <p:bldP spid="1049077" grpId="2" animBg="1">
        <p:tmplLst>
          <p:tmpl>
            <p:tnLst>
              <p:par>
                <p:cTn fill="hold" nodeType="withEffect" presetClass="entr" presetID="45" presetSubtype="0">
                  <p:stCondLst>
                    <p:cond delay="0"/>
                  </p:stCondLst>
                  <p:childTnLst>
                    <p:set>
                      <p:cBhvr>
                        <p:cTn dur="1" fill="hold">
                          <p:stCondLst>
                            <p:cond delay="0"/>
                          </p:stCondLst>
                        </p:cTn>
                        <p:tgtEl>
                          <p:spTgt spid="1049077"/>
                        </p:tgtEl>
                        <p:attrNameLst>
                          <p:attrName>style.visibility</p:attrName>
                        </p:attrNameLst>
                      </p:cBhvr>
                      <p:to>
                        <p:strVal val="visible"/>
                      </p:to>
                    </p:set>
                    <p:animEffect transition="in" filter="fade">
                      <p:cBhvr>
                        <p:cTn dur="1000"/>
                        <p:tgtEl>
                          <p:spTgt spid="1049077"/>
                        </p:tgtEl>
                      </p:cBhvr>
                    </p:animEffect>
                    <p:anim calcmode="lin" valueType="num">
                      <p:cBhvr>
                        <p:cTn dur="1000" fill="hold"/>
                        <p:tgtEl>
                          <p:spTgt spid="1049077"/>
                        </p:tgtEl>
                        <p:attrNameLst>
                          <p:attrName>ppt_w</p:attrName>
                        </p:attrNameLst>
                      </p:cBhvr>
                      <p:tavLst>
                        <p:tav fmla="#ppt_w*sin(2.5*pi*$)" tm="0">
                          <p:val>
                            <p:fltVal val="0.0"/>
                          </p:val>
                        </p:tav>
                        <p:tav tm="100000">
                          <p:val>
                            <p:fltVal val="1.0"/>
                          </p:val>
                        </p:tav>
                      </p:tavLst>
                    </p:anim>
                    <p:anim calcmode="lin" valueType="num">
                      <p:cBhvr>
                        <p:cTn dur="1000" fill="hold"/>
                        <p:tgtEl>
                          <p:spTgt spid="1049077"/>
                        </p:tgtEl>
                        <p:attrNameLst>
                          <p:attrName>ppt_h</p:attrName>
                        </p:attrNameLst>
                      </p:cBhvr>
                      <p:tavLst>
                        <p:tav tm="0">
                          <p:val>
                            <p:strVal val="#ppt_h"/>
                          </p:val>
                        </p:tav>
                        <p:tav tm="100000">
                          <p:val>
                            <p:strVal val="#ppt_h"/>
                          </p:val>
                        </p:tav>
                      </p:tavLst>
                    </p:anim>
                  </p:childTnLst>
                </p:cTn>
              </p:par>
            </p:tnLst>
          </p:tmpl>
        </p:tmplLst>
      </p:bldP>
      <p:bldP spid="1049078" grpId="0" animBg="1">
        <p:tmplLst>
          <p:tmpl>
            <p:tnLst>
              <p:par>
                <p:cTn decel="100000" fill="hold" nodeType="afterEffect" presetClass="entr" presetID="2" presetSubtype="1">
                  <p:stCondLst>
                    <p:cond delay="0"/>
                  </p:stCondLst>
                  <p:childTnLst>
                    <p:set>
                      <p:cBhvr>
                        <p:cTn dur="1" fill="hold">
                          <p:stCondLst>
                            <p:cond delay="0"/>
                          </p:stCondLst>
                        </p:cTn>
                        <p:tgtEl>
                          <p:spTgt spid="1049078"/>
                        </p:tgtEl>
                        <p:attrNameLst>
                          <p:attrName>style.visibility</p:attrName>
                        </p:attrNameLst>
                      </p:cBhvr>
                      <p:to>
                        <p:strVal val="visible"/>
                      </p:to>
                    </p:set>
                    <p:anim calcmode="lin" valueType="num">
                      <p:cBhvr additive="base">
                        <p:cTn dur="1000" fill="hold"/>
                        <p:tgtEl>
                          <p:spTgt spid="1049078"/>
                        </p:tgtEl>
                        <p:attrNameLst>
                          <p:attrName>ppt_x</p:attrName>
                        </p:attrNameLst>
                      </p:cBhvr>
                      <p:tavLst>
                        <p:tav tm="0">
                          <p:val>
                            <p:strVal val="#ppt_x"/>
                          </p:val>
                        </p:tav>
                        <p:tav tm="100000">
                          <p:val>
                            <p:strVal val="#ppt_x"/>
                          </p:val>
                        </p:tav>
                      </p:tavLst>
                    </p:anim>
                    <p:anim calcmode="lin" valueType="num">
                      <p:cBhvr additive="base">
                        <p:cTn dur="1000" fill="hold"/>
                        <p:tgtEl>
                          <p:spTgt spid="1049078"/>
                        </p:tgtEl>
                        <p:attrNameLst>
                          <p:attrName>ppt_y</p:attrName>
                        </p:attrNameLst>
                      </p:cBhvr>
                      <p:tavLst>
                        <p:tav tm="0">
                          <p:val>
                            <p:strVal val="0-#ppt_h/2"/>
                          </p:val>
                        </p:tav>
                        <p:tav tm="100000">
                          <p:val>
                            <p:strVal val="#ppt_y"/>
                          </p:val>
                        </p:tav>
                      </p:tavLst>
                    </p:anim>
                  </p:childTnLst>
                </p:cTn>
              </p:par>
            </p:tnLst>
          </p:tmpl>
        </p:tmplLst>
      </p:bldP>
      <p:bldP spid="1049078" grpId="2" animBg="1">
        <p:tmplLst>
          <p:tmpl>
            <p:tnLst>
              <p:par>
                <p:cTn fill="hold" nodeType="withEffect" presetClass="entr" presetID="45" presetSubtype="0">
                  <p:stCondLst>
                    <p:cond delay="0"/>
                  </p:stCondLst>
                  <p:childTnLst>
                    <p:set>
                      <p:cBhvr>
                        <p:cTn dur="1" fill="hold">
                          <p:stCondLst>
                            <p:cond delay="0"/>
                          </p:stCondLst>
                        </p:cTn>
                        <p:tgtEl>
                          <p:spTgt spid="1049078"/>
                        </p:tgtEl>
                        <p:attrNameLst>
                          <p:attrName>style.visibility</p:attrName>
                        </p:attrNameLst>
                      </p:cBhvr>
                      <p:to>
                        <p:strVal val="visible"/>
                      </p:to>
                    </p:set>
                    <p:animEffect transition="in" filter="fade">
                      <p:cBhvr>
                        <p:cTn dur="1000"/>
                        <p:tgtEl>
                          <p:spTgt spid="1049078"/>
                        </p:tgtEl>
                      </p:cBhvr>
                    </p:animEffect>
                    <p:anim calcmode="lin" valueType="num">
                      <p:cBhvr>
                        <p:cTn dur="1000" fill="hold"/>
                        <p:tgtEl>
                          <p:spTgt spid="1049078"/>
                        </p:tgtEl>
                        <p:attrNameLst>
                          <p:attrName>ppt_w</p:attrName>
                        </p:attrNameLst>
                      </p:cBhvr>
                      <p:tavLst>
                        <p:tav fmla="#ppt_w*sin(2.5*pi*$)" tm="0">
                          <p:val>
                            <p:fltVal val="0.0"/>
                          </p:val>
                        </p:tav>
                        <p:tav tm="100000">
                          <p:val>
                            <p:fltVal val="1.0"/>
                          </p:val>
                        </p:tav>
                      </p:tavLst>
                    </p:anim>
                    <p:anim calcmode="lin" valueType="num">
                      <p:cBhvr>
                        <p:cTn dur="1000" fill="hold"/>
                        <p:tgtEl>
                          <p:spTgt spid="1049078"/>
                        </p:tgtEl>
                        <p:attrNameLst>
                          <p:attrName>ppt_h</p:attrName>
                        </p:attrNameLst>
                      </p:cBhvr>
                      <p:tavLst>
                        <p:tav tm="0">
                          <p:val>
                            <p:strVal val="#ppt_h"/>
                          </p:val>
                        </p:tav>
                        <p:tav tm="100000">
                          <p:val>
                            <p:strVal val="#ppt_h"/>
                          </p:val>
                        </p:tav>
                      </p:tavLst>
                    </p:anim>
                  </p:childTnLst>
                </p:cTn>
              </p:par>
            </p:tnLst>
          </p:tmpl>
        </p:tmplLst>
      </p:bldP>
      <p:bldP spid="1049079" grpId="0"/>
      <p:bldP spid="1049079" grpId="2"/>
      <p:bldP spid="1049080" grpId="0"/>
      <p:bldP spid="1049080" grpId="2"/>
      <p:bldP spid="1049081" grpId="0"/>
      <p:bldP spid="1049081" grpId="2"/>
      <p:bldP spid="1049082" grpId="0" build="p">
        <p:tmplLst>
          <p:tmpl lvl="1">
            <p:tnLst>
              <p:par>
                <p:cTn decel="100000" fill="hold" nodeType="afterEffect" presetClass="entr" presetID="2" presetSubtype="4">
                  <p:stCondLst>
                    <p:cond delay="0"/>
                  </p:stCondLst>
                  <p:childTnLst>
                    <p:set>
                      <p:cBhvr>
                        <p:cTn dur="1" fill="hold">
                          <p:stCondLst>
                            <p:cond delay="0"/>
                          </p:stCondLst>
                        </p:cTn>
                        <p:tgtEl>
                          <p:spTgt spid="1049082"/>
                        </p:tgtEl>
                        <p:attrNameLst>
                          <p:attrName>style.visibility</p:attrName>
                        </p:attrNameLst>
                      </p:cBhvr>
                      <p:to>
                        <p:strVal val="visible"/>
                      </p:to>
                    </p:set>
                    <p:anim calcmode="lin" valueType="num">
                      <p:cBhvr additive="base">
                        <p:cTn dur="500" fill="hold"/>
                        <p:tgtEl>
                          <p:spTgt spid="1049082"/>
                        </p:tgtEl>
                        <p:attrNameLst>
                          <p:attrName>ppt_x</p:attrName>
                        </p:attrNameLst>
                      </p:cBhvr>
                      <p:tavLst>
                        <p:tav tm="0">
                          <p:val>
                            <p:strVal val="#ppt_x"/>
                          </p:val>
                        </p:tav>
                        <p:tav tm="100000">
                          <p:val>
                            <p:strVal val="#ppt_x"/>
                          </p:val>
                        </p:tav>
                      </p:tavLst>
                    </p:anim>
                    <p:anim calcmode="lin" valueType="num">
                      <p:cBhvr additive="base">
                        <p:cTn dur="500" fill="hold"/>
                        <p:tgtEl>
                          <p:spTgt spid="1049082"/>
                        </p:tgtEl>
                        <p:attrNameLst>
                          <p:attrName>ppt_y</p:attrName>
                        </p:attrNameLst>
                      </p:cBhvr>
                      <p:tavLst>
                        <p:tav tm="0">
                          <p:val>
                            <p:strVal val="1+#ppt_h/2"/>
                          </p:val>
                        </p:tav>
                        <p:tav tm="100000">
                          <p:val>
                            <p:strVal val="#ppt_y"/>
                          </p:val>
                        </p:tav>
                      </p:tavLst>
                    </p:anim>
                  </p:childTnLst>
                </p:cTn>
              </p:par>
            </p:tnLst>
          </p:tmpl>
        </p:tmplLst>
      </p:bldP>
      <p:bldP spid="1049083" grpId="0" build="p">
        <p:tmplLst>
          <p:tmpl lvl="1">
            <p:tnLst>
              <p:par>
                <p:cTn decel="100000" fill="hold" nodeType="afterEffect" presetClass="entr" presetID="2" presetSubtype="4">
                  <p:stCondLst>
                    <p:cond delay="0"/>
                  </p:stCondLst>
                  <p:childTnLst>
                    <p:set>
                      <p:cBhvr>
                        <p:cTn dur="1" fill="hold">
                          <p:stCondLst>
                            <p:cond delay="0"/>
                          </p:stCondLst>
                        </p:cTn>
                        <p:tgtEl>
                          <p:spTgt spid="1049083"/>
                        </p:tgtEl>
                        <p:attrNameLst>
                          <p:attrName>style.visibility</p:attrName>
                        </p:attrNameLst>
                      </p:cBhvr>
                      <p:to>
                        <p:strVal val="visible"/>
                      </p:to>
                    </p:set>
                    <p:anim calcmode="lin" valueType="num">
                      <p:cBhvr additive="base">
                        <p:cTn dur="500" fill="hold"/>
                        <p:tgtEl>
                          <p:spTgt spid="1049083"/>
                        </p:tgtEl>
                        <p:attrNameLst>
                          <p:attrName>ppt_x</p:attrName>
                        </p:attrNameLst>
                      </p:cBhvr>
                      <p:tavLst>
                        <p:tav tm="0">
                          <p:val>
                            <p:strVal val="#ppt_x"/>
                          </p:val>
                        </p:tav>
                        <p:tav tm="100000">
                          <p:val>
                            <p:strVal val="#ppt_x"/>
                          </p:val>
                        </p:tav>
                      </p:tavLst>
                    </p:anim>
                    <p:anim calcmode="lin" valueType="num">
                      <p:cBhvr additive="base">
                        <p:cTn dur="500" fill="hold"/>
                        <p:tgtEl>
                          <p:spTgt spid="1049083"/>
                        </p:tgtEl>
                        <p:attrNameLst>
                          <p:attrName>ppt_y</p:attrName>
                        </p:attrNameLst>
                      </p:cBhvr>
                      <p:tavLst>
                        <p:tav tm="0">
                          <p:val>
                            <p:strVal val="1+#ppt_h/2"/>
                          </p:val>
                        </p:tav>
                        <p:tav tm="100000">
                          <p:val>
                            <p:strVal val="#ppt_y"/>
                          </p:val>
                        </p:tav>
                      </p:tavLst>
                    </p:anim>
                  </p:childTnLst>
                </p:cTn>
              </p:par>
            </p:tnLst>
          </p:tmpl>
        </p:tmplLst>
      </p:bldP>
      <p:bldP spid="1049084" grpId="0" build="p">
        <p:tmplLst>
          <p:tmpl lvl="1">
            <p:tnLst>
              <p:par>
                <p:cTn decel="100000" fill="hold" nodeType="afterEffect" presetClass="entr" presetID="2" presetSubtype="4">
                  <p:stCondLst>
                    <p:cond delay="0"/>
                  </p:stCondLst>
                  <p:childTnLst>
                    <p:set>
                      <p:cBhvr>
                        <p:cTn dur="1" fill="hold">
                          <p:stCondLst>
                            <p:cond delay="0"/>
                          </p:stCondLst>
                        </p:cTn>
                        <p:tgtEl>
                          <p:spTgt spid="1049084"/>
                        </p:tgtEl>
                        <p:attrNameLst>
                          <p:attrName>style.visibility</p:attrName>
                        </p:attrNameLst>
                      </p:cBhvr>
                      <p:to>
                        <p:strVal val="visible"/>
                      </p:to>
                    </p:set>
                    <p:anim calcmode="lin" valueType="num">
                      <p:cBhvr additive="base">
                        <p:cTn dur="500" fill="hold"/>
                        <p:tgtEl>
                          <p:spTgt spid="1049084"/>
                        </p:tgtEl>
                        <p:attrNameLst>
                          <p:attrName>ppt_x</p:attrName>
                        </p:attrNameLst>
                      </p:cBhvr>
                      <p:tavLst>
                        <p:tav tm="0">
                          <p:val>
                            <p:strVal val="#ppt_x"/>
                          </p:val>
                        </p:tav>
                        <p:tav tm="100000">
                          <p:val>
                            <p:strVal val="#ppt_x"/>
                          </p:val>
                        </p:tav>
                      </p:tavLst>
                    </p:anim>
                    <p:anim calcmode="lin" valueType="num">
                      <p:cBhvr additive="base">
                        <p:cTn dur="500" fill="hold"/>
                        <p:tgtEl>
                          <p:spTgt spid="1049084"/>
                        </p:tgtEl>
                        <p:attrNameLst>
                          <p:attrName>ppt_y</p:attrName>
                        </p:attrNameLst>
                      </p:cBhvr>
                      <p:tavLst>
                        <p:tav tm="0">
                          <p:val>
                            <p:strVal val="1+#ppt_h/2"/>
                          </p:val>
                        </p:tav>
                        <p:tav tm="100000">
                          <p:val>
                            <p:strVal val="#ppt_y"/>
                          </p:val>
                        </p:tav>
                      </p:tavLst>
                    </p:anim>
                  </p:childTnLst>
                </p:cTn>
              </p:par>
            </p:tnLst>
          </p:tmpl>
        </p:tmplLst>
      </p:bldP>
      <p:bldP spid="1049085" grpId="0" build="p">
        <p:tmplLst>
          <p:tmpl lvl="1">
            <p:tnLst>
              <p:par>
                <p:cTn decel="100000" fill="hold" nodeType="withEffect" presetClass="entr" presetID="2" presetSubtype="4">
                  <p:stCondLst>
                    <p:cond delay="0"/>
                  </p:stCondLst>
                  <p:childTnLst>
                    <p:set>
                      <p:cBhvr>
                        <p:cTn dur="1" fill="hold">
                          <p:stCondLst>
                            <p:cond delay="0"/>
                          </p:stCondLst>
                        </p:cTn>
                        <p:tgtEl>
                          <p:spTgt spid="1049085"/>
                        </p:tgtEl>
                        <p:attrNameLst>
                          <p:attrName>style.visibility</p:attrName>
                        </p:attrNameLst>
                      </p:cBhvr>
                      <p:to>
                        <p:strVal val="visible"/>
                      </p:to>
                    </p:set>
                    <p:anim calcmode="lin" valueType="num">
                      <p:cBhvr additive="base">
                        <p:cTn dur="500" fill="hold"/>
                        <p:tgtEl>
                          <p:spTgt spid="1049085"/>
                        </p:tgtEl>
                        <p:attrNameLst>
                          <p:attrName>ppt_x</p:attrName>
                        </p:attrNameLst>
                      </p:cBhvr>
                      <p:tavLst>
                        <p:tav tm="0">
                          <p:val>
                            <p:strVal val="#ppt_x"/>
                          </p:val>
                        </p:tav>
                        <p:tav tm="100000">
                          <p:val>
                            <p:strVal val="#ppt_x"/>
                          </p:val>
                        </p:tav>
                      </p:tavLst>
                    </p:anim>
                    <p:anim calcmode="lin" valueType="num">
                      <p:cBhvr additive="base">
                        <p:cTn dur="500" fill="hold"/>
                        <p:tgtEl>
                          <p:spTgt spid="1049085"/>
                        </p:tgtEl>
                        <p:attrNameLst>
                          <p:attrName>ppt_y</p:attrName>
                        </p:attrNameLst>
                      </p:cBhvr>
                      <p:tavLst>
                        <p:tav tm="0">
                          <p:val>
                            <p:strVal val="1+#ppt_h/2"/>
                          </p:val>
                        </p:tav>
                        <p:tav tm="100000">
                          <p:val>
                            <p:strVal val="#ppt_y"/>
                          </p:val>
                        </p:tav>
                      </p:tavLst>
                    </p:anim>
                  </p:childTnLst>
                </p:cTn>
              </p:par>
            </p:tnLst>
          </p:tmpl>
        </p:tmplLst>
      </p:bldP>
      <p:bldP spid="1049086" grpId="0" build="p">
        <p:tmplLst>
          <p:tmpl lvl="1">
            <p:tnLst>
              <p:par>
                <p:cTn decel="100000" fill="hold" nodeType="withEffect" presetClass="entr" presetID="2" presetSubtype="4">
                  <p:stCondLst>
                    <p:cond delay="0"/>
                  </p:stCondLst>
                  <p:childTnLst>
                    <p:set>
                      <p:cBhvr>
                        <p:cTn dur="1" fill="hold">
                          <p:stCondLst>
                            <p:cond delay="0"/>
                          </p:stCondLst>
                        </p:cTn>
                        <p:tgtEl>
                          <p:spTgt spid="1049086"/>
                        </p:tgtEl>
                        <p:attrNameLst>
                          <p:attrName>style.visibility</p:attrName>
                        </p:attrNameLst>
                      </p:cBhvr>
                      <p:to>
                        <p:strVal val="visible"/>
                      </p:to>
                    </p:set>
                    <p:anim calcmode="lin" valueType="num">
                      <p:cBhvr additive="base">
                        <p:cTn dur="500" fill="hold"/>
                        <p:tgtEl>
                          <p:spTgt spid="1049086"/>
                        </p:tgtEl>
                        <p:attrNameLst>
                          <p:attrName>ppt_x</p:attrName>
                        </p:attrNameLst>
                      </p:cBhvr>
                      <p:tavLst>
                        <p:tav tm="0">
                          <p:val>
                            <p:strVal val="#ppt_x"/>
                          </p:val>
                        </p:tav>
                        <p:tav tm="100000">
                          <p:val>
                            <p:strVal val="#ppt_x"/>
                          </p:val>
                        </p:tav>
                      </p:tavLst>
                    </p:anim>
                    <p:anim calcmode="lin" valueType="num">
                      <p:cBhvr additive="base">
                        <p:cTn dur="500" fill="hold"/>
                        <p:tgtEl>
                          <p:spTgt spid="1049086"/>
                        </p:tgtEl>
                        <p:attrNameLst>
                          <p:attrName>ppt_y</p:attrName>
                        </p:attrNameLst>
                      </p:cBhvr>
                      <p:tavLst>
                        <p:tav tm="0">
                          <p:val>
                            <p:strVal val="1+#ppt_h/2"/>
                          </p:val>
                        </p:tav>
                        <p:tav tm="100000">
                          <p:val>
                            <p:strVal val="#ppt_y"/>
                          </p:val>
                        </p:tav>
                      </p:tavLst>
                    </p:anim>
                  </p:childTnLst>
                </p:cTn>
              </p:par>
            </p:tnLst>
          </p:tmpl>
        </p:tmplLst>
      </p:bldP>
      <p:bldP spid="1049087" grpId="0" build="p">
        <p:tmplLst>
          <p:tmpl lvl="1">
            <p:tnLst>
              <p:par>
                <p:cTn decel="100000" fill="hold" nodeType="withEffect" presetClass="entr" presetID="2" presetSubtype="4">
                  <p:stCondLst>
                    <p:cond delay="0"/>
                  </p:stCondLst>
                  <p:childTnLst>
                    <p:set>
                      <p:cBhvr>
                        <p:cTn dur="1" fill="hold">
                          <p:stCondLst>
                            <p:cond delay="0"/>
                          </p:stCondLst>
                        </p:cTn>
                        <p:tgtEl>
                          <p:spTgt spid="1049087"/>
                        </p:tgtEl>
                        <p:attrNameLst>
                          <p:attrName>style.visibility</p:attrName>
                        </p:attrNameLst>
                      </p:cBhvr>
                      <p:to>
                        <p:strVal val="visible"/>
                      </p:to>
                    </p:set>
                    <p:anim calcmode="lin" valueType="num">
                      <p:cBhvr additive="base">
                        <p:cTn dur="500" fill="hold"/>
                        <p:tgtEl>
                          <p:spTgt spid="1049087"/>
                        </p:tgtEl>
                        <p:attrNameLst>
                          <p:attrName>ppt_x</p:attrName>
                        </p:attrNameLst>
                      </p:cBhvr>
                      <p:tavLst>
                        <p:tav tm="0">
                          <p:val>
                            <p:strVal val="#ppt_x"/>
                          </p:val>
                        </p:tav>
                        <p:tav tm="100000">
                          <p:val>
                            <p:strVal val="#ppt_x"/>
                          </p:val>
                        </p:tav>
                      </p:tavLst>
                    </p:anim>
                    <p:anim calcmode="lin" valueType="num">
                      <p:cBhvr additive="base">
                        <p:cTn dur="500" fill="hold"/>
                        <p:tgtEl>
                          <p:spTgt spid="1049087"/>
                        </p:tgtEl>
                        <p:attrNameLst>
                          <p:attrName>ppt_y</p:attrName>
                        </p:attrNameLst>
                      </p:cBhvr>
                      <p:tavLst>
                        <p:tav tm="0">
                          <p:val>
                            <p:strVal val="1+#ppt_h/2"/>
                          </p:val>
                        </p:tav>
                        <p:tav tm="100000">
                          <p:val>
                            <p:strVal val="#ppt_y"/>
                          </p:val>
                        </p:tav>
                      </p:tavLst>
                    </p:anim>
                  </p:childTnLst>
                </p:cTn>
              </p:par>
            </p:tnLst>
          </p:tmpl>
        </p:tmplLst>
      </p:bldP>
      <p:bldP spid="1049088" grpId="0" animBg="1"/>
      <p:bldP spid="1049089" grpId="0" animBg="1"/>
      <p:bldP spid="1049090" grpId="0" animBg="1"/>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Pillars">
    <p:spTree>
      <p:nvGrpSpPr>
        <p:cNvPr id="181" name=""/>
        <p:cNvGrpSpPr/>
        <p:nvPr/>
      </p:nvGrpSpPr>
      <p:grpSpPr>
        <a:xfrm>
          <a:off x="0" y="0"/>
          <a:ext cx="0" cy="0"/>
          <a:chOff x="0" y="0"/>
          <a:chExt cx="0" cy="0"/>
        </a:xfrm>
      </p:grpSpPr>
      <p:sp>
        <p:nvSpPr>
          <p:cNvPr id="1049179" name="正方形/長方形 6"/>
          <p:cNvSpPr/>
          <p:nvPr userDrawn="1"/>
        </p:nvSpPr>
        <p:spPr>
          <a:xfrm>
            <a:off x="761206" y="3352800"/>
            <a:ext cx="3920837" cy="3311236"/>
          </a:xfrm>
          <a:custGeom>
            <a:avLst/>
            <a:ahLst/>
            <a:rect l="l" t="t" r="r" b="b"/>
            <a:pathLst>
              <a:path w="3920837" h="3311236">
                <a:moveTo>
                  <a:pt x="0" y="0"/>
                </a:moveTo>
                <a:lnTo>
                  <a:pt x="3920837" y="0"/>
                </a:lnTo>
                <a:lnTo>
                  <a:pt x="3920837" y="3311236"/>
                </a:lnTo>
                <a:lnTo>
                  <a:pt x="1960419" y="2784764"/>
                </a:lnTo>
                <a:lnTo>
                  <a:pt x="0" y="3311236"/>
                </a:lnTo>
                <a:close/>
              </a:path>
            </a:pathLst>
          </a:custGeom>
          <a:ln>
            <a:noFill/>
          </a:ln>
          <a:effectLst>
            <a:outerShdw algn="tl" dist="88900"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180" name="正方形/長方形 8"/>
          <p:cNvSpPr/>
          <p:nvPr userDrawn="1"/>
        </p:nvSpPr>
        <p:spPr>
          <a:xfrm>
            <a:off x="9323316" y="3352799"/>
            <a:ext cx="3920837" cy="4475019"/>
          </a:xfrm>
          <a:custGeom>
            <a:avLst/>
            <a:ahLst/>
            <a:rect l="l" t="t" r="r" b="b"/>
            <a:pathLst>
              <a:path w="3920837" h="4475019">
                <a:moveTo>
                  <a:pt x="0" y="0"/>
                </a:moveTo>
                <a:lnTo>
                  <a:pt x="3920837" y="0"/>
                </a:lnTo>
                <a:lnTo>
                  <a:pt x="3920837" y="4475019"/>
                </a:lnTo>
                <a:lnTo>
                  <a:pt x="3920836" y="4475019"/>
                </a:lnTo>
                <a:lnTo>
                  <a:pt x="1960418" y="3948547"/>
                </a:lnTo>
                <a:lnTo>
                  <a:pt x="0" y="4475019"/>
                </a:lnTo>
                <a:close/>
              </a:path>
            </a:pathLst>
          </a:custGeom>
          <a:solidFill>
            <a:schemeClr val="accent2"/>
          </a:solidFill>
          <a:ln>
            <a:noFill/>
          </a:ln>
          <a:effectLst>
            <a:outerShdw algn="tl" dist="88900"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181" name="正方形/長方形 9"/>
          <p:cNvSpPr/>
          <p:nvPr userDrawn="1"/>
        </p:nvSpPr>
        <p:spPr>
          <a:xfrm>
            <a:off x="13604369" y="3352799"/>
            <a:ext cx="3920838" cy="5001491"/>
          </a:xfrm>
          <a:custGeom>
            <a:avLst/>
            <a:ahLst/>
            <a:rect l="l" t="t" r="r" b="b"/>
            <a:pathLst>
              <a:path w="3920838" h="5001491">
                <a:moveTo>
                  <a:pt x="0" y="0"/>
                </a:moveTo>
                <a:lnTo>
                  <a:pt x="3920838" y="0"/>
                </a:lnTo>
                <a:lnTo>
                  <a:pt x="3920838" y="5001491"/>
                </a:lnTo>
                <a:lnTo>
                  <a:pt x="1960419" y="4475019"/>
                </a:lnTo>
                <a:lnTo>
                  <a:pt x="0" y="5001491"/>
                </a:lnTo>
                <a:close/>
              </a:path>
            </a:pathLst>
          </a:custGeom>
          <a:solidFill>
            <a:schemeClr val="accent5"/>
          </a:solidFill>
          <a:ln>
            <a:noFill/>
          </a:ln>
          <a:effectLst>
            <a:outerShdw algn="tl" dist="88900"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182" name="フッター プレースホルダー 2"/>
          <p:cNvSpPr>
            <a:spLocks noGrp="1"/>
          </p:cNvSpPr>
          <p:nvPr>
            <p:ph type="ftr" sz="quarter" idx="10"/>
          </p:nvPr>
        </p:nvSpPr>
        <p:spPr>
          <a:xfrm>
            <a:off x="10509540" y="9464400"/>
            <a:ext cx="5790697" cy="547688"/>
          </a:xfrm>
          <a:prstGeom prst="rect"/>
        </p:spPr>
        <p:txBody>
          <a:bodyPr/>
          <a:p>
            <a:r>
              <a:rPr altLang="ja-JP" lang="en-US"/>
              <a:t>The Power of PowerPoint | thepopp.com</a:t>
            </a:r>
            <a:endParaRPr altLang="en-US" dirty="0" lang="ja-JP"/>
          </a:p>
        </p:txBody>
      </p:sp>
      <p:sp>
        <p:nvSpPr>
          <p:cNvPr id="1049183" name="スライド番号プレースホルダー 3"/>
          <p:cNvSpPr>
            <a:spLocks noGrp="1"/>
          </p:cNvSpPr>
          <p:nvPr>
            <p:ph type="sldNum" sz="quarter" idx="11"/>
          </p:nvPr>
        </p:nvSpPr>
        <p:spPr>
          <a:xfrm>
            <a:off x="17136094" y="9432788"/>
            <a:ext cx="1080120" cy="547688"/>
          </a:xfrm>
          <a:prstGeom prst="rect"/>
        </p:spPr>
        <p:txBody>
          <a:bodyPr/>
          <a:p>
            <a:fld id="{E6459DFB-86F3-43FA-8567-2EA6E426AE90}" type="slidenum">
              <a:rPr altLang="en-US" lang="ja-JP" smtClean="0"/>
              <a:t>‹#›</a:t>
            </a:fld>
            <a:endParaRPr altLang="en-US" lang="ja-JP"/>
          </a:p>
        </p:txBody>
      </p:sp>
      <p:sp>
        <p:nvSpPr>
          <p:cNvPr id="1049184" name="正方形/長方形 4"/>
          <p:cNvSpPr/>
          <p:nvPr userDrawn="1"/>
        </p:nvSpPr>
        <p:spPr>
          <a:xfrm>
            <a:off x="-1" y="1"/>
            <a:ext cx="18286413" cy="3352799"/>
          </a:xfrm>
          <a:prstGeom prst="rect"/>
          <a:solidFill>
            <a:schemeClr val="tx1">
              <a:lumMod val="75000"/>
              <a:lumOff val="25000"/>
            </a:schemeClr>
          </a:solidFill>
          <a:ln>
            <a:noFill/>
          </a:ln>
          <a:effectLst>
            <a:outerShdw algn="t" dir="5400000" dist="889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185" name="正方形/長方形 7"/>
          <p:cNvSpPr/>
          <p:nvPr userDrawn="1"/>
        </p:nvSpPr>
        <p:spPr>
          <a:xfrm>
            <a:off x="5042261" y="1"/>
            <a:ext cx="3920837" cy="7259781"/>
          </a:xfrm>
          <a:custGeom>
            <a:avLst/>
            <a:ahLst/>
            <a:rect l="l" t="t" r="r" b="b"/>
            <a:pathLst>
              <a:path w="3920837" h="7259781">
                <a:moveTo>
                  <a:pt x="0" y="0"/>
                </a:moveTo>
                <a:lnTo>
                  <a:pt x="3920837" y="0"/>
                </a:lnTo>
                <a:lnTo>
                  <a:pt x="3920837" y="7259781"/>
                </a:lnTo>
                <a:lnTo>
                  <a:pt x="3920836" y="7259781"/>
                </a:lnTo>
                <a:lnTo>
                  <a:pt x="1960418" y="6733309"/>
                </a:lnTo>
                <a:lnTo>
                  <a:pt x="0" y="7259781"/>
                </a:lnTo>
                <a:close/>
              </a:path>
            </a:pathLst>
          </a:custGeom>
          <a:solidFill>
            <a:schemeClr val="accent3"/>
          </a:solidFill>
          <a:ln>
            <a:noFill/>
          </a:ln>
          <a:effectLst>
            <a:outerShdw algn="tl" dist="88900"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186" name="テキスト ボックス 22"/>
          <p:cNvSpPr txBox="1"/>
          <p:nvPr userDrawn="1"/>
        </p:nvSpPr>
        <p:spPr>
          <a:xfrm>
            <a:off x="816625" y="2386804"/>
            <a:ext cx="2771703" cy="1015663"/>
          </a:xfrm>
          <a:prstGeom prst="rect"/>
          <a:noFill/>
        </p:spPr>
        <p:txBody>
          <a:bodyPr rtlCol="0" wrap="square">
            <a:spAutoFit/>
          </a:bodyPr>
          <a:p>
            <a:r>
              <a:rPr altLang="ja-JP" dirty="0" sz="6000" kumimoji="1" lang="en-US">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01</a:t>
            </a:r>
            <a:endParaRPr altLang="en-US" dirty="0" sz="6000" kumimoji="1" lang="ja-JP">
              <a:solidFill>
                <a:schemeClr val="bg1"/>
              </a:solidFill>
              <a:latin typeface="Open Sans Light" panose="020B0306030504020204" pitchFamily="34" charset="0"/>
              <a:cs typeface="Open Sans Light" panose="020B0306030504020204" pitchFamily="34" charset="0"/>
            </a:endParaRPr>
          </a:p>
        </p:txBody>
      </p:sp>
      <p:sp>
        <p:nvSpPr>
          <p:cNvPr id="1049187" name="テキスト ボックス 23"/>
          <p:cNvSpPr txBox="1"/>
          <p:nvPr userDrawn="1"/>
        </p:nvSpPr>
        <p:spPr>
          <a:xfrm>
            <a:off x="5106919" y="2386803"/>
            <a:ext cx="2771703" cy="1015663"/>
          </a:xfrm>
          <a:prstGeom prst="rect"/>
          <a:noFill/>
        </p:spPr>
        <p:txBody>
          <a:bodyPr rtlCol="0" wrap="square">
            <a:spAutoFit/>
          </a:bodyPr>
          <a:p>
            <a:r>
              <a:rPr altLang="ja-JP" dirty="0" sz="6000" kumimoji="1" lang="en-US">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02</a:t>
            </a:r>
            <a:endParaRPr altLang="en-US" dirty="0" sz="6000" kumimoji="1" lang="ja-JP">
              <a:solidFill>
                <a:schemeClr val="bg1"/>
              </a:solidFill>
              <a:latin typeface="Open Sans Light" panose="020B0306030504020204" pitchFamily="34" charset="0"/>
              <a:cs typeface="Open Sans Light" panose="020B0306030504020204" pitchFamily="34" charset="0"/>
            </a:endParaRPr>
          </a:p>
        </p:txBody>
      </p:sp>
      <p:sp>
        <p:nvSpPr>
          <p:cNvPr id="1049188" name="テキスト ボックス 24"/>
          <p:cNvSpPr txBox="1"/>
          <p:nvPr userDrawn="1"/>
        </p:nvSpPr>
        <p:spPr>
          <a:xfrm>
            <a:off x="9397213" y="2386803"/>
            <a:ext cx="2771703" cy="1015663"/>
          </a:xfrm>
          <a:prstGeom prst="rect"/>
          <a:noFill/>
        </p:spPr>
        <p:txBody>
          <a:bodyPr rtlCol="0" wrap="square">
            <a:spAutoFit/>
          </a:bodyPr>
          <a:p>
            <a:r>
              <a:rPr altLang="ja-JP" dirty="0" sz="6000" kumimoji="1" lang="en-US">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03</a:t>
            </a:r>
            <a:endParaRPr altLang="en-US" dirty="0" sz="6000" kumimoji="1" lang="ja-JP">
              <a:solidFill>
                <a:schemeClr val="bg1"/>
              </a:solidFill>
              <a:latin typeface="Open Sans Light" panose="020B0306030504020204" pitchFamily="34" charset="0"/>
              <a:cs typeface="Open Sans Light" panose="020B0306030504020204" pitchFamily="34" charset="0"/>
            </a:endParaRPr>
          </a:p>
        </p:txBody>
      </p:sp>
      <p:sp>
        <p:nvSpPr>
          <p:cNvPr id="1049189" name="テキスト ボックス 25"/>
          <p:cNvSpPr txBox="1"/>
          <p:nvPr userDrawn="1"/>
        </p:nvSpPr>
        <p:spPr>
          <a:xfrm>
            <a:off x="13687506" y="2386802"/>
            <a:ext cx="2771703" cy="1015663"/>
          </a:xfrm>
          <a:prstGeom prst="rect"/>
          <a:noFill/>
        </p:spPr>
        <p:txBody>
          <a:bodyPr rtlCol="0" wrap="square">
            <a:spAutoFit/>
          </a:bodyPr>
          <a:p>
            <a:r>
              <a:rPr altLang="ja-JP" dirty="0" sz="6000" kumimoji="1" lang="en-US">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04</a:t>
            </a:r>
            <a:endParaRPr altLang="en-US" dirty="0" sz="6000" kumimoji="1" lang="ja-JP">
              <a:solidFill>
                <a:schemeClr val="bg1"/>
              </a:solidFill>
              <a:latin typeface="Open Sans Light" panose="020B0306030504020204" pitchFamily="34" charset="0"/>
              <a:cs typeface="Open Sans Light" panose="020B0306030504020204" pitchFamily="34" charset="0"/>
            </a:endParaRPr>
          </a:p>
        </p:txBody>
      </p:sp>
      <p:sp>
        <p:nvSpPr>
          <p:cNvPr id="1049190" name="タイトル 1"/>
          <p:cNvSpPr>
            <a:spLocks noGrp="1"/>
          </p:cNvSpPr>
          <p:nvPr>
            <p:ph type="title" hasCustomPrompt="1"/>
          </p:nvPr>
        </p:nvSpPr>
        <p:spPr>
          <a:xfrm>
            <a:off x="9280957" y="248400"/>
            <a:ext cx="8244250" cy="1203151"/>
          </a:xfrm>
        </p:spPr>
        <p:txBody>
          <a:bodyPr/>
          <a:lstStyle>
            <a:lvl1pPr>
              <a:defRPr baseline="0">
                <a:solidFill>
                  <a:schemeClr val="bg1"/>
                </a:solidFill>
                <a:latin typeface="Route 159 UltraLight" pitchFamily="50" charset="0"/>
              </a:defRPr>
            </a:lvl1pPr>
          </a:lstStyle>
          <a:p>
            <a:r>
              <a:rPr altLang="ja-JP" dirty="0" kumimoji="1" lang="en-US"/>
              <a:t>Text goes here</a:t>
            </a:r>
            <a:endParaRPr altLang="en-US" dirty="0" kumimoji="1" lang="ja-JP"/>
          </a:p>
        </p:txBody>
      </p:sp>
      <p:sp>
        <p:nvSpPr>
          <p:cNvPr id="1049191" name="正方形/長方形 27"/>
          <p:cNvSpPr/>
          <p:nvPr userDrawn="1"/>
        </p:nvSpPr>
        <p:spPr>
          <a:xfrm>
            <a:off x="9496981" y="1400400"/>
            <a:ext cx="3240360" cy="7200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192" name="テキスト プレースホルダー 6"/>
          <p:cNvSpPr>
            <a:spLocks noGrp="1"/>
          </p:cNvSpPr>
          <p:nvPr>
            <p:ph type="body" sz="quarter" idx="20" hasCustomPrompt="1"/>
          </p:nvPr>
        </p:nvSpPr>
        <p:spPr>
          <a:xfrm>
            <a:off x="813675" y="3552224"/>
            <a:ext cx="3716212" cy="720080"/>
          </a:xfrm>
        </p:spPr>
        <p:txBody>
          <a:bodyPr anchor="t">
            <a:noAutofit/>
          </a:bodyPr>
          <a:lstStyle>
            <a:lvl1pPr algn="l">
              <a:defRPr baseline="0" sz="3200" i="0">
                <a:solidFill>
                  <a:schemeClr val="bg1"/>
                </a:solidFill>
                <a:latin typeface="Route 159 SemiBold" pitchFamily="50" charset="0"/>
              </a:defRPr>
            </a:lvl1pPr>
          </a:lstStyle>
          <a:p>
            <a:pPr lvl="0"/>
            <a:r>
              <a:rPr altLang="ja-JP" dirty="0" kumimoji="1" lang="en-US"/>
              <a:t>Text goes here</a:t>
            </a:r>
            <a:endParaRPr altLang="en-US" dirty="0" kumimoji="1" lang="ja-JP"/>
          </a:p>
        </p:txBody>
      </p:sp>
      <p:sp>
        <p:nvSpPr>
          <p:cNvPr id="1049193" name="テキスト プレースホルダー 6"/>
          <p:cNvSpPr>
            <a:spLocks noGrp="1"/>
          </p:cNvSpPr>
          <p:nvPr>
            <p:ph type="body" sz="quarter" idx="23" hasCustomPrompt="1"/>
          </p:nvPr>
        </p:nvSpPr>
        <p:spPr>
          <a:xfrm>
            <a:off x="828189" y="4184839"/>
            <a:ext cx="3729297" cy="1809561"/>
          </a:xfrm>
        </p:spPr>
        <p:txBody>
          <a:bodyPr anchor="t">
            <a:noAutofit/>
          </a:bodyPr>
          <a:lstStyle>
            <a:lvl1pPr algn="l">
              <a:defRPr baseline="0" sz="1800" i="0">
                <a:solidFill>
                  <a:schemeClr val="bg1"/>
                </a:solidFill>
                <a:latin typeface="+mn-lt"/>
              </a:defRPr>
            </a:lvl1pPr>
          </a:lstStyle>
          <a:p>
            <a:pPr lvl="0"/>
            <a:r>
              <a:rPr altLang="ja-JP" dirty="0" kumimoji="1" lang="en-US"/>
              <a:t>Text goes here</a:t>
            </a:r>
            <a:endParaRPr altLang="en-US" dirty="0" kumimoji="1" lang="ja-JP"/>
          </a:p>
        </p:txBody>
      </p:sp>
      <p:sp>
        <p:nvSpPr>
          <p:cNvPr id="1049194" name="テキスト プレースホルダー 6"/>
          <p:cNvSpPr>
            <a:spLocks noGrp="1"/>
          </p:cNvSpPr>
          <p:nvPr>
            <p:ph type="body" sz="quarter" idx="24" hasCustomPrompt="1"/>
          </p:nvPr>
        </p:nvSpPr>
        <p:spPr>
          <a:xfrm>
            <a:off x="5092230" y="3552224"/>
            <a:ext cx="3716212" cy="720080"/>
          </a:xfrm>
        </p:spPr>
        <p:txBody>
          <a:bodyPr anchor="t">
            <a:noAutofit/>
          </a:bodyPr>
          <a:lstStyle>
            <a:lvl1pPr algn="l">
              <a:defRPr baseline="0" sz="3200" i="0">
                <a:solidFill>
                  <a:schemeClr val="bg1"/>
                </a:solidFill>
                <a:latin typeface="Route 159 SemiBold" pitchFamily="50" charset="0"/>
              </a:defRPr>
            </a:lvl1pPr>
          </a:lstStyle>
          <a:p>
            <a:pPr lvl="0"/>
            <a:r>
              <a:rPr altLang="ja-JP" dirty="0" kumimoji="1" lang="en-US"/>
              <a:t>Text goes here</a:t>
            </a:r>
            <a:endParaRPr altLang="en-US" dirty="0" kumimoji="1" lang="ja-JP"/>
          </a:p>
        </p:txBody>
      </p:sp>
      <p:sp>
        <p:nvSpPr>
          <p:cNvPr id="1049195" name="テキスト プレースホルダー 6"/>
          <p:cNvSpPr>
            <a:spLocks noGrp="1"/>
          </p:cNvSpPr>
          <p:nvPr>
            <p:ph type="body" sz="quarter" idx="25" hasCustomPrompt="1"/>
          </p:nvPr>
        </p:nvSpPr>
        <p:spPr>
          <a:xfrm>
            <a:off x="5106744" y="4184839"/>
            <a:ext cx="3729297" cy="2479197"/>
          </a:xfrm>
        </p:spPr>
        <p:txBody>
          <a:bodyPr anchor="t">
            <a:noAutofit/>
          </a:bodyPr>
          <a:lstStyle>
            <a:lvl1pPr algn="l">
              <a:defRPr baseline="0" sz="1800" i="0">
                <a:solidFill>
                  <a:schemeClr val="bg1"/>
                </a:solidFill>
                <a:latin typeface="+mn-lt"/>
              </a:defRPr>
            </a:lvl1pPr>
          </a:lstStyle>
          <a:p>
            <a:pPr lvl="0"/>
            <a:r>
              <a:rPr altLang="ja-JP" dirty="0" kumimoji="1" lang="en-US"/>
              <a:t>Text goes here</a:t>
            </a:r>
            <a:endParaRPr altLang="en-US" dirty="0" kumimoji="1" lang="ja-JP"/>
          </a:p>
        </p:txBody>
      </p:sp>
      <p:sp>
        <p:nvSpPr>
          <p:cNvPr id="1049196" name="テキスト プレースホルダー 6"/>
          <p:cNvSpPr>
            <a:spLocks noGrp="1"/>
          </p:cNvSpPr>
          <p:nvPr>
            <p:ph type="body" sz="quarter" idx="26" hasCustomPrompt="1"/>
          </p:nvPr>
        </p:nvSpPr>
        <p:spPr>
          <a:xfrm>
            <a:off x="9370785" y="3552224"/>
            <a:ext cx="3716212" cy="720080"/>
          </a:xfrm>
        </p:spPr>
        <p:txBody>
          <a:bodyPr anchor="t">
            <a:noAutofit/>
          </a:bodyPr>
          <a:lstStyle>
            <a:lvl1pPr algn="l">
              <a:defRPr baseline="0" sz="3200" i="0">
                <a:solidFill>
                  <a:schemeClr val="bg1"/>
                </a:solidFill>
                <a:latin typeface="Route 159 SemiBold" pitchFamily="50" charset="0"/>
              </a:defRPr>
            </a:lvl1pPr>
          </a:lstStyle>
          <a:p>
            <a:pPr lvl="0"/>
            <a:r>
              <a:rPr altLang="ja-JP" dirty="0" kumimoji="1" lang="en-US"/>
              <a:t>Text goes here</a:t>
            </a:r>
            <a:endParaRPr altLang="en-US" dirty="0" kumimoji="1" lang="ja-JP"/>
          </a:p>
        </p:txBody>
      </p:sp>
      <p:sp>
        <p:nvSpPr>
          <p:cNvPr id="1049197" name="テキスト プレースホルダー 6"/>
          <p:cNvSpPr>
            <a:spLocks noGrp="1"/>
          </p:cNvSpPr>
          <p:nvPr>
            <p:ph type="body" sz="quarter" idx="27" hasCustomPrompt="1"/>
          </p:nvPr>
        </p:nvSpPr>
        <p:spPr>
          <a:xfrm>
            <a:off x="9385299" y="4184839"/>
            <a:ext cx="3729297" cy="2898132"/>
          </a:xfrm>
        </p:spPr>
        <p:txBody>
          <a:bodyPr anchor="t">
            <a:noAutofit/>
          </a:bodyPr>
          <a:lstStyle>
            <a:lvl1pPr algn="l">
              <a:defRPr baseline="0" sz="1800" i="0">
                <a:solidFill>
                  <a:schemeClr val="bg1"/>
                </a:solidFill>
                <a:latin typeface="+mn-lt"/>
              </a:defRPr>
            </a:lvl1pPr>
          </a:lstStyle>
          <a:p>
            <a:pPr lvl="0"/>
            <a:r>
              <a:rPr altLang="ja-JP" dirty="0" kumimoji="1" lang="en-US"/>
              <a:t>Text goes here</a:t>
            </a:r>
            <a:endParaRPr altLang="en-US" dirty="0" kumimoji="1" lang="ja-JP"/>
          </a:p>
        </p:txBody>
      </p:sp>
      <p:sp>
        <p:nvSpPr>
          <p:cNvPr id="1049198" name="テキスト プレースホルダー 6"/>
          <p:cNvSpPr>
            <a:spLocks noGrp="1"/>
          </p:cNvSpPr>
          <p:nvPr>
            <p:ph type="body" sz="quarter" idx="28" hasCustomPrompt="1"/>
          </p:nvPr>
        </p:nvSpPr>
        <p:spPr>
          <a:xfrm>
            <a:off x="13678369" y="3552224"/>
            <a:ext cx="3695231" cy="720080"/>
          </a:xfrm>
        </p:spPr>
        <p:txBody>
          <a:bodyPr anchor="t">
            <a:noAutofit/>
          </a:bodyPr>
          <a:lstStyle>
            <a:lvl1pPr algn="l">
              <a:defRPr baseline="0" sz="3200" i="0">
                <a:solidFill>
                  <a:schemeClr val="bg1"/>
                </a:solidFill>
                <a:latin typeface="Route 159 SemiBold" pitchFamily="50" charset="0"/>
              </a:defRPr>
            </a:lvl1pPr>
          </a:lstStyle>
          <a:p>
            <a:pPr lvl="0"/>
            <a:r>
              <a:rPr altLang="ja-JP" dirty="0" kumimoji="1" lang="en-US"/>
              <a:t>Text goes here</a:t>
            </a:r>
            <a:endParaRPr altLang="en-US" dirty="0" kumimoji="1" lang="ja-JP"/>
          </a:p>
        </p:txBody>
      </p:sp>
      <p:sp>
        <p:nvSpPr>
          <p:cNvPr id="1049199" name="テキスト プレースホルダー 6"/>
          <p:cNvSpPr>
            <a:spLocks noGrp="1"/>
          </p:cNvSpPr>
          <p:nvPr>
            <p:ph type="body" sz="quarter" idx="29" hasCustomPrompt="1"/>
          </p:nvPr>
        </p:nvSpPr>
        <p:spPr>
          <a:xfrm>
            <a:off x="13663855" y="4184839"/>
            <a:ext cx="3729297" cy="3522247"/>
          </a:xfrm>
        </p:spPr>
        <p:txBody>
          <a:bodyPr anchor="t">
            <a:noAutofit/>
          </a:bodyPr>
          <a:lstStyle>
            <a:lvl1pPr algn="l">
              <a:defRPr baseline="0" sz="1800" i="0">
                <a:solidFill>
                  <a:schemeClr val="bg1"/>
                </a:solidFill>
                <a:latin typeface="+mn-lt"/>
              </a:defRPr>
            </a:lvl1pPr>
          </a:lstStyle>
          <a:p>
            <a:pPr lvl="0"/>
            <a:r>
              <a:rPr altLang="ja-JP" dirty="0" kumimoji="1" lang="en-US"/>
              <a:t>Text goes here</a:t>
            </a:r>
            <a:endParaRPr altLang="en-US" dirty="0" kumimoji="1" lang="ja-JP"/>
          </a:p>
        </p:txBody>
      </p:sp>
      <p:sp>
        <p:nvSpPr>
          <p:cNvPr id="1049200" name="テキスト プレースホルダー 6"/>
          <p:cNvSpPr>
            <a:spLocks noGrp="1"/>
          </p:cNvSpPr>
          <p:nvPr>
            <p:ph type="body" sz="quarter" idx="15" hasCustomPrompt="1"/>
          </p:nvPr>
        </p:nvSpPr>
        <p:spPr>
          <a:xfrm>
            <a:off x="617191" y="8098971"/>
            <a:ext cx="12735952" cy="1306286"/>
          </a:xfrm>
        </p:spPr>
        <p:txBody>
          <a:bodyPr anchor="t">
            <a:normAutofit/>
          </a:bodyPr>
          <a:lstStyle>
            <a:lvl1pPr algn="l">
              <a:defRPr baseline="0" sz="2000">
                <a:solidFill>
                  <a:schemeClr val="tx2"/>
                </a:solidFill>
              </a:defRPr>
            </a:lvl1pPr>
          </a:lstStyle>
          <a:p>
            <a:pPr lvl="0"/>
            <a:r>
              <a:rPr altLang="ja-JP" dirty="0" kumimoji="1" lang="en-US"/>
              <a:t>Text goes here</a:t>
            </a:r>
            <a:endParaRPr altLang="en-US" dirty="0" kumimoji="1" lang="ja-JP"/>
          </a:p>
        </p:txBody>
      </p:sp>
      <p:sp>
        <p:nvSpPr>
          <p:cNvPr id="1049201" name="正方形/長方形 39"/>
          <p:cNvSpPr/>
          <p:nvPr userDrawn="1"/>
        </p:nvSpPr>
        <p:spPr>
          <a:xfrm>
            <a:off x="761206" y="7998731"/>
            <a:ext cx="3240360" cy="72008"/>
          </a:xfrm>
          <a:prstGeom prst="rect"/>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202" name="テキスト プレースホルダー 6"/>
          <p:cNvSpPr>
            <a:spLocks noGrp="1"/>
          </p:cNvSpPr>
          <p:nvPr>
            <p:ph type="body" sz="quarter" idx="13" hasCustomPrompt="1"/>
          </p:nvPr>
        </p:nvSpPr>
        <p:spPr>
          <a:xfrm>
            <a:off x="9323316" y="1543100"/>
            <a:ext cx="8098881" cy="504056"/>
          </a:xfrm>
        </p:spPr>
        <p:txBody>
          <a:bodyPr/>
          <a:lstStyle>
            <a:lvl1pPr>
              <a:defRPr baseline="0" i="1">
                <a:solidFill>
                  <a:schemeClr val="bg1">
                    <a:lumMod val="95000"/>
                  </a:schemeClr>
                </a:solidFill>
                <a:latin typeface="+mn-lt"/>
                <a:cs typeface="Open Sans Light" panose="020B0306030504020204" pitchFamily="34" charset="0"/>
              </a:defRPr>
            </a:lvl1pPr>
          </a:lstStyle>
          <a:p>
            <a:pPr lvl="0"/>
            <a:r>
              <a:rPr altLang="ja-JP" dirty="0" kumimoji="1" lang="en-US"/>
              <a:t>Short description goes here</a:t>
            </a:r>
            <a:endParaRPr altLang="en-US" dirty="0"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6" presetSubtype="37">
                                  <p:stCondLst>
                                    <p:cond delay="0"/>
                                  </p:stCondLst>
                                  <p:childTnLst>
                                    <p:set>
                                      <p:cBhvr>
                                        <p:cTn dur="1" fill="hold" id="6">
                                          <p:stCondLst>
                                            <p:cond delay="0"/>
                                          </p:stCondLst>
                                        </p:cTn>
                                        <p:tgtEl>
                                          <p:spTgt spid="1049184"/>
                                        </p:tgtEl>
                                        <p:attrNameLst>
                                          <p:attrName>style.visibility</p:attrName>
                                        </p:attrNameLst>
                                      </p:cBhvr>
                                      <p:to>
                                        <p:strVal val="visible"/>
                                      </p:to>
                                    </p:set>
                                    <p:animEffect transition="in" filter="barn(outVertical)">
                                      <p:cBhvr>
                                        <p:cTn dur="500" id="7"/>
                                        <p:tgtEl>
                                          <p:spTgt spid="1049184"/>
                                        </p:tgtEl>
                                      </p:cBhvr>
                                    </p:animEffect>
                                  </p:childTnLst>
                                </p:cTn>
                              </p:par>
                            </p:childTnLst>
                          </p:cTn>
                        </p:par>
                        <p:par>
                          <p:cTn fill="hold" id="8">
                            <p:stCondLst>
                              <p:cond delay="500"/>
                            </p:stCondLst>
                            <p:childTnLst>
                              <p:par>
                                <p:cTn decel="100000" fill="hold" grpId="0" id="9" nodeType="afterEffect" presetClass="entr" presetID="2" presetSubtype="1">
                                  <p:stCondLst>
                                    <p:cond delay="0"/>
                                  </p:stCondLst>
                                  <p:iterate type="wd">
                                    <p:tmPct val="10000"/>
                                  </p:iterate>
                                  <p:childTnLst>
                                    <p:set>
                                      <p:cBhvr>
                                        <p:cTn dur="1" fill="hold" id="10">
                                          <p:stCondLst>
                                            <p:cond delay="0"/>
                                          </p:stCondLst>
                                        </p:cTn>
                                        <p:tgtEl>
                                          <p:spTgt spid="1049190"/>
                                        </p:tgtEl>
                                        <p:attrNameLst>
                                          <p:attrName>style.visibility</p:attrName>
                                        </p:attrNameLst>
                                      </p:cBhvr>
                                      <p:to>
                                        <p:strVal val="visible"/>
                                      </p:to>
                                    </p:set>
                                    <p:anim calcmode="lin" valueType="num">
                                      <p:cBhvr additive="base">
                                        <p:cTn dur="500" fill="hold" id="11"/>
                                        <p:tgtEl>
                                          <p:spTgt spid="1049190"/>
                                        </p:tgtEl>
                                        <p:attrNameLst>
                                          <p:attrName>ppt_x</p:attrName>
                                        </p:attrNameLst>
                                      </p:cBhvr>
                                      <p:tavLst>
                                        <p:tav tm="0">
                                          <p:val>
                                            <p:strVal val="#ppt_x"/>
                                          </p:val>
                                        </p:tav>
                                        <p:tav tm="100000">
                                          <p:val>
                                            <p:strVal val="#ppt_x"/>
                                          </p:val>
                                        </p:tav>
                                      </p:tavLst>
                                    </p:anim>
                                    <p:anim calcmode="lin" valueType="num">
                                      <p:cBhvr additive="base">
                                        <p:cTn dur="500" fill="hold" id="12"/>
                                        <p:tgtEl>
                                          <p:spTgt spid="1049190"/>
                                        </p:tgtEl>
                                        <p:attrNameLst>
                                          <p:attrName>ppt_y</p:attrName>
                                        </p:attrNameLst>
                                      </p:cBhvr>
                                      <p:tavLst>
                                        <p:tav tm="0">
                                          <p:val>
                                            <p:strVal val="0-#ppt_h/2"/>
                                          </p:val>
                                        </p:tav>
                                        <p:tav tm="100000">
                                          <p:val>
                                            <p:strVal val="#ppt_y"/>
                                          </p:val>
                                        </p:tav>
                                      </p:tavLst>
                                    </p:anim>
                                  </p:childTnLst>
                                </p:cTn>
                              </p:par>
                              <p:par>
                                <p:cTn decel="100000" fill="hold" grpId="0" id="13" nodeType="withEffect" presetClass="entr" presetID="2" presetSubtype="2">
                                  <p:stCondLst>
                                    <p:cond delay="0"/>
                                  </p:stCondLst>
                                  <p:childTnLst>
                                    <p:set>
                                      <p:cBhvr>
                                        <p:cTn dur="1" fill="hold" id="14">
                                          <p:stCondLst>
                                            <p:cond delay="0"/>
                                          </p:stCondLst>
                                        </p:cTn>
                                        <p:tgtEl>
                                          <p:spTgt spid="1049191"/>
                                        </p:tgtEl>
                                        <p:attrNameLst>
                                          <p:attrName>style.visibility</p:attrName>
                                        </p:attrNameLst>
                                      </p:cBhvr>
                                      <p:to>
                                        <p:strVal val="visible"/>
                                      </p:to>
                                    </p:set>
                                    <p:anim calcmode="lin" valueType="num">
                                      <p:cBhvr additive="base">
                                        <p:cTn dur="500" fill="hold" id="15"/>
                                        <p:tgtEl>
                                          <p:spTgt spid="1049191"/>
                                        </p:tgtEl>
                                        <p:attrNameLst>
                                          <p:attrName>ppt_x</p:attrName>
                                        </p:attrNameLst>
                                      </p:cBhvr>
                                      <p:tavLst>
                                        <p:tav tm="0">
                                          <p:val>
                                            <p:strVal val="1+#ppt_w/2"/>
                                          </p:val>
                                        </p:tav>
                                        <p:tav tm="100000">
                                          <p:val>
                                            <p:strVal val="#ppt_x"/>
                                          </p:val>
                                        </p:tav>
                                      </p:tavLst>
                                    </p:anim>
                                    <p:anim calcmode="lin" valueType="num">
                                      <p:cBhvr additive="base">
                                        <p:cTn dur="500" fill="hold" id="16"/>
                                        <p:tgtEl>
                                          <p:spTgt spid="1049191"/>
                                        </p:tgtEl>
                                        <p:attrNameLst>
                                          <p:attrName>ppt_y</p:attrName>
                                        </p:attrNameLst>
                                      </p:cBhvr>
                                      <p:tavLst>
                                        <p:tav tm="0">
                                          <p:val>
                                            <p:strVal val="#ppt_y"/>
                                          </p:val>
                                        </p:tav>
                                        <p:tav tm="100000">
                                          <p:val>
                                            <p:strVal val="#ppt_y"/>
                                          </p:val>
                                        </p:tav>
                                      </p:tavLst>
                                    </p:anim>
                                  </p:childTnLst>
                                </p:cTn>
                              </p:par>
                            </p:childTnLst>
                          </p:cTn>
                        </p:par>
                        <p:par>
                          <p:cTn fill="hold" id="17">
                            <p:stCondLst>
                              <p:cond delay="1100"/>
                            </p:stCondLst>
                            <p:childTnLst>
                              <p:par>
                                <p:cTn fill="hold" grpId="0" id="18" nodeType="afterEffect" presetClass="entr" presetID="22" presetSubtype="8">
                                  <p:stCondLst>
                                    <p:cond delay="0"/>
                                  </p:stCondLst>
                                  <p:childTnLst>
                                    <p:set>
                                      <p:cBhvr>
                                        <p:cTn dur="1" fill="hold" id="19">
                                          <p:stCondLst>
                                            <p:cond delay="0"/>
                                          </p:stCondLst>
                                        </p:cTn>
                                        <p:tgtEl>
                                          <p:spTgt spid="1049202">
                                            <p:txEl>
                                              <p:pRg st="0" end="0"/>
                                            </p:txEl>
                                          </p:spTgt>
                                        </p:tgtEl>
                                        <p:attrNameLst>
                                          <p:attrName>style.visibility</p:attrName>
                                        </p:attrNameLst>
                                      </p:cBhvr>
                                      <p:to>
                                        <p:strVal val="visible"/>
                                      </p:to>
                                    </p:set>
                                    <p:animEffect transition="in" filter="wipe(left)">
                                      <p:cBhvr>
                                        <p:cTn dur="500" id="20"/>
                                        <p:tgtEl>
                                          <p:spTgt spid="1049202">
                                            <p:txEl>
                                              <p:pRg st="0" end="0"/>
                                            </p:txEl>
                                          </p:spTgt>
                                        </p:tgtEl>
                                      </p:cBhvr>
                                    </p:animEffect>
                                  </p:childTnLst>
                                </p:cTn>
                              </p:par>
                            </p:childTnLst>
                          </p:cTn>
                        </p:par>
                        <p:par>
                          <p:cTn fill="hold" id="21">
                            <p:stCondLst>
                              <p:cond delay="1600"/>
                            </p:stCondLst>
                            <p:childTnLst>
                              <p:par>
                                <p:cTn fill="hold" grpId="0" id="22" nodeType="afterEffect" presetClass="entr" presetID="22" presetSubtype="1">
                                  <p:stCondLst>
                                    <p:cond delay="250"/>
                                  </p:stCondLst>
                                  <p:childTnLst>
                                    <p:set>
                                      <p:cBhvr>
                                        <p:cTn dur="1" fill="hold" id="23">
                                          <p:stCondLst>
                                            <p:cond delay="0"/>
                                          </p:stCondLst>
                                        </p:cTn>
                                        <p:tgtEl>
                                          <p:spTgt spid="1049179"/>
                                        </p:tgtEl>
                                        <p:attrNameLst>
                                          <p:attrName>style.visibility</p:attrName>
                                        </p:attrNameLst>
                                      </p:cBhvr>
                                      <p:to>
                                        <p:strVal val="visible"/>
                                      </p:to>
                                    </p:set>
                                    <p:animEffect transition="in" filter="wipe(up)">
                                      <p:cBhvr>
                                        <p:cTn dur="500" id="24"/>
                                        <p:tgtEl>
                                          <p:spTgt spid="1049179"/>
                                        </p:tgtEl>
                                      </p:cBhvr>
                                    </p:animEffect>
                                  </p:childTnLst>
                                </p:cTn>
                              </p:par>
                              <p:par>
                                <p:cTn decel="100000" fill="hold" grpId="0" id="25" nodeType="withEffect" presetClass="entr" presetID="2" presetSubtype="1">
                                  <p:stCondLst>
                                    <p:cond delay="250"/>
                                  </p:stCondLst>
                                  <p:iterate type="lt">
                                    <p:tmPct val="10000"/>
                                  </p:iterate>
                                  <p:childTnLst>
                                    <p:set>
                                      <p:cBhvr>
                                        <p:cTn dur="1" fill="hold" id="26">
                                          <p:stCondLst>
                                            <p:cond delay="0"/>
                                          </p:stCondLst>
                                        </p:cTn>
                                        <p:tgtEl>
                                          <p:spTgt spid="1049186"/>
                                        </p:tgtEl>
                                        <p:attrNameLst>
                                          <p:attrName>style.visibility</p:attrName>
                                        </p:attrNameLst>
                                      </p:cBhvr>
                                      <p:to>
                                        <p:strVal val="visible"/>
                                      </p:to>
                                    </p:set>
                                    <p:anim calcmode="lin" valueType="num">
                                      <p:cBhvr additive="base">
                                        <p:cTn dur="500" fill="hold" id="27"/>
                                        <p:tgtEl>
                                          <p:spTgt spid="1049186"/>
                                        </p:tgtEl>
                                        <p:attrNameLst>
                                          <p:attrName>ppt_x</p:attrName>
                                        </p:attrNameLst>
                                      </p:cBhvr>
                                      <p:tavLst>
                                        <p:tav tm="0">
                                          <p:val>
                                            <p:strVal val="#ppt_x"/>
                                          </p:val>
                                        </p:tav>
                                        <p:tav tm="100000">
                                          <p:val>
                                            <p:strVal val="#ppt_x"/>
                                          </p:val>
                                        </p:tav>
                                      </p:tavLst>
                                    </p:anim>
                                    <p:anim calcmode="lin" valueType="num">
                                      <p:cBhvr additive="base">
                                        <p:cTn dur="500" fill="hold" id="28"/>
                                        <p:tgtEl>
                                          <p:spTgt spid="1049186"/>
                                        </p:tgtEl>
                                        <p:attrNameLst>
                                          <p:attrName>ppt_y</p:attrName>
                                        </p:attrNameLst>
                                      </p:cBhvr>
                                      <p:tavLst>
                                        <p:tav tm="0">
                                          <p:val>
                                            <p:strVal val="0-#ppt_h/2"/>
                                          </p:val>
                                        </p:tav>
                                        <p:tav tm="100000">
                                          <p:val>
                                            <p:strVal val="#ppt_y"/>
                                          </p:val>
                                        </p:tav>
                                      </p:tavLst>
                                    </p:anim>
                                  </p:childTnLst>
                                </p:cTn>
                              </p:par>
                              <p:par>
                                <p:cTn fill="hold" grpId="0" id="29" nodeType="withEffect" presetClass="entr" presetID="22" presetSubtype="1">
                                  <p:stCondLst>
                                    <p:cond delay="250"/>
                                  </p:stCondLst>
                                  <p:childTnLst>
                                    <p:set>
                                      <p:cBhvr>
                                        <p:cTn dur="1" fill="hold" id="30">
                                          <p:stCondLst>
                                            <p:cond delay="0"/>
                                          </p:stCondLst>
                                        </p:cTn>
                                        <p:tgtEl>
                                          <p:spTgt spid="1049192">
                                            <p:txEl>
                                              <p:pRg st="0" end="0"/>
                                            </p:txEl>
                                          </p:spTgt>
                                        </p:tgtEl>
                                        <p:attrNameLst>
                                          <p:attrName>style.visibility</p:attrName>
                                        </p:attrNameLst>
                                      </p:cBhvr>
                                      <p:to>
                                        <p:strVal val="visible"/>
                                      </p:to>
                                    </p:set>
                                    <p:animEffect transition="in" filter="wipe(up)">
                                      <p:cBhvr>
                                        <p:cTn dur="500" id="31"/>
                                        <p:tgtEl>
                                          <p:spTgt spid="1049192">
                                            <p:txEl>
                                              <p:pRg st="0" end="0"/>
                                            </p:txEl>
                                          </p:spTgt>
                                        </p:tgtEl>
                                      </p:cBhvr>
                                    </p:animEffect>
                                  </p:childTnLst>
                                </p:cTn>
                              </p:par>
                              <p:par>
                                <p:cTn fill="hold" grpId="0" id="32" nodeType="withEffect" presetClass="entr" presetID="22" presetSubtype="1">
                                  <p:stCondLst>
                                    <p:cond delay="250"/>
                                  </p:stCondLst>
                                  <p:childTnLst>
                                    <p:set>
                                      <p:cBhvr>
                                        <p:cTn dur="1" fill="hold" id="33">
                                          <p:stCondLst>
                                            <p:cond delay="0"/>
                                          </p:stCondLst>
                                        </p:cTn>
                                        <p:tgtEl>
                                          <p:spTgt spid="1049193">
                                            <p:txEl>
                                              <p:pRg st="0" end="0"/>
                                            </p:txEl>
                                          </p:spTgt>
                                        </p:tgtEl>
                                        <p:attrNameLst>
                                          <p:attrName>style.visibility</p:attrName>
                                        </p:attrNameLst>
                                      </p:cBhvr>
                                      <p:to>
                                        <p:strVal val="visible"/>
                                      </p:to>
                                    </p:set>
                                    <p:animEffect transition="in" filter="wipe(up)">
                                      <p:cBhvr>
                                        <p:cTn dur="500" id="34"/>
                                        <p:tgtEl>
                                          <p:spTgt spid="1049193">
                                            <p:txEl>
                                              <p:pRg st="0" end="0"/>
                                            </p:txEl>
                                          </p:spTgt>
                                        </p:tgtEl>
                                      </p:cBhvr>
                                    </p:animEffect>
                                  </p:childTnLst>
                                </p:cTn>
                              </p:par>
                            </p:childTnLst>
                          </p:cTn>
                        </p:par>
                        <p:par>
                          <p:cTn fill="hold" id="35">
                            <p:stCondLst>
                              <p:cond delay="2400"/>
                            </p:stCondLst>
                            <p:childTnLst>
                              <p:par>
                                <p:cTn fill="hold" grpId="0" id="36" nodeType="afterEffect" presetClass="entr" presetID="22" presetSubtype="1">
                                  <p:stCondLst>
                                    <p:cond delay="250"/>
                                  </p:stCondLst>
                                  <p:childTnLst>
                                    <p:set>
                                      <p:cBhvr>
                                        <p:cTn dur="1" fill="hold" id="37">
                                          <p:stCondLst>
                                            <p:cond delay="0"/>
                                          </p:stCondLst>
                                        </p:cTn>
                                        <p:tgtEl>
                                          <p:spTgt spid="1049185"/>
                                        </p:tgtEl>
                                        <p:attrNameLst>
                                          <p:attrName>style.visibility</p:attrName>
                                        </p:attrNameLst>
                                      </p:cBhvr>
                                      <p:to>
                                        <p:strVal val="visible"/>
                                      </p:to>
                                    </p:set>
                                    <p:animEffect transition="in" filter="wipe(up)">
                                      <p:cBhvr>
                                        <p:cTn dur="500" id="38"/>
                                        <p:tgtEl>
                                          <p:spTgt spid="1049185"/>
                                        </p:tgtEl>
                                      </p:cBhvr>
                                    </p:animEffect>
                                  </p:childTnLst>
                                </p:cTn>
                              </p:par>
                              <p:par>
                                <p:cTn decel="100000" fill="hold" grpId="0" id="39" nodeType="withEffect" presetClass="entr" presetID="2" presetSubtype="1">
                                  <p:stCondLst>
                                    <p:cond delay="250"/>
                                  </p:stCondLst>
                                  <p:iterate type="lt">
                                    <p:tmPct val="10000"/>
                                  </p:iterate>
                                  <p:childTnLst>
                                    <p:set>
                                      <p:cBhvr>
                                        <p:cTn dur="1" fill="hold" id="40">
                                          <p:stCondLst>
                                            <p:cond delay="0"/>
                                          </p:stCondLst>
                                        </p:cTn>
                                        <p:tgtEl>
                                          <p:spTgt spid="1049187"/>
                                        </p:tgtEl>
                                        <p:attrNameLst>
                                          <p:attrName>style.visibility</p:attrName>
                                        </p:attrNameLst>
                                      </p:cBhvr>
                                      <p:to>
                                        <p:strVal val="visible"/>
                                      </p:to>
                                    </p:set>
                                    <p:anim calcmode="lin" valueType="num">
                                      <p:cBhvr additive="base">
                                        <p:cTn dur="500" fill="hold" id="41"/>
                                        <p:tgtEl>
                                          <p:spTgt spid="1049187"/>
                                        </p:tgtEl>
                                        <p:attrNameLst>
                                          <p:attrName>ppt_x</p:attrName>
                                        </p:attrNameLst>
                                      </p:cBhvr>
                                      <p:tavLst>
                                        <p:tav tm="0">
                                          <p:val>
                                            <p:strVal val="#ppt_x"/>
                                          </p:val>
                                        </p:tav>
                                        <p:tav tm="100000">
                                          <p:val>
                                            <p:strVal val="#ppt_x"/>
                                          </p:val>
                                        </p:tav>
                                      </p:tavLst>
                                    </p:anim>
                                    <p:anim calcmode="lin" valueType="num">
                                      <p:cBhvr additive="base">
                                        <p:cTn dur="500" fill="hold" id="42"/>
                                        <p:tgtEl>
                                          <p:spTgt spid="1049187"/>
                                        </p:tgtEl>
                                        <p:attrNameLst>
                                          <p:attrName>ppt_y</p:attrName>
                                        </p:attrNameLst>
                                      </p:cBhvr>
                                      <p:tavLst>
                                        <p:tav tm="0">
                                          <p:val>
                                            <p:strVal val="0-#ppt_h/2"/>
                                          </p:val>
                                        </p:tav>
                                        <p:tav tm="100000">
                                          <p:val>
                                            <p:strVal val="#ppt_y"/>
                                          </p:val>
                                        </p:tav>
                                      </p:tavLst>
                                    </p:anim>
                                  </p:childTnLst>
                                </p:cTn>
                              </p:par>
                              <p:par>
                                <p:cTn fill="hold" grpId="0" id="43" nodeType="withEffect" presetClass="entr" presetID="22" presetSubtype="1">
                                  <p:stCondLst>
                                    <p:cond delay="250"/>
                                  </p:stCondLst>
                                  <p:childTnLst>
                                    <p:set>
                                      <p:cBhvr>
                                        <p:cTn dur="1" fill="hold" id="44">
                                          <p:stCondLst>
                                            <p:cond delay="0"/>
                                          </p:stCondLst>
                                        </p:cTn>
                                        <p:tgtEl>
                                          <p:spTgt spid="1049194">
                                            <p:txEl>
                                              <p:pRg st="0" end="0"/>
                                            </p:txEl>
                                          </p:spTgt>
                                        </p:tgtEl>
                                        <p:attrNameLst>
                                          <p:attrName>style.visibility</p:attrName>
                                        </p:attrNameLst>
                                      </p:cBhvr>
                                      <p:to>
                                        <p:strVal val="visible"/>
                                      </p:to>
                                    </p:set>
                                    <p:animEffect transition="in" filter="wipe(up)">
                                      <p:cBhvr>
                                        <p:cTn dur="500" id="45"/>
                                        <p:tgtEl>
                                          <p:spTgt spid="1049194">
                                            <p:txEl>
                                              <p:pRg st="0" end="0"/>
                                            </p:txEl>
                                          </p:spTgt>
                                        </p:tgtEl>
                                      </p:cBhvr>
                                    </p:animEffect>
                                  </p:childTnLst>
                                </p:cTn>
                              </p:par>
                              <p:par>
                                <p:cTn fill="hold" grpId="0" id="46" nodeType="withEffect" presetClass="entr" presetID="22" presetSubtype="1">
                                  <p:stCondLst>
                                    <p:cond delay="250"/>
                                  </p:stCondLst>
                                  <p:childTnLst>
                                    <p:set>
                                      <p:cBhvr>
                                        <p:cTn dur="1" fill="hold" id="47">
                                          <p:stCondLst>
                                            <p:cond delay="0"/>
                                          </p:stCondLst>
                                        </p:cTn>
                                        <p:tgtEl>
                                          <p:spTgt spid="1049195">
                                            <p:txEl>
                                              <p:pRg st="0" end="0"/>
                                            </p:txEl>
                                          </p:spTgt>
                                        </p:tgtEl>
                                        <p:attrNameLst>
                                          <p:attrName>style.visibility</p:attrName>
                                        </p:attrNameLst>
                                      </p:cBhvr>
                                      <p:to>
                                        <p:strVal val="visible"/>
                                      </p:to>
                                    </p:set>
                                    <p:animEffect transition="in" filter="wipe(up)">
                                      <p:cBhvr>
                                        <p:cTn dur="500" id="48"/>
                                        <p:tgtEl>
                                          <p:spTgt spid="1049195">
                                            <p:txEl>
                                              <p:pRg st="0" end="0"/>
                                            </p:txEl>
                                          </p:spTgt>
                                        </p:tgtEl>
                                      </p:cBhvr>
                                    </p:animEffect>
                                  </p:childTnLst>
                                </p:cTn>
                              </p:par>
                            </p:childTnLst>
                          </p:cTn>
                        </p:par>
                        <p:par>
                          <p:cTn fill="hold" id="49">
                            <p:stCondLst>
                              <p:cond delay="3200"/>
                            </p:stCondLst>
                            <p:childTnLst>
                              <p:par>
                                <p:cTn fill="hold" grpId="0" id="50" nodeType="afterEffect" presetClass="entr" presetID="22" presetSubtype="1">
                                  <p:stCondLst>
                                    <p:cond delay="250"/>
                                  </p:stCondLst>
                                  <p:childTnLst>
                                    <p:set>
                                      <p:cBhvr>
                                        <p:cTn dur="1" fill="hold" id="51">
                                          <p:stCondLst>
                                            <p:cond delay="0"/>
                                          </p:stCondLst>
                                        </p:cTn>
                                        <p:tgtEl>
                                          <p:spTgt spid="1049180"/>
                                        </p:tgtEl>
                                        <p:attrNameLst>
                                          <p:attrName>style.visibility</p:attrName>
                                        </p:attrNameLst>
                                      </p:cBhvr>
                                      <p:to>
                                        <p:strVal val="visible"/>
                                      </p:to>
                                    </p:set>
                                    <p:animEffect transition="in" filter="wipe(up)">
                                      <p:cBhvr>
                                        <p:cTn dur="500" id="52"/>
                                        <p:tgtEl>
                                          <p:spTgt spid="1049180"/>
                                        </p:tgtEl>
                                      </p:cBhvr>
                                    </p:animEffect>
                                  </p:childTnLst>
                                </p:cTn>
                              </p:par>
                              <p:par>
                                <p:cTn fill="hold" grpId="0" id="53" nodeType="withEffect" presetClass="entr" presetID="22" presetSubtype="1">
                                  <p:stCondLst>
                                    <p:cond delay="250"/>
                                  </p:stCondLst>
                                  <p:childTnLst>
                                    <p:set>
                                      <p:cBhvr>
                                        <p:cTn dur="1" fill="hold" id="54">
                                          <p:stCondLst>
                                            <p:cond delay="0"/>
                                          </p:stCondLst>
                                        </p:cTn>
                                        <p:tgtEl>
                                          <p:spTgt spid="1049196">
                                            <p:txEl>
                                              <p:pRg st="0" end="0"/>
                                            </p:txEl>
                                          </p:spTgt>
                                        </p:tgtEl>
                                        <p:attrNameLst>
                                          <p:attrName>style.visibility</p:attrName>
                                        </p:attrNameLst>
                                      </p:cBhvr>
                                      <p:to>
                                        <p:strVal val="visible"/>
                                      </p:to>
                                    </p:set>
                                    <p:animEffect transition="in" filter="wipe(up)">
                                      <p:cBhvr>
                                        <p:cTn dur="500" id="55"/>
                                        <p:tgtEl>
                                          <p:spTgt spid="1049196">
                                            <p:txEl>
                                              <p:pRg st="0" end="0"/>
                                            </p:txEl>
                                          </p:spTgt>
                                        </p:tgtEl>
                                      </p:cBhvr>
                                    </p:animEffect>
                                  </p:childTnLst>
                                </p:cTn>
                              </p:par>
                              <p:par>
                                <p:cTn fill="hold" grpId="0" id="56" nodeType="withEffect" presetClass="entr" presetID="22" presetSubtype="1">
                                  <p:stCondLst>
                                    <p:cond delay="250"/>
                                  </p:stCondLst>
                                  <p:childTnLst>
                                    <p:set>
                                      <p:cBhvr>
                                        <p:cTn dur="1" fill="hold" id="57">
                                          <p:stCondLst>
                                            <p:cond delay="0"/>
                                          </p:stCondLst>
                                        </p:cTn>
                                        <p:tgtEl>
                                          <p:spTgt spid="1049197">
                                            <p:txEl>
                                              <p:pRg st="0" end="0"/>
                                            </p:txEl>
                                          </p:spTgt>
                                        </p:tgtEl>
                                        <p:attrNameLst>
                                          <p:attrName>style.visibility</p:attrName>
                                        </p:attrNameLst>
                                      </p:cBhvr>
                                      <p:to>
                                        <p:strVal val="visible"/>
                                      </p:to>
                                    </p:set>
                                    <p:animEffect transition="in" filter="wipe(up)">
                                      <p:cBhvr>
                                        <p:cTn dur="500" id="58"/>
                                        <p:tgtEl>
                                          <p:spTgt spid="1049197">
                                            <p:txEl>
                                              <p:pRg st="0" end="0"/>
                                            </p:txEl>
                                          </p:spTgt>
                                        </p:tgtEl>
                                      </p:cBhvr>
                                    </p:animEffect>
                                  </p:childTnLst>
                                </p:cTn>
                              </p:par>
                              <p:par>
                                <p:cTn decel="100000" fill="hold" grpId="0" id="59" nodeType="withEffect" presetClass="entr" presetID="2" presetSubtype="1">
                                  <p:stCondLst>
                                    <p:cond delay="250"/>
                                  </p:stCondLst>
                                  <p:iterate type="lt">
                                    <p:tmPct val="10000"/>
                                  </p:iterate>
                                  <p:childTnLst>
                                    <p:set>
                                      <p:cBhvr>
                                        <p:cTn dur="1" fill="hold" id="60">
                                          <p:stCondLst>
                                            <p:cond delay="0"/>
                                          </p:stCondLst>
                                        </p:cTn>
                                        <p:tgtEl>
                                          <p:spTgt spid="1049188"/>
                                        </p:tgtEl>
                                        <p:attrNameLst>
                                          <p:attrName>style.visibility</p:attrName>
                                        </p:attrNameLst>
                                      </p:cBhvr>
                                      <p:to>
                                        <p:strVal val="visible"/>
                                      </p:to>
                                    </p:set>
                                    <p:anim calcmode="lin" valueType="num">
                                      <p:cBhvr additive="base">
                                        <p:cTn dur="500" fill="hold" id="61"/>
                                        <p:tgtEl>
                                          <p:spTgt spid="1049188"/>
                                        </p:tgtEl>
                                        <p:attrNameLst>
                                          <p:attrName>ppt_x</p:attrName>
                                        </p:attrNameLst>
                                      </p:cBhvr>
                                      <p:tavLst>
                                        <p:tav tm="0">
                                          <p:val>
                                            <p:strVal val="#ppt_x"/>
                                          </p:val>
                                        </p:tav>
                                        <p:tav tm="100000">
                                          <p:val>
                                            <p:strVal val="#ppt_x"/>
                                          </p:val>
                                        </p:tav>
                                      </p:tavLst>
                                    </p:anim>
                                    <p:anim calcmode="lin" valueType="num">
                                      <p:cBhvr additive="base">
                                        <p:cTn dur="500" fill="hold" id="62"/>
                                        <p:tgtEl>
                                          <p:spTgt spid="1049188"/>
                                        </p:tgtEl>
                                        <p:attrNameLst>
                                          <p:attrName>ppt_y</p:attrName>
                                        </p:attrNameLst>
                                      </p:cBhvr>
                                      <p:tavLst>
                                        <p:tav tm="0">
                                          <p:val>
                                            <p:strVal val="0-#ppt_h/2"/>
                                          </p:val>
                                        </p:tav>
                                        <p:tav tm="100000">
                                          <p:val>
                                            <p:strVal val="#ppt_y"/>
                                          </p:val>
                                        </p:tav>
                                      </p:tavLst>
                                    </p:anim>
                                  </p:childTnLst>
                                </p:cTn>
                              </p:par>
                            </p:childTnLst>
                          </p:cTn>
                        </p:par>
                        <p:par>
                          <p:cTn fill="hold" id="63">
                            <p:stCondLst>
                              <p:cond delay="4000"/>
                            </p:stCondLst>
                            <p:childTnLst>
                              <p:par>
                                <p:cTn fill="hold" grpId="0" id="64" nodeType="afterEffect" presetClass="entr" presetID="22" presetSubtype="1">
                                  <p:stCondLst>
                                    <p:cond delay="250"/>
                                  </p:stCondLst>
                                  <p:childTnLst>
                                    <p:set>
                                      <p:cBhvr>
                                        <p:cTn dur="1" fill="hold" id="65">
                                          <p:stCondLst>
                                            <p:cond delay="0"/>
                                          </p:stCondLst>
                                        </p:cTn>
                                        <p:tgtEl>
                                          <p:spTgt spid="1049181"/>
                                        </p:tgtEl>
                                        <p:attrNameLst>
                                          <p:attrName>style.visibility</p:attrName>
                                        </p:attrNameLst>
                                      </p:cBhvr>
                                      <p:to>
                                        <p:strVal val="visible"/>
                                      </p:to>
                                    </p:set>
                                    <p:animEffect transition="in" filter="wipe(up)">
                                      <p:cBhvr>
                                        <p:cTn dur="500" id="66"/>
                                        <p:tgtEl>
                                          <p:spTgt spid="1049181"/>
                                        </p:tgtEl>
                                      </p:cBhvr>
                                    </p:animEffect>
                                  </p:childTnLst>
                                </p:cTn>
                              </p:par>
                              <p:par>
                                <p:cTn decel="100000" fill="hold" grpId="0" id="67" nodeType="withEffect" presetClass="entr" presetID="2" presetSubtype="1">
                                  <p:stCondLst>
                                    <p:cond delay="250"/>
                                  </p:stCondLst>
                                  <p:iterate type="lt">
                                    <p:tmPct val="10000"/>
                                  </p:iterate>
                                  <p:childTnLst>
                                    <p:set>
                                      <p:cBhvr>
                                        <p:cTn dur="1" fill="hold" id="68">
                                          <p:stCondLst>
                                            <p:cond delay="0"/>
                                          </p:stCondLst>
                                        </p:cTn>
                                        <p:tgtEl>
                                          <p:spTgt spid="1049189"/>
                                        </p:tgtEl>
                                        <p:attrNameLst>
                                          <p:attrName>style.visibility</p:attrName>
                                        </p:attrNameLst>
                                      </p:cBhvr>
                                      <p:to>
                                        <p:strVal val="visible"/>
                                      </p:to>
                                    </p:set>
                                    <p:anim calcmode="lin" valueType="num">
                                      <p:cBhvr additive="base">
                                        <p:cTn dur="500" fill="hold" id="69"/>
                                        <p:tgtEl>
                                          <p:spTgt spid="1049189"/>
                                        </p:tgtEl>
                                        <p:attrNameLst>
                                          <p:attrName>ppt_x</p:attrName>
                                        </p:attrNameLst>
                                      </p:cBhvr>
                                      <p:tavLst>
                                        <p:tav tm="0">
                                          <p:val>
                                            <p:strVal val="#ppt_x"/>
                                          </p:val>
                                        </p:tav>
                                        <p:tav tm="100000">
                                          <p:val>
                                            <p:strVal val="#ppt_x"/>
                                          </p:val>
                                        </p:tav>
                                      </p:tavLst>
                                    </p:anim>
                                    <p:anim calcmode="lin" valueType="num">
                                      <p:cBhvr additive="base">
                                        <p:cTn dur="500" fill="hold" id="70"/>
                                        <p:tgtEl>
                                          <p:spTgt spid="1049189"/>
                                        </p:tgtEl>
                                        <p:attrNameLst>
                                          <p:attrName>ppt_y</p:attrName>
                                        </p:attrNameLst>
                                      </p:cBhvr>
                                      <p:tavLst>
                                        <p:tav tm="0">
                                          <p:val>
                                            <p:strVal val="0-#ppt_h/2"/>
                                          </p:val>
                                        </p:tav>
                                        <p:tav tm="100000">
                                          <p:val>
                                            <p:strVal val="#ppt_y"/>
                                          </p:val>
                                        </p:tav>
                                      </p:tavLst>
                                    </p:anim>
                                  </p:childTnLst>
                                </p:cTn>
                              </p:par>
                              <p:par>
                                <p:cTn fill="hold" grpId="0" id="71" nodeType="withEffect" presetClass="entr" presetID="22" presetSubtype="1">
                                  <p:stCondLst>
                                    <p:cond delay="250"/>
                                  </p:stCondLst>
                                  <p:childTnLst>
                                    <p:set>
                                      <p:cBhvr>
                                        <p:cTn dur="1" fill="hold" id="72">
                                          <p:stCondLst>
                                            <p:cond delay="0"/>
                                          </p:stCondLst>
                                        </p:cTn>
                                        <p:tgtEl>
                                          <p:spTgt spid="1049198">
                                            <p:txEl>
                                              <p:pRg st="0" end="0"/>
                                            </p:txEl>
                                          </p:spTgt>
                                        </p:tgtEl>
                                        <p:attrNameLst>
                                          <p:attrName>style.visibility</p:attrName>
                                        </p:attrNameLst>
                                      </p:cBhvr>
                                      <p:to>
                                        <p:strVal val="visible"/>
                                      </p:to>
                                    </p:set>
                                    <p:animEffect transition="in" filter="wipe(up)">
                                      <p:cBhvr>
                                        <p:cTn dur="500" id="73"/>
                                        <p:tgtEl>
                                          <p:spTgt spid="1049198">
                                            <p:txEl>
                                              <p:pRg st="0" end="0"/>
                                            </p:txEl>
                                          </p:spTgt>
                                        </p:tgtEl>
                                      </p:cBhvr>
                                    </p:animEffect>
                                  </p:childTnLst>
                                </p:cTn>
                              </p:par>
                              <p:par>
                                <p:cTn fill="hold" grpId="0" id="74" nodeType="withEffect" presetClass="entr" presetID="22" presetSubtype="1">
                                  <p:stCondLst>
                                    <p:cond delay="250"/>
                                  </p:stCondLst>
                                  <p:childTnLst>
                                    <p:set>
                                      <p:cBhvr>
                                        <p:cTn dur="1" fill="hold" id="75">
                                          <p:stCondLst>
                                            <p:cond delay="0"/>
                                          </p:stCondLst>
                                        </p:cTn>
                                        <p:tgtEl>
                                          <p:spTgt spid="1049199">
                                            <p:txEl>
                                              <p:pRg st="0" end="0"/>
                                            </p:txEl>
                                          </p:spTgt>
                                        </p:tgtEl>
                                        <p:attrNameLst>
                                          <p:attrName>style.visibility</p:attrName>
                                        </p:attrNameLst>
                                      </p:cBhvr>
                                      <p:to>
                                        <p:strVal val="visible"/>
                                      </p:to>
                                    </p:set>
                                    <p:animEffect transition="in" filter="wipe(up)">
                                      <p:cBhvr>
                                        <p:cTn dur="500" id="76"/>
                                        <p:tgtEl>
                                          <p:spTgt spid="1049199">
                                            <p:txEl>
                                              <p:pRg st="0" end="0"/>
                                            </p:txEl>
                                          </p:spTgt>
                                        </p:tgtEl>
                                      </p:cBhvr>
                                    </p:animEffect>
                                  </p:childTnLst>
                                </p:cTn>
                              </p:par>
                            </p:childTnLst>
                          </p:cTn>
                        </p:par>
                        <p:par>
                          <p:cTn fill="hold" id="77">
                            <p:stCondLst>
                              <p:cond delay="4800"/>
                            </p:stCondLst>
                            <p:childTnLst>
                              <p:par>
                                <p:cTn decel="100000" fill="hold" grpId="0" id="78" nodeType="afterEffect" presetClass="entr" presetID="2" presetSubtype="8">
                                  <p:stCondLst>
                                    <p:cond delay="500"/>
                                  </p:stCondLst>
                                  <p:childTnLst>
                                    <p:set>
                                      <p:cBhvr>
                                        <p:cTn dur="1" fill="hold" id="79">
                                          <p:stCondLst>
                                            <p:cond delay="0"/>
                                          </p:stCondLst>
                                        </p:cTn>
                                        <p:tgtEl>
                                          <p:spTgt spid="1049201"/>
                                        </p:tgtEl>
                                        <p:attrNameLst>
                                          <p:attrName>style.visibility</p:attrName>
                                        </p:attrNameLst>
                                      </p:cBhvr>
                                      <p:to>
                                        <p:strVal val="visible"/>
                                      </p:to>
                                    </p:set>
                                    <p:anim calcmode="lin" valueType="num">
                                      <p:cBhvr additive="base">
                                        <p:cTn dur="500" fill="hold" id="80"/>
                                        <p:tgtEl>
                                          <p:spTgt spid="1049201"/>
                                        </p:tgtEl>
                                        <p:attrNameLst>
                                          <p:attrName>ppt_x</p:attrName>
                                        </p:attrNameLst>
                                      </p:cBhvr>
                                      <p:tavLst>
                                        <p:tav tm="0">
                                          <p:val>
                                            <p:strVal val="0-#ppt_w/2"/>
                                          </p:val>
                                        </p:tav>
                                        <p:tav tm="100000">
                                          <p:val>
                                            <p:strVal val="#ppt_x"/>
                                          </p:val>
                                        </p:tav>
                                      </p:tavLst>
                                    </p:anim>
                                    <p:anim calcmode="lin" valueType="num">
                                      <p:cBhvr additive="base">
                                        <p:cTn dur="500" fill="hold" id="81"/>
                                        <p:tgtEl>
                                          <p:spTgt spid="1049201"/>
                                        </p:tgtEl>
                                        <p:attrNameLst>
                                          <p:attrName>ppt_y</p:attrName>
                                        </p:attrNameLst>
                                      </p:cBhvr>
                                      <p:tavLst>
                                        <p:tav tm="0">
                                          <p:val>
                                            <p:strVal val="#ppt_y"/>
                                          </p:val>
                                        </p:tav>
                                        <p:tav tm="100000">
                                          <p:val>
                                            <p:strVal val="#ppt_y"/>
                                          </p:val>
                                        </p:tav>
                                      </p:tavLst>
                                    </p:anim>
                                  </p:childTnLst>
                                </p:cTn>
                              </p:par>
                              <p:par>
                                <p:cTn decel="100000" fill="hold" grpId="0" id="82" nodeType="withEffect" presetClass="entr" presetID="2" presetSubtype="2">
                                  <p:stCondLst>
                                    <p:cond delay="500"/>
                                  </p:stCondLst>
                                  <p:childTnLst>
                                    <p:set>
                                      <p:cBhvr>
                                        <p:cTn dur="1" fill="hold" id="83">
                                          <p:stCondLst>
                                            <p:cond delay="0"/>
                                          </p:stCondLst>
                                        </p:cTn>
                                        <p:tgtEl>
                                          <p:spTgt spid="1049200">
                                            <p:txEl>
                                              <p:pRg st="0" end="0"/>
                                            </p:txEl>
                                          </p:spTgt>
                                        </p:tgtEl>
                                        <p:attrNameLst>
                                          <p:attrName>style.visibility</p:attrName>
                                        </p:attrNameLst>
                                      </p:cBhvr>
                                      <p:to>
                                        <p:strVal val="visible"/>
                                      </p:to>
                                    </p:set>
                                    <p:anim calcmode="lin" valueType="num">
                                      <p:cBhvr additive="base">
                                        <p:cTn dur="500" fill="hold" id="84"/>
                                        <p:tgtEl>
                                          <p:spTgt spid="1049200">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85"/>
                                        <p:tgtEl>
                                          <p:spTgt spid="104920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79" grpId="0" animBg="1"/>
      <p:bldP spid="1049180" grpId="0" animBg="1"/>
      <p:bldP spid="1049181" grpId="0" animBg="1"/>
      <p:bldP spid="1049184" grpId="0" animBg="1"/>
      <p:bldP spid="1049185" grpId="0" animBg="1"/>
      <p:bldP spid="1049186" grpId="0"/>
      <p:bldP spid="1049187" grpId="0"/>
      <p:bldP spid="1049188" grpId="0"/>
      <p:bldP spid="1049189" grpId="0"/>
      <p:bldP spid="1049190" grpId="0"/>
      <p:bldP spid="1049191" grpId="0" animBg="1"/>
      <p:bldP spid="1049192" grpId="0" build="p">
        <p:tmplLst>
          <p:tmpl lvl="1">
            <p:tnLst>
              <p:par>
                <p:cTn fill="hold" nodeType="withEffect" presetClass="entr" presetID="22" presetSubtype="1">
                  <p:stCondLst>
                    <p:cond delay="250"/>
                  </p:stCondLst>
                  <p:childTnLst>
                    <p:set>
                      <p:cBhvr>
                        <p:cTn dur="1" fill="hold">
                          <p:stCondLst>
                            <p:cond delay="0"/>
                          </p:stCondLst>
                        </p:cTn>
                        <p:tgtEl>
                          <p:spTgt spid="1049192"/>
                        </p:tgtEl>
                        <p:attrNameLst>
                          <p:attrName>style.visibility</p:attrName>
                        </p:attrNameLst>
                      </p:cBhvr>
                      <p:to>
                        <p:strVal val="visible"/>
                      </p:to>
                    </p:set>
                    <p:animEffect transition="in" filter="wipe(up)">
                      <p:cBhvr>
                        <p:cTn dur="500"/>
                        <p:tgtEl>
                          <p:spTgt spid="1049192"/>
                        </p:tgtEl>
                      </p:cBhvr>
                    </p:animEffect>
                  </p:childTnLst>
                </p:cTn>
              </p:par>
            </p:tnLst>
          </p:tmpl>
        </p:tmplLst>
      </p:bldP>
      <p:bldP spid="1049193" grpId="0" build="p">
        <p:tmplLst>
          <p:tmpl lvl="1">
            <p:tnLst>
              <p:par>
                <p:cTn fill="hold" nodeType="withEffect" presetClass="entr" presetID="22" presetSubtype="1">
                  <p:stCondLst>
                    <p:cond delay="250"/>
                  </p:stCondLst>
                  <p:childTnLst>
                    <p:set>
                      <p:cBhvr>
                        <p:cTn dur="1" fill="hold">
                          <p:stCondLst>
                            <p:cond delay="0"/>
                          </p:stCondLst>
                        </p:cTn>
                        <p:tgtEl>
                          <p:spTgt spid="1049193"/>
                        </p:tgtEl>
                        <p:attrNameLst>
                          <p:attrName>style.visibility</p:attrName>
                        </p:attrNameLst>
                      </p:cBhvr>
                      <p:to>
                        <p:strVal val="visible"/>
                      </p:to>
                    </p:set>
                    <p:animEffect transition="in" filter="wipe(up)">
                      <p:cBhvr>
                        <p:cTn dur="500"/>
                        <p:tgtEl>
                          <p:spTgt spid="1049193"/>
                        </p:tgtEl>
                      </p:cBhvr>
                    </p:animEffect>
                  </p:childTnLst>
                </p:cTn>
              </p:par>
            </p:tnLst>
          </p:tmpl>
        </p:tmplLst>
      </p:bldP>
      <p:bldP spid="1049194" grpId="0" build="p">
        <p:tmplLst>
          <p:tmpl lvl="1">
            <p:tnLst>
              <p:par>
                <p:cTn fill="hold" nodeType="withEffect" presetClass="entr" presetID="22" presetSubtype="1">
                  <p:stCondLst>
                    <p:cond delay="250"/>
                  </p:stCondLst>
                  <p:childTnLst>
                    <p:set>
                      <p:cBhvr>
                        <p:cTn dur="1" fill="hold">
                          <p:stCondLst>
                            <p:cond delay="0"/>
                          </p:stCondLst>
                        </p:cTn>
                        <p:tgtEl>
                          <p:spTgt spid="1049194"/>
                        </p:tgtEl>
                        <p:attrNameLst>
                          <p:attrName>style.visibility</p:attrName>
                        </p:attrNameLst>
                      </p:cBhvr>
                      <p:to>
                        <p:strVal val="visible"/>
                      </p:to>
                    </p:set>
                    <p:animEffect transition="in" filter="wipe(up)">
                      <p:cBhvr>
                        <p:cTn dur="500"/>
                        <p:tgtEl>
                          <p:spTgt spid="1049194"/>
                        </p:tgtEl>
                      </p:cBhvr>
                    </p:animEffect>
                  </p:childTnLst>
                </p:cTn>
              </p:par>
            </p:tnLst>
          </p:tmpl>
        </p:tmplLst>
      </p:bldP>
      <p:bldP spid="1049195" grpId="0" build="p">
        <p:tmplLst>
          <p:tmpl lvl="1">
            <p:tnLst>
              <p:par>
                <p:cTn fill="hold" nodeType="withEffect" presetClass="entr" presetID="22" presetSubtype="1">
                  <p:stCondLst>
                    <p:cond delay="250"/>
                  </p:stCondLst>
                  <p:childTnLst>
                    <p:set>
                      <p:cBhvr>
                        <p:cTn dur="1" fill="hold">
                          <p:stCondLst>
                            <p:cond delay="0"/>
                          </p:stCondLst>
                        </p:cTn>
                        <p:tgtEl>
                          <p:spTgt spid="1049195"/>
                        </p:tgtEl>
                        <p:attrNameLst>
                          <p:attrName>style.visibility</p:attrName>
                        </p:attrNameLst>
                      </p:cBhvr>
                      <p:to>
                        <p:strVal val="visible"/>
                      </p:to>
                    </p:set>
                    <p:animEffect transition="in" filter="wipe(up)">
                      <p:cBhvr>
                        <p:cTn dur="500"/>
                        <p:tgtEl>
                          <p:spTgt spid="1049195"/>
                        </p:tgtEl>
                      </p:cBhvr>
                    </p:animEffect>
                  </p:childTnLst>
                </p:cTn>
              </p:par>
            </p:tnLst>
          </p:tmpl>
        </p:tmplLst>
      </p:bldP>
      <p:bldP spid="1049196" grpId="0" build="p">
        <p:tmplLst>
          <p:tmpl lvl="1">
            <p:tnLst>
              <p:par>
                <p:cTn fill="hold" nodeType="withEffect" presetClass="entr" presetID="22" presetSubtype="1">
                  <p:stCondLst>
                    <p:cond delay="250"/>
                  </p:stCondLst>
                  <p:childTnLst>
                    <p:set>
                      <p:cBhvr>
                        <p:cTn dur="1" fill="hold">
                          <p:stCondLst>
                            <p:cond delay="0"/>
                          </p:stCondLst>
                        </p:cTn>
                        <p:tgtEl>
                          <p:spTgt spid="1049196"/>
                        </p:tgtEl>
                        <p:attrNameLst>
                          <p:attrName>style.visibility</p:attrName>
                        </p:attrNameLst>
                      </p:cBhvr>
                      <p:to>
                        <p:strVal val="visible"/>
                      </p:to>
                    </p:set>
                    <p:animEffect transition="in" filter="wipe(up)">
                      <p:cBhvr>
                        <p:cTn dur="500"/>
                        <p:tgtEl>
                          <p:spTgt spid="1049196"/>
                        </p:tgtEl>
                      </p:cBhvr>
                    </p:animEffect>
                  </p:childTnLst>
                </p:cTn>
              </p:par>
            </p:tnLst>
          </p:tmpl>
        </p:tmplLst>
      </p:bldP>
      <p:bldP spid="1049197" grpId="0" build="p">
        <p:tmplLst>
          <p:tmpl lvl="1">
            <p:tnLst>
              <p:par>
                <p:cTn fill="hold" nodeType="withEffect" presetClass="entr" presetID="22" presetSubtype="1">
                  <p:stCondLst>
                    <p:cond delay="250"/>
                  </p:stCondLst>
                  <p:childTnLst>
                    <p:set>
                      <p:cBhvr>
                        <p:cTn dur="1" fill="hold">
                          <p:stCondLst>
                            <p:cond delay="0"/>
                          </p:stCondLst>
                        </p:cTn>
                        <p:tgtEl>
                          <p:spTgt spid="1049197"/>
                        </p:tgtEl>
                        <p:attrNameLst>
                          <p:attrName>style.visibility</p:attrName>
                        </p:attrNameLst>
                      </p:cBhvr>
                      <p:to>
                        <p:strVal val="visible"/>
                      </p:to>
                    </p:set>
                    <p:animEffect transition="in" filter="wipe(up)">
                      <p:cBhvr>
                        <p:cTn dur="500"/>
                        <p:tgtEl>
                          <p:spTgt spid="1049197"/>
                        </p:tgtEl>
                      </p:cBhvr>
                    </p:animEffect>
                  </p:childTnLst>
                </p:cTn>
              </p:par>
            </p:tnLst>
          </p:tmpl>
        </p:tmplLst>
      </p:bldP>
      <p:bldP spid="1049198" grpId="0" build="p">
        <p:tmplLst>
          <p:tmpl lvl="1">
            <p:tnLst>
              <p:par>
                <p:cTn fill="hold" nodeType="withEffect" presetClass="entr" presetID="22" presetSubtype="1">
                  <p:stCondLst>
                    <p:cond delay="250"/>
                  </p:stCondLst>
                  <p:childTnLst>
                    <p:set>
                      <p:cBhvr>
                        <p:cTn dur="1" fill="hold">
                          <p:stCondLst>
                            <p:cond delay="0"/>
                          </p:stCondLst>
                        </p:cTn>
                        <p:tgtEl>
                          <p:spTgt spid="1049198"/>
                        </p:tgtEl>
                        <p:attrNameLst>
                          <p:attrName>style.visibility</p:attrName>
                        </p:attrNameLst>
                      </p:cBhvr>
                      <p:to>
                        <p:strVal val="visible"/>
                      </p:to>
                    </p:set>
                    <p:animEffect transition="in" filter="wipe(up)">
                      <p:cBhvr>
                        <p:cTn dur="500"/>
                        <p:tgtEl>
                          <p:spTgt spid="1049198"/>
                        </p:tgtEl>
                      </p:cBhvr>
                    </p:animEffect>
                  </p:childTnLst>
                </p:cTn>
              </p:par>
            </p:tnLst>
          </p:tmpl>
        </p:tmplLst>
      </p:bldP>
      <p:bldP spid="1049199" grpId="0" build="p">
        <p:tmplLst>
          <p:tmpl lvl="1">
            <p:tnLst>
              <p:par>
                <p:cTn fill="hold" nodeType="withEffect" presetClass="entr" presetID="22" presetSubtype="1">
                  <p:stCondLst>
                    <p:cond delay="250"/>
                  </p:stCondLst>
                  <p:childTnLst>
                    <p:set>
                      <p:cBhvr>
                        <p:cTn dur="1" fill="hold">
                          <p:stCondLst>
                            <p:cond delay="0"/>
                          </p:stCondLst>
                        </p:cTn>
                        <p:tgtEl>
                          <p:spTgt spid="1049199"/>
                        </p:tgtEl>
                        <p:attrNameLst>
                          <p:attrName>style.visibility</p:attrName>
                        </p:attrNameLst>
                      </p:cBhvr>
                      <p:to>
                        <p:strVal val="visible"/>
                      </p:to>
                    </p:set>
                    <p:animEffect transition="in" filter="wipe(up)">
                      <p:cBhvr>
                        <p:cTn dur="500"/>
                        <p:tgtEl>
                          <p:spTgt spid="1049199"/>
                        </p:tgtEl>
                      </p:cBhvr>
                    </p:animEffect>
                  </p:childTnLst>
                </p:cTn>
              </p:par>
            </p:tnLst>
          </p:tmpl>
        </p:tmplLst>
      </p:bldP>
      <p:bldP spid="1049200" grpId="0" build="allAtOnce">
        <p:tmplLst>
          <p:tmpl lvl="1">
            <p:tnLst>
              <p:par>
                <p:cTn decel="100000" fill="hold" nodeType="withEffect" presetClass="entr" presetID="2" presetSubtype="2">
                  <p:stCondLst>
                    <p:cond delay="500"/>
                  </p:stCondLst>
                  <p:childTnLst>
                    <p:set>
                      <p:cBhvr>
                        <p:cTn dur="1" fill="hold">
                          <p:stCondLst>
                            <p:cond delay="0"/>
                          </p:stCondLst>
                        </p:cTn>
                        <p:tgtEl>
                          <p:spTgt spid="1049200"/>
                        </p:tgtEl>
                        <p:attrNameLst>
                          <p:attrName>style.visibility</p:attrName>
                        </p:attrNameLst>
                      </p:cBhvr>
                      <p:to>
                        <p:strVal val="visible"/>
                      </p:to>
                    </p:set>
                    <p:anim calcmode="lin" valueType="num">
                      <p:cBhvr additive="base">
                        <p:cTn dur="500" fill="hold"/>
                        <p:tgtEl>
                          <p:spTgt spid="1049200"/>
                        </p:tgtEl>
                        <p:attrNameLst>
                          <p:attrName>ppt_x</p:attrName>
                        </p:attrNameLst>
                      </p:cBhvr>
                      <p:tavLst>
                        <p:tav tm="0">
                          <p:val>
                            <p:strVal val="1+#ppt_w/2"/>
                          </p:val>
                        </p:tav>
                        <p:tav tm="100000">
                          <p:val>
                            <p:strVal val="#ppt_x"/>
                          </p:val>
                        </p:tav>
                      </p:tavLst>
                    </p:anim>
                    <p:anim calcmode="lin" valueType="num">
                      <p:cBhvr additive="base">
                        <p:cTn dur="500" fill="hold"/>
                        <p:tgtEl>
                          <p:spTgt spid="1049200"/>
                        </p:tgtEl>
                        <p:attrNameLst>
                          <p:attrName>ppt_y</p:attrName>
                        </p:attrNameLst>
                      </p:cBhvr>
                      <p:tavLst>
                        <p:tav tm="0">
                          <p:val>
                            <p:strVal val="#ppt_y"/>
                          </p:val>
                        </p:tav>
                        <p:tav tm="100000">
                          <p:val>
                            <p:strVal val="#ppt_y"/>
                          </p:val>
                        </p:tav>
                      </p:tavLst>
                    </p:anim>
                  </p:childTnLst>
                </p:cTn>
              </p:par>
            </p:tnLst>
          </p:tmpl>
        </p:tmplLst>
      </p:bldP>
      <p:bldP spid="1049201" grpId="0" animBg="1"/>
      <p:bldP spid="1049202" grpId="0" build="p">
        <p:tmplLst>
          <p:tmpl lvl="1">
            <p:tnLst>
              <p:par>
                <p:cTn fill="hold" nodeType="afterEffect" presetClass="entr" presetID="22" presetSubtype="8">
                  <p:stCondLst>
                    <p:cond delay="0"/>
                  </p:stCondLst>
                  <p:childTnLst>
                    <p:set>
                      <p:cBhvr>
                        <p:cTn dur="1" fill="hold">
                          <p:stCondLst>
                            <p:cond delay="0"/>
                          </p:stCondLst>
                        </p:cTn>
                        <p:tgtEl>
                          <p:spTgt spid="1049202"/>
                        </p:tgtEl>
                        <p:attrNameLst>
                          <p:attrName>style.visibility</p:attrName>
                        </p:attrNameLst>
                      </p:cBhvr>
                      <p:to>
                        <p:strVal val="visible"/>
                      </p:to>
                    </p:set>
                    <p:animEffect transition="in" filter="wipe(left)">
                      <p:cBhvr>
                        <p:cTn dur="500"/>
                        <p:tgtEl>
                          <p:spTgt spid="1049202"/>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231" name=""/>
        <p:cNvGrpSpPr/>
        <p:nvPr/>
      </p:nvGrpSpPr>
      <p:grpSpPr>
        <a:xfrm>
          <a:off x="0" y="0"/>
          <a:ext cx="0" cy="0"/>
          <a:chOff x="0" y="0"/>
          <a:chExt cx="0" cy="0"/>
        </a:xfrm>
      </p:grpSpPr>
      <p:sp>
        <p:nvSpPr>
          <p:cNvPr id="1049965" name="タイトル 1"/>
          <p:cNvSpPr>
            <a:spLocks noGrp="1"/>
          </p:cNvSpPr>
          <p:nvPr>
            <p:ph type="title" hasCustomPrompt="1"/>
          </p:nvPr>
        </p:nvSpPr>
        <p:spPr/>
        <p:txBody>
          <a:bodyPr/>
          <a:p>
            <a:r>
              <a:rPr altLang="ja-JP" dirty="0" kumimoji="1" lang="en-US"/>
              <a:t>Slide Title Goes Here</a:t>
            </a:r>
            <a:endParaRPr altLang="en-US" dirty="0" kumimoji="1" lang="ja-JP"/>
          </a:p>
        </p:txBody>
      </p:sp>
      <p:sp>
        <p:nvSpPr>
          <p:cNvPr id="1049966" name="フッター プレースホルダー 2"/>
          <p:cNvSpPr>
            <a:spLocks noGrp="1"/>
          </p:cNvSpPr>
          <p:nvPr>
            <p:ph type="ftr" sz="quarter" idx="10"/>
          </p:nvPr>
        </p:nvSpPr>
        <p:spPr/>
        <p:txBody>
          <a:bodyPr/>
          <a:p>
            <a:r>
              <a:rPr altLang="ja-JP" lang="en-US"/>
              <a:t>The Power of PowerPoint | thepopp.com</a:t>
            </a:r>
            <a:endParaRPr altLang="en-US" dirty="0" lang="ja-JP"/>
          </a:p>
        </p:txBody>
      </p:sp>
      <p:sp>
        <p:nvSpPr>
          <p:cNvPr id="1049967" name="スライド番号プレースホルダー 3"/>
          <p:cNvSpPr>
            <a:spLocks noGrp="1"/>
          </p:cNvSpPr>
          <p:nvPr>
            <p:ph type="sldNum" sz="quarter" idx="11"/>
          </p:nvPr>
        </p:nvSpPr>
        <p:spPr/>
        <p:txBody>
          <a:bodyPr/>
          <a:p>
            <a:fld id="{E6459DFB-86F3-43FA-8567-2EA6E426AE90}" type="slidenum">
              <a:rPr altLang="en-US" lang="ja-JP" smtClean="0"/>
              <a:t>‹#›</a:t>
            </a:fld>
            <a:endParaRPr altLang="en-US" lang="ja-JP"/>
          </a:p>
        </p:txBody>
      </p:sp>
      <p:sp>
        <p:nvSpPr>
          <p:cNvPr id="1049968" name="テキスト プレースホルダー 6"/>
          <p:cNvSpPr>
            <a:spLocks noGrp="1"/>
          </p:cNvSpPr>
          <p:nvPr>
            <p:ph type="body" sz="quarter" idx="13" hasCustomPrompt="1"/>
          </p:nvPr>
        </p:nvSpPr>
        <p:spPr>
          <a:xfrm>
            <a:off x="3166542" y="1543100"/>
            <a:ext cx="14329592" cy="504056"/>
          </a:xfrm>
        </p:spPr>
        <p:txBody>
          <a:bodyPr bIns="81638" lIns="163275" rIns="163275" rtlCol="0" tIns="81638" vert="horz">
            <a:normAutofit/>
          </a:bodyPr>
          <a:lstStyle>
            <a:lvl1pPr>
              <a:defRPr altLang="en-US" dirty="0" i="1" lang="ja-JP">
                <a:solidFill>
                  <a:schemeClr val="tx1">
                    <a:lumMod val="50000"/>
                    <a:lumOff val="50000"/>
                  </a:schemeClr>
                </a:solidFill>
                <a:cs typeface="Open Sans Light" panose="020B0306030504020204" pitchFamily="34" charset="0"/>
              </a:defRPr>
            </a:lvl1pPr>
          </a:lstStyle>
          <a:p>
            <a:pPr lvl="0"/>
            <a:r>
              <a:rPr altLang="ja-JP" dirty="0" kumimoji="1" lang="en-US"/>
              <a:t>Short description goes here</a:t>
            </a:r>
            <a:endParaRPr altLang="en-US" dirty="0" kumimoji="1" lang="ja-JP"/>
          </a:p>
        </p:txBody>
      </p:sp>
      <p:sp>
        <p:nvSpPr>
          <p:cNvPr id="1049969" name="正方形/長方形 7"/>
          <p:cNvSpPr/>
          <p:nvPr userDrawn="1"/>
        </p:nvSpPr>
        <p:spPr>
          <a:xfrm>
            <a:off x="3238550" y="1399084"/>
            <a:ext cx="3240360" cy="7200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970"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971"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972"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baseline="0" sz="3600">
                <a:solidFill>
                  <a:schemeClr val="accent1"/>
                </a:solidFill>
                <a:latin typeface="Route 159 SemiBold" pitchFamily="50" charset="0"/>
              </a:defRPr>
            </a:lvl1pPr>
          </a:lstStyle>
          <a:p>
            <a:pPr lvl="0"/>
            <a:r>
              <a:rPr altLang="ja-JP" dirty="0" kumimoji="1" lang="en-US"/>
              <a:t>Text goes here</a:t>
            </a:r>
            <a:endParaRPr altLang="en-US" dirty="0" kumimoji="1" lang="ja-JP"/>
          </a:p>
        </p:txBody>
      </p:sp>
      <p:sp>
        <p:nvSpPr>
          <p:cNvPr id="1049973"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baseline="0" sz="2000">
                <a:solidFill>
                  <a:schemeClr val="tx2"/>
                </a:solidFill>
              </a:defRPr>
            </a:lvl1pPr>
          </a:lstStyle>
          <a:p>
            <a:pPr lvl="0"/>
            <a:r>
              <a:rPr altLang="ja-JP" dirty="0" kumimoji="1" lang="en-US"/>
              <a:t>Text goes here</a:t>
            </a:r>
            <a:endParaRPr altLang="en-US" dirty="0" kumimoji="1" lang="ja-JP"/>
          </a:p>
        </p:txBody>
      </p:sp>
      <p:sp>
        <p:nvSpPr>
          <p:cNvPr id="1049974"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975"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976"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baseline="0" sz="3600">
                <a:solidFill>
                  <a:schemeClr val="accent3"/>
                </a:solidFill>
                <a:latin typeface="Route 159 SemiBold" pitchFamily="50" charset="0"/>
              </a:defRPr>
            </a:lvl1pPr>
          </a:lstStyle>
          <a:p>
            <a:pPr lvl="0"/>
            <a:r>
              <a:rPr altLang="ja-JP" dirty="0" kumimoji="1" lang="en-US"/>
              <a:t>Text goes here</a:t>
            </a:r>
            <a:endParaRPr altLang="en-US" dirty="0" kumimoji="1" lang="ja-JP"/>
          </a:p>
        </p:txBody>
      </p:sp>
      <p:sp>
        <p:nvSpPr>
          <p:cNvPr id="1049977"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baseline="0" sz="2000">
                <a:solidFill>
                  <a:schemeClr val="tx2"/>
                </a:solidFill>
              </a:defRPr>
            </a:lvl1pPr>
          </a:lstStyle>
          <a:p>
            <a:pPr lvl="0"/>
            <a:r>
              <a:rPr altLang="ja-JP" dirty="0" kumimoji="1" lang="en-US"/>
              <a:t>Text goes here</a:t>
            </a:r>
            <a:endParaRPr altLang="en-US" dirty="0" kumimoji="1" lang="ja-JP"/>
          </a:p>
        </p:txBody>
      </p:sp>
      <p:sp>
        <p:nvSpPr>
          <p:cNvPr id="1049978" name="アーチ 41"/>
          <p:cNvSpPr/>
          <p:nvPr userDrawn="1"/>
        </p:nvSpPr>
        <p:spPr>
          <a:xfrm rot="3600000">
            <a:off x="1165671" y="684112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979" name="アーチ 42"/>
          <p:cNvSpPr/>
          <p:nvPr userDrawn="1"/>
        </p:nvSpPr>
        <p:spPr>
          <a:xfrm rot="6618510">
            <a:off x="1282259" y="695771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980" name="テキスト プレースホルダー 6"/>
          <p:cNvSpPr>
            <a:spLocks noGrp="1"/>
          </p:cNvSpPr>
          <p:nvPr>
            <p:ph type="body" sz="quarter" idx="16" hasCustomPrompt="1"/>
          </p:nvPr>
        </p:nvSpPr>
        <p:spPr>
          <a:xfrm>
            <a:off x="2023050" y="7076598"/>
            <a:ext cx="7426863" cy="790352"/>
          </a:xfrm>
        </p:spPr>
        <p:txBody>
          <a:bodyPr anchor="b">
            <a:noAutofit/>
          </a:bodyPr>
          <a:lstStyle>
            <a:lvl1pPr algn="l">
              <a:defRPr baseline="0" sz="3600">
                <a:solidFill>
                  <a:schemeClr val="accent2"/>
                </a:solidFill>
                <a:latin typeface="Route 159 SemiBold" pitchFamily="50" charset="0"/>
              </a:defRPr>
            </a:lvl1pPr>
          </a:lstStyle>
          <a:p>
            <a:pPr lvl="0"/>
            <a:r>
              <a:rPr altLang="ja-JP" dirty="0" kumimoji="1" lang="en-US"/>
              <a:t>Text goes here</a:t>
            </a:r>
            <a:endParaRPr altLang="en-US" dirty="0" kumimoji="1" lang="ja-JP"/>
          </a:p>
        </p:txBody>
      </p:sp>
      <p:sp>
        <p:nvSpPr>
          <p:cNvPr id="1049981" name="テキスト プレースホルダー 6"/>
          <p:cNvSpPr>
            <a:spLocks noGrp="1"/>
          </p:cNvSpPr>
          <p:nvPr>
            <p:ph type="body" sz="quarter" idx="17" hasCustomPrompt="1"/>
          </p:nvPr>
        </p:nvSpPr>
        <p:spPr>
          <a:xfrm>
            <a:off x="2709065" y="7782775"/>
            <a:ext cx="13938025" cy="1275244"/>
          </a:xfrm>
        </p:spPr>
        <p:txBody>
          <a:bodyPr anchor="t">
            <a:normAutofit/>
          </a:bodyPr>
          <a:lstStyle>
            <a:lvl1pPr algn="l">
              <a:defRPr baseline="0" sz="2000">
                <a:solidFill>
                  <a:schemeClr val="tx2"/>
                </a:solidFill>
              </a:defRPr>
            </a:lvl1pPr>
          </a:lstStyle>
          <a:p>
            <a:pPr lvl="0"/>
            <a:r>
              <a:rPr altLang="ja-JP" dirty="0" kumimoji="1" lang="en-US"/>
              <a:t>Text goes here</a:t>
            </a:r>
            <a:endParaRPr altLang="en-US" dirty="0"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afterEffect" presetClass="entr" presetID="2" presetSubtype="2">
                                  <p:stCondLst>
                                    <p:cond delay="0"/>
                                  </p:stCondLst>
                                  <p:childTnLst>
                                    <p:set>
                                      <p:cBhvr>
                                        <p:cTn dur="1" fill="hold" id="6">
                                          <p:stCondLst>
                                            <p:cond delay="0"/>
                                          </p:stCondLst>
                                        </p:cTn>
                                        <p:tgtEl>
                                          <p:spTgt spid="1049969"/>
                                        </p:tgtEl>
                                        <p:attrNameLst>
                                          <p:attrName>style.visibility</p:attrName>
                                        </p:attrNameLst>
                                      </p:cBhvr>
                                      <p:to>
                                        <p:strVal val="visible"/>
                                      </p:to>
                                    </p:set>
                                    <p:anim calcmode="lin" valueType="num">
                                      <p:cBhvr additive="base">
                                        <p:cTn dur="500" fill="hold" id="7"/>
                                        <p:tgtEl>
                                          <p:spTgt spid="1049969"/>
                                        </p:tgtEl>
                                        <p:attrNameLst>
                                          <p:attrName>ppt_x</p:attrName>
                                        </p:attrNameLst>
                                      </p:cBhvr>
                                      <p:tavLst>
                                        <p:tav tm="0">
                                          <p:val>
                                            <p:strVal val="1+#ppt_w/2"/>
                                          </p:val>
                                        </p:tav>
                                        <p:tav tm="100000">
                                          <p:val>
                                            <p:strVal val="#ppt_x"/>
                                          </p:val>
                                        </p:tav>
                                      </p:tavLst>
                                    </p:anim>
                                    <p:anim calcmode="lin" valueType="num">
                                      <p:cBhvr additive="base">
                                        <p:cTn dur="500" fill="hold" id="8"/>
                                        <p:tgtEl>
                                          <p:spTgt spid="1049969"/>
                                        </p:tgtEl>
                                        <p:attrNameLst>
                                          <p:attrName>ppt_y</p:attrName>
                                        </p:attrNameLst>
                                      </p:cBhvr>
                                      <p:tavLst>
                                        <p:tav tm="0">
                                          <p:val>
                                            <p:strVal val="#ppt_y"/>
                                          </p:val>
                                        </p:tav>
                                        <p:tav tm="100000">
                                          <p:val>
                                            <p:strVal val="#ppt_y"/>
                                          </p:val>
                                        </p:tav>
                                      </p:tavLst>
                                    </p:anim>
                                  </p:childTnLst>
                                </p:cTn>
                              </p:par>
                              <p:par>
                                <p:cTn fill="hold" grpId="0" id="9" nodeType="withEffect" presetClass="entr" presetID="22" presetSubtype="8">
                                  <p:stCondLst>
                                    <p:cond delay="0"/>
                                  </p:stCondLst>
                                  <p:childTnLst>
                                    <p:set>
                                      <p:cBhvr>
                                        <p:cTn dur="1" fill="hold" id="10">
                                          <p:stCondLst>
                                            <p:cond delay="0"/>
                                          </p:stCondLst>
                                        </p:cTn>
                                        <p:tgtEl>
                                          <p:spTgt spid="1049968">
                                            <p:txEl>
                                              <p:pRg st="0" end="0"/>
                                            </p:txEl>
                                          </p:spTgt>
                                        </p:tgtEl>
                                        <p:attrNameLst>
                                          <p:attrName>style.visibility</p:attrName>
                                        </p:attrNameLst>
                                      </p:cBhvr>
                                      <p:to>
                                        <p:strVal val="visible"/>
                                      </p:to>
                                    </p:set>
                                    <p:animEffect transition="in" filter="wipe(left)">
                                      <p:cBhvr>
                                        <p:cTn dur="500" id="11"/>
                                        <p:tgtEl>
                                          <p:spTgt spid="1049968">
                                            <p:txEl>
                                              <p:pRg st="0" end="0"/>
                                            </p:txEl>
                                          </p:spTgt>
                                        </p:tgtEl>
                                      </p:cBhvr>
                                    </p:animEffect>
                                  </p:childTnLst>
                                </p:cTn>
                              </p:par>
                            </p:childTnLst>
                          </p:cTn>
                        </p:par>
                        <p:par>
                          <p:cTn fill="hold" id="12">
                            <p:stCondLst>
                              <p:cond delay="500"/>
                            </p:stCondLst>
                            <p:childTnLst>
                              <p:par>
                                <p:cTn decel="100000" fill="hold" grpId="0" id="13" nodeType="afterEffect" presetClass="entr" presetID="2" presetSubtype="4">
                                  <p:stCondLst>
                                    <p:cond delay="0"/>
                                  </p:stCondLst>
                                  <p:childTnLst>
                                    <p:set>
                                      <p:cBhvr>
                                        <p:cTn dur="1" fill="hold" id="14">
                                          <p:stCondLst>
                                            <p:cond delay="0"/>
                                          </p:stCondLst>
                                        </p:cTn>
                                        <p:tgtEl>
                                          <p:spTgt spid="1049971"/>
                                        </p:tgtEl>
                                        <p:attrNameLst>
                                          <p:attrName>style.visibility</p:attrName>
                                        </p:attrNameLst>
                                      </p:cBhvr>
                                      <p:to>
                                        <p:strVal val="visible"/>
                                      </p:to>
                                    </p:set>
                                    <p:anim calcmode="lin" valueType="num">
                                      <p:cBhvr additive="base">
                                        <p:cTn dur="750" fill="hold" id="15"/>
                                        <p:tgtEl>
                                          <p:spTgt spid="1049971"/>
                                        </p:tgtEl>
                                        <p:attrNameLst>
                                          <p:attrName>ppt_x</p:attrName>
                                        </p:attrNameLst>
                                      </p:cBhvr>
                                      <p:tavLst>
                                        <p:tav tm="0">
                                          <p:val>
                                            <p:strVal val="#ppt_x"/>
                                          </p:val>
                                        </p:tav>
                                        <p:tav tm="100000">
                                          <p:val>
                                            <p:strVal val="#ppt_x"/>
                                          </p:val>
                                        </p:tav>
                                      </p:tavLst>
                                    </p:anim>
                                    <p:anim calcmode="lin" valueType="num">
                                      <p:cBhvr additive="base">
                                        <p:cTn dur="750" fill="hold" id="16"/>
                                        <p:tgtEl>
                                          <p:spTgt spid="1049971"/>
                                        </p:tgtEl>
                                        <p:attrNameLst>
                                          <p:attrName>ppt_y</p:attrName>
                                        </p:attrNameLst>
                                      </p:cBhvr>
                                      <p:tavLst>
                                        <p:tav tm="0">
                                          <p:val>
                                            <p:strVal val="1+#ppt_h/2"/>
                                          </p:val>
                                        </p:tav>
                                        <p:tav tm="100000">
                                          <p:val>
                                            <p:strVal val="#ppt_y"/>
                                          </p:val>
                                        </p:tav>
                                      </p:tavLst>
                                    </p:anim>
                                  </p:childTnLst>
                                </p:cTn>
                              </p:par>
                              <p:par>
                                <p:cTn decel="100000" fill="hold" grpId="0" id="17" nodeType="withEffect" presetClass="entr" presetID="2" presetSubtype="8">
                                  <p:stCondLst>
                                    <p:cond delay="0"/>
                                  </p:stCondLst>
                                  <p:childTnLst>
                                    <p:set>
                                      <p:cBhvr>
                                        <p:cTn dur="1" fill="hold" id="18">
                                          <p:stCondLst>
                                            <p:cond delay="0"/>
                                          </p:stCondLst>
                                        </p:cTn>
                                        <p:tgtEl>
                                          <p:spTgt spid="1049970"/>
                                        </p:tgtEl>
                                        <p:attrNameLst>
                                          <p:attrName>style.visibility</p:attrName>
                                        </p:attrNameLst>
                                      </p:cBhvr>
                                      <p:to>
                                        <p:strVal val="visible"/>
                                      </p:to>
                                    </p:set>
                                    <p:anim calcmode="lin" valueType="num">
                                      <p:cBhvr additive="base">
                                        <p:cTn dur="750" fill="hold" id="19"/>
                                        <p:tgtEl>
                                          <p:spTgt spid="1049970"/>
                                        </p:tgtEl>
                                        <p:attrNameLst>
                                          <p:attrName>ppt_x</p:attrName>
                                        </p:attrNameLst>
                                      </p:cBhvr>
                                      <p:tavLst>
                                        <p:tav tm="0">
                                          <p:val>
                                            <p:strVal val="0-#ppt_w/2"/>
                                          </p:val>
                                        </p:tav>
                                        <p:tav tm="100000">
                                          <p:val>
                                            <p:strVal val="#ppt_x"/>
                                          </p:val>
                                        </p:tav>
                                      </p:tavLst>
                                    </p:anim>
                                    <p:anim calcmode="lin" valueType="num">
                                      <p:cBhvr additive="base">
                                        <p:cTn dur="750" fill="hold" id="20"/>
                                        <p:tgtEl>
                                          <p:spTgt spid="1049970"/>
                                        </p:tgtEl>
                                        <p:attrNameLst>
                                          <p:attrName>ppt_y</p:attrName>
                                        </p:attrNameLst>
                                      </p:cBhvr>
                                      <p:tavLst>
                                        <p:tav tm="0">
                                          <p:val>
                                            <p:strVal val="#ppt_y"/>
                                          </p:val>
                                        </p:tav>
                                        <p:tav tm="100000">
                                          <p:val>
                                            <p:strVal val="#ppt_y"/>
                                          </p:val>
                                        </p:tav>
                                      </p:tavLst>
                                    </p:anim>
                                  </p:childTnLst>
                                </p:cTn>
                              </p:par>
                              <p:par>
                                <p:cTn fill="hold" grpId="1" id="21" nodeType="withEffect" presetClass="entr" presetID="45" presetSubtype="0">
                                  <p:stCondLst>
                                    <p:cond delay="0"/>
                                  </p:stCondLst>
                                  <p:childTnLst>
                                    <p:set>
                                      <p:cBhvr>
                                        <p:cTn dur="1" fill="hold" id="22">
                                          <p:stCondLst>
                                            <p:cond delay="0"/>
                                          </p:stCondLst>
                                        </p:cTn>
                                        <p:tgtEl>
                                          <p:spTgt spid="1049971"/>
                                        </p:tgtEl>
                                        <p:attrNameLst>
                                          <p:attrName>style.visibility</p:attrName>
                                        </p:attrNameLst>
                                      </p:cBhvr>
                                      <p:to>
                                        <p:strVal val="visible"/>
                                      </p:to>
                                    </p:set>
                                    <p:animEffect transition="in" filter="fade">
                                      <p:cBhvr>
                                        <p:cTn dur="750" id="23"/>
                                        <p:tgtEl>
                                          <p:spTgt spid="1049971"/>
                                        </p:tgtEl>
                                      </p:cBhvr>
                                    </p:animEffect>
                                    <p:anim calcmode="lin" valueType="num">
                                      <p:cBhvr>
                                        <p:cTn dur="750" fill="hold" id="24"/>
                                        <p:tgtEl>
                                          <p:spTgt spid="1049971"/>
                                        </p:tgtEl>
                                        <p:attrNameLst>
                                          <p:attrName>ppt_w</p:attrName>
                                        </p:attrNameLst>
                                      </p:cBhvr>
                                      <p:tavLst>
                                        <p:tav fmla="#ppt_w*sin(2.5*pi*$)" tm="0">
                                          <p:val>
                                            <p:fltVal val="0.0"/>
                                          </p:val>
                                        </p:tav>
                                        <p:tav tm="100000">
                                          <p:val>
                                            <p:fltVal val="1.0"/>
                                          </p:val>
                                        </p:tav>
                                      </p:tavLst>
                                    </p:anim>
                                    <p:anim calcmode="lin" valueType="num">
                                      <p:cBhvr>
                                        <p:cTn dur="750" fill="hold" id="25"/>
                                        <p:tgtEl>
                                          <p:spTgt spid="1049971"/>
                                        </p:tgtEl>
                                        <p:attrNameLst>
                                          <p:attrName>ppt_h</p:attrName>
                                        </p:attrNameLst>
                                      </p:cBhvr>
                                      <p:tavLst>
                                        <p:tav tm="0">
                                          <p:val>
                                            <p:strVal val="#ppt_h"/>
                                          </p:val>
                                        </p:tav>
                                        <p:tav tm="100000">
                                          <p:val>
                                            <p:strVal val="#ppt_h"/>
                                          </p:val>
                                        </p:tav>
                                      </p:tavLst>
                                    </p:anim>
                                  </p:childTnLst>
                                </p:cTn>
                              </p:par>
                              <p:par>
                                <p:cTn fill="hold" grpId="1" id="26" nodeType="withEffect" presetClass="entr" presetID="45" presetSubtype="0">
                                  <p:stCondLst>
                                    <p:cond delay="0"/>
                                  </p:stCondLst>
                                  <p:childTnLst>
                                    <p:set>
                                      <p:cBhvr>
                                        <p:cTn dur="1" fill="hold" id="27">
                                          <p:stCondLst>
                                            <p:cond delay="0"/>
                                          </p:stCondLst>
                                        </p:cTn>
                                        <p:tgtEl>
                                          <p:spTgt spid="1049970"/>
                                        </p:tgtEl>
                                        <p:attrNameLst>
                                          <p:attrName>style.visibility</p:attrName>
                                        </p:attrNameLst>
                                      </p:cBhvr>
                                      <p:to>
                                        <p:strVal val="visible"/>
                                      </p:to>
                                    </p:set>
                                    <p:animEffect transition="in" filter="fade">
                                      <p:cBhvr>
                                        <p:cTn dur="750" id="28"/>
                                        <p:tgtEl>
                                          <p:spTgt spid="1049970"/>
                                        </p:tgtEl>
                                      </p:cBhvr>
                                    </p:animEffect>
                                    <p:anim calcmode="lin" valueType="num">
                                      <p:cBhvr>
                                        <p:cTn dur="750" fill="hold" id="29"/>
                                        <p:tgtEl>
                                          <p:spTgt spid="1049970"/>
                                        </p:tgtEl>
                                        <p:attrNameLst>
                                          <p:attrName>ppt_w</p:attrName>
                                        </p:attrNameLst>
                                      </p:cBhvr>
                                      <p:tavLst>
                                        <p:tav fmla="#ppt_w*sin(2.5*pi*$)" tm="0">
                                          <p:val>
                                            <p:fltVal val="0.0"/>
                                          </p:val>
                                        </p:tav>
                                        <p:tav tm="100000">
                                          <p:val>
                                            <p:fltVal val="1.0"/>
                                          </p:val>
                                        </p:tav>
                                      </p:tavLst>
                                    </p:anim>
                                    <p:anim calcmode="lin" valueType="num">
                                      <p:cBhvr>
                                        <p:cTn dur="750" fill="hold" id="30"/>
                                        <p:tgtEl>
                                          <p:spTgt spid="1049970"/>
                                        </p:tgtEl>
                                        <p:attrNameLst>
                                          <p:attrName>ppt_h</p:attrName>
                                        </p:attrNameLst>
                                      </p:cBhvr>
                                      <p:tavLst>
                                        <p:tav tm="0">
                                          <p:val>
                                            <p:strVal val="#ppt_h"/>
                                          </p:val>
                                        </p:tav>
                                        <p:tav tm="100000">
                                          <p:val>
                                            <p:strVal val="#ppt_h"/>
                                          </p:val>
                                        </p:tav>
                                      </p:tavLst>
                                    </p:anim>
                                  </p:childTnLst>
                                </p:cTn>
                              </p:par>
                              <p:par>
                                <p:cTn decel="100000" fill="hold" grpId="0" id="31" nodeType="withEffect" presetClass="entr" presetID="2" presetSubtype="9">
                                  <p:stCondLst>
                                    <p:cond delay="500"/>
                                  </p:stCondLst>
                                  <p:iterate type="wd">
                                    <p:tmPct val="10000"/>
                                  </p:iterate>
                                  <p:childTnLst>
                                    <p:set>
                                      <p:cBhvr>
                                        <p:cTn dur="1" fill="hold" id="32">
                                          <p:stCondLst>
                                            <p:cond delay="0"/>
                                          </p:stCondLst>
                                        </p:cTn>
                                        <p:tgtEl>
                                          <p:spTgt spid="1049972">
                                            <p:txEl>
                                              <p:pRg st="0" end="0"/>
                                            </p:txEl>
                                          </p:spTgt>
                                        </p:tgtEl>
                                        <p:attrNameLst>
                                          <p:attrName>style.visibility</p:attrName>
                                        </p:attrNameLst>
                                      </p:cBhvr>
                                      <p:to>
                                        <p:strVal val="visible"/>
                                      </p:to>
                                    </p:set>
                                    <p:anim calcmode="lin" valueType="num">
                                      <p:cBhvr additive="base">
                                        <p:cTn dur="500" fill="hold" id="33"/>
                                        <p:tgtEl>
                                          <p:spTgt spid="1049972">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34"/>
                                        <p:tgtEl>
                                          <p:spTgt spid="1049972">
                                            <p:txEl>
                                              <p:pRg st="0" end="0"/>
                                            </p:txEl>
                                          </p:spTgt>
                                        </p:tgtEl>
                                        <p:attrNameLst>
                                          <p:attrName>ppt_y</p:attrName>
                                        </p:attrNameLst>
                                      </p:cBhvr>
                                      <p:tavLst>
                                        <p:tav tm="0">
                                          <p:val>
                                            <p:strVal val="0-#ppt_h/2"/>
                                          </p:val>
                                        </p:tav>
                                        <p:tav tm="100000">
                                          <p:val>
                                            <p:strVal val="#ppt_y"/>
                                          </p:val>
                                        </p:tav>
                                      </p:tavLst>
                                    </p:anim>
                                  </p:childTnLst>
                                </p:cTn>
                              </p:par>
                            </p:childTnLst>
                          </p:cTn>
                        </p:par>
                        <p:par>
                          <p:cTn fill="hold" id="35">
                            <p:stCondLst>
                              <p:cond delay="1600"/>
                            </p:stCondLst>
                            <p:childTnLst>
                              <p:par>
                                <p:cTn decel="100000" fill="hold" grpId="0" id="36" nodeType="afterEffect" presetClass="entr" presetID="2" presetSubtype="2">
                                  <p:stCondLst>
                                    <p:cond delay="250"/>
                                  </p:stCondLst>
                                  <p:childTnLst>
                                    <p:set>
                                      <p:cBhvr>
                                        <p:cTn dur="1" fill="hold" id="37">
                                          <p:stCondLst>
                                            <p:cond delay="0"/>
                                          </p:stCondLst>
                                        </p:cTn>
                                        <p:tgtEl>
                                          <p:spTgt spid="1049973">
                                            <p:txEl>
                                              <p:pRg st="0" end="0"/>
                                            </p:txEl>
                                          </p:spTgt>
                                        </p:tgtEl>
                                        <p:attrNameLst>
                                          <p:attrName>style.visibility</p:attrName>
                                        </p:attrNameLst>
                                      </p:cBhvr>
                                      <p:to>
                                        <p:strVal val="visible"/>
                                      </p:to>
                                    </p:set>
                                    <p:anim calcmode="lin" valueType="num">
                                      <p:cBhvr additive="base">
                                        <p:cTn dur="500" fill="hold" id="38"/>
                                        <p:tgtEl>
                                          <p:spTgt spid="1049973">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39"/>
                                        <p:tgtEl>
                                          <p:spTgt spid="1049973">
                                            <p:txEl>
                                              <p:pRg st="0" end="0"/>
                                            </p:txEl>
                                          </p:spTgt>
                                        </p:tgtEl>
                                        <p:attrNameLst>
                                          <p:attrName>ppt_y</p:attrName>
                                        </p:attrNameLst>
                                      </p:cBhvr>
                                      <p:tavLst>
                                        <p:tav tm="0">
                                          <p:val>
                                            <p:strVal val="#ppt_y"/>
                                          </p:val>
                                        </p:tav>
                                        <p:tav tm="100000">
                                          <p:val>
                                            <p:strVal val="#ppt_y"/>
                                          </p:val>
                                        </p:tav>
                                      </p:tavLst>
                                    </p:anim>
                                  </p:childTnLst>
                                </p:cTn>
                              </p:par>
                            </p:childTnLst>
                          </p:cTn>
                        </p:par>
                        <p:par>
                          <p:cTn fill="hold" id="40">
                            <p:stCondLst>
                              <p:cond delay="2350"/>
                            </p:stCondLst>
                            <p:childTnLst>
                              <p:par>
                                <p:cTn decel="100000" fill="hold" grpId="0" id="41" nodeType="afterEffect" presetClass="entr" presetID="2" presetSubtype="4">
                                  <p:stCondLst>
                                    <p:cond delay="0"/>
                                  </p:stCondLst>
                                  <p:childTnLst>
                                    <p:set>
                                      <p:cBhvr>
                                        <p:cTn dur="1" fill="hold" id="42">
                                          <p:stCondLst>
                                            <p:cond delay="0"/>
                                          </p:stCondLst>
                                        </p:cTn>
                                        <p:tgtEl>
                                          <p:spTgt spid="1049975"/>
                                        </p:tgtEl>
                                        <p:attrNameLst>
                                          <p:attrName>style.visibility</p:attrName>
                                        </p:attrNameLst>
                                      </p:cBhvr>
                                      <p:to>
                                        <p:strVal val="visible"/>
                                      </p:to>
                                    </p:set>
                                    <p:anim calcmode="lin" valueType="num">
                                      <p:cBhvr additive="base">
                                        <p:cTn dur="750" fill="hold" id="43"/>
                                        <p:tgtEl>
                                          <p:spTgt spid="1049975"/>
                                        </p:tgtEl>
                                        <p:attrNameLst>
                                          <p:attrName>ppt_x</p:attrName>
                                        </p:attrNameLst>
                                      </p:cBhvr>
                                      <p:tavLst>
                                        <p:tav tm="0">
                                          <p:val>
                                            <p:strVal val="#ppt_x"/>
                                          </p:val>
                                        </p:tav>
                                        <p:tav tm="100000">
                                          <p:val>
                                            <p:strVal val="#ppt_x"/>
                                          </p:val>
                                        </p:tav>
                                      </p:tavLst>
                                    </p:anim>
                                    <p:anim calcmode="lin" valueType="num">
                                      <p:cBhvr additive="base">
                                        <p:cTn dur="750" fill="hold" id="44"/>
                                        <p:tgtEl>
                                          <p:spTgt spid="1049975"/>
                                        </p:tgtEl>
                                        <p:attrNameLst>
                                          <p:attrName>ppt_y</p:attrName>
                                        </p:attrNameLst>
                                      </p:cBhvr>
                                      <p:tavLst>
                                        <p:tav tm="0">
                                          <p:val>
                                            <p:strVal val="1+#ppt_h/2"/>
                                          </p:val>
                                        </p:tav>
                                        <p:tav tm="100000">
                                          <p:val>
                                            <p:strVal val="#ppt_y"/>
                                          </p:val>
                                        </p:tav>
                                      </p:tavLst>
                                    </p:anim>
                                  </p:childTnLst>
                                </p:cTn>
                              </p:par>
                              <p:par>
                                <p:cTn decel="100000" fill="hold" grpId="0" id="45" nodeType="withEffect" presetClass="entr" presetID="2" presetSubtype="8">
                                  <p:stCondLst>
                                    <p:cond delay="0"/>
                                  </p:stCondLst>
                                  <p:childTnLst>
                                    <p:set>
                                      <p:cBhvr>
                                        <p:cTn dur="1" fill="hold" id="46">
                                          <p:stCondLst>
                                            <p:cond delay="0"/>
                                          </p:stCondLst>
                                        </p:cTn>
                                        <p:tgtEl>
                                          <p:spTgt spid="1049974"/>
                                        </p:tgtEl>
                                        <p:attrNameLst>
                                          <p:attrName>style.visibility</p:attrName>
                                        </p:attrNameLst>
                                      </p:cBhvr>
                                      <p:to>
                                        <p:strVal val="visible"/>
                                      </p:to>
                                    </p:set>
                                    <p:anim calcmode="lin" valueType="num">
                                      <p:cBhvr additive="base">
                                        <p:cTn dur="750" fill="hold" id="47"/>
                                        <p:tgtEl>
                                          <p:spTgt spid="1049974"/>
                                        </p:tgtEl>
                                        <p:attrNameLst>
                                          <p:attrName>ppt_x</p:attrName>
                                        </p:attrNameLst>
                                      </p:cBhvr>
                                      <p:tavLst>
                                        <p:tav tm="0">
                                          <p:val>
                                            <p:strVal val="0-#ppt_w/2"/>
                                          </p:val>
                                        </p:tav>
                                        <p:tav tm="100000">
                                          <p:val>
                                            <p:strVal val="#ppt_x"/>
                                          </p:val>
                                        </p:tav>
                                      </p:tavLst>
                                    </p:anim>
                                    <p:anim calcmode="lin" valueType="num">
                                      <p:cBhvr additive="base">
                                        <p:cTn dur="750" fill="hold" id="48"/>
                                        <p:tgtEl>
                                          <p:spTgt spid="1049974"/>
                                        </p:tgtEl>
                                        <p:attrNameLst>
                                          <p:attrName>ppt_y</p:attrName>
                                        </p:attrNameLst>
                                      </p:cBhvr>
                                      <p:tavLst>
                                        <p:tav tm="0">
                                          <p:val>
                                            <p:strVal val="#ppt_y"/>
                                          </p:val>
                                        </p:tav>
                                        <p:tav tm="100000">
                                          <p:val>
                                            <p:strVal val="#ppt_y"/>
                                          </p:val>
                                        </p:tav>
                                      </p:tavLst>
                                    </p:anim>
                                  </p:childTnLst>
                                </p:cTn>
                              </p:par>
                              <p:par>
                                <p:cTn fill="hold" grpId="1" id="49" nodeType="withEffect" presetClass="entr" presetID="45" presetSubtype="0">
                                  <p:stCondLst>
                                    <p:cond delay="0"/>
                                  </p:stCondLst>
                                  <p:childTnLst>
                                    <p:set>
                                      <p:cBhvr>
                                        <p:cTn dur="1" fill="hold" id="50">
                                          <p:stCondLst>
                                            <p:cond delay="0"/>
                                          </p:stCondLst>
                                        </p:cTn>
                                        <p:tgtEl>
                                          <p:spTgt spid="1049975"/>
                                        </p:tgtEl>
                                        <p:attrNameLst>
                                          <p:attrName>style.visibility</p:attrName>
                                        </p:attrNameLst>
                                      </p:cBhvr>
                                      <p:to>
                                        <p:strVal val="visible"/>
                                      </p:to>
                                    </p:set>
                                    <p:animEffect transition="in" filter="fade">
                                      <p:cBhvr>
                                        <p:cTn dur="750" id="51"/>
                                        <p:tgtEl>
                                          <p:spTgt spid="1049975"/>
                                        </p:tgtEl>
                                      </p:cBhvr>
                                    </p:animEffect>
                                    <p:anim calcmode="lin" valueType="num">
                                      <p:cBhvr>
                                        <p:cTn dur="750" fill="hold" id="52"/>
                                        <p:tgtEl>
                                          <p:spTgt spid="1049975"/>
                                        </p:tgtEl>
                                        <p:attrNameLst>
                                          <p:attrName>ppt_w</p:attrName>
                                        </p:attrNameLst>
                                      </p:cBhvr>
                                      <p:tavLst>
                                        <p:tav fmla="#ppt_w*sin(2.5*pi*$)" tm="0">
                                          <p:val>
                                            <p:fltVal val="0.0"/>
                                          </p:val>
                                        </p:tav>
                                        <p:tav tm="100000">
                                          <p:val>
                                            <p:fltVal val="1.0"/>
                                          </p:val>
                                        </p:tav>
                                      </p:tavLst>
                                    </p:anim>
                                    <p:anim calcmode="lin" valueType="num">
                                      <p:cBhvr>
                                        <p:cTn dur="750" fill="hold" id="53"/>
                                        <p:tgtEl>
                                          <p:spTgt spid="1049975"/>
                                        </p:tgtEl>
                                        <p:attrNameLst>
                                          <p:attrName>ppt_h</p:attrName>
                                        </p:attrNameLst>
                                      </p:cBhvr>
                                      <p:tavLst>
                                        <p:tav tm="0">
                                          <p:val>
                                            <p:strVal val="#ppt_h"/>
                                          </p:val>
                                        </p:tav>
                                        <p:tav tm="100000">
                                          <p:val>
                                            <p:strVal val="#ppt_h"/>
                                          </p:val>
                                        </p:tav>
                                      </p:tavLst>
                                    </p:anim>
                                  </p:childTnLst>
                                </p:cTn>
                              </p:par>
                              <p:par>
                                <p:cTn fill="hold" grpId="1" id="54" nodeType="withEffect" presetClass="entr" presetID="45" presetSubtype="0">
                                  <p:stCondLst>
                                    <p:cond delay="0"/>
                                  </p:stCondLst>
                                  <p:childTnLst>
                                    <p:set>
                                      <p:cBhvr>
                                        <p:cTn dur="1" fill="hold" id="55">
                                          <p:stCondLst>
                                            <p:cond delay="0"/>
                                          </p:stCondLst>
                                        </p:cTn>
                                        <p:tgtEl>
                                          <p:spTgt spid="1049974"/>
                                        </p:tgtEl>
                                        <p:attrNameLst>
                                          <p:attrName>style.visibility</p:attrName>
                                        </p:attrNameLst>
                                      </p:cBhvr>
                                      <p:to>
                                        <p:strVal val="visible"/>
                                      </p:to>
                                    </p:set>
                                    <p:animEffect transition="in" filter="fade">
                                      <p:cBhvr>
                                        <p:cTn dur="750" id="56"/>
                                        <p:tgtEl>
                                          <p:spTgt spid="1049974"/>
                                        </p:tgtEl>
                                      </p:cBhvr>
                                    </p:animEffect>
                                    <p:anim calcmode="lin" valueType="num">
                                      <p:cBhvr>
                                        <p:cTn dur="750" fill="hold" id="57"/>
                                        <p:tgtEl>
                                          <p:spTgt spid="1049974"/>
                                        </p:tgtEl>
                                        <p:attrNameLst>
                                          <p:attrName>ppt_w</p:attrName>
                                        </p:attrNameLst>
                                      </p:cBhvr>
                                      <p:tavLst>
                                        <p:tav fmla="#ppt_w*sin(2.5*pi*$)" tm="0">
                                          <p:val>
                                            <p:fltVal val="0.0"/>
                                          </p:val>
                                        </p:tav>
                                        <p:tav tm="100000">
                                          <p:val>
                                            <p:fltVal val="1.0"/>
                                          </p:val>
                                        </p:tav>
                                      </p:tavLst>
                                    </p:anim>
                                    <p:anim calcmode="lin" valueType="num">
                                      <p:cBhvr>
                                        <p:cTn dur="750" fill="hold" id="58"/>
                                        <p:tgtEl>
                                          <p:spTgt spid="1049974"/>
                                        </p:tgtEl>
                                        <p:attrNameLst>
                                          <p:attrName>ppt_h</p:attrName>
                                        </p:attrNameLst>
                                      </p:cBhvr>
                                      <p:tavLst>
                                        <p:tav tm="0">
                                          <p:val>
                                            <p:strVal val="#ppt_h"/>
                                          </p:val>
                                        </p:tav>
                                        <p:tav tm="100000">
                                          <p:val>
                                            <p:strVal val="#ppt_h"/>
                                          </p:val>
                                        </p:tav>
                                      </p:tavLst>
                                    </p:anim>
                                  </p:childTnLst>
                                </p:cTn>
                              </p:par>
                              <p:par>
                                <p:cTn decel="100000" fill="hold" grpId="0" id="59" nodeType="withEffect" presetClass="entr" presetID="2" presetSubtype="9">
                                  <p:stCondLst>
                                    <p:cond delay="500"/>
                                  </p:stCondLst>
                                  <p:iterate type="wd">
                                    <p:tmPct val="10000"/>
                                  </p:iterate>
                                  <p:childTnLst>
                                    <p:set>
                                      <p:cBhvr>
                                        <p:cTn dur="1" fill="hold" id="60">
                                          <p:stCondLst>
                                            <p:cond delay="0"/>
                                          </p:stCondLst>
                                        </p:cTn>
                                        <p:tgtEl>
                                          <p:spTgt spid="1049976">
                                            <p:txEl>
                                              <p:pRg st="0" end="0"/>
                                            </p:txEl>
                                          </p:spTgt>
                                        </p:tgtEl>
                                        <p:attrNameLst>
                                          <p:attrName>style.visibility</p:attrName>
                                        </p:attrNameLst>
                                      </p:cBhvr>
                                      <p:to>
                                        <p:strVal val="visible"/>
                                      </p:to>
                                    </p:set>
                                    <p:anim calcmode="lin" valueType="num">
                                      <p:cBhvr additive="base">
                                        <p:cTn dur="500" fill="hold" id="61"/>
                                        <p:tgtEl>
                                          <p:spTgt spid="1049976">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62"/>
                                        <p:tgtEl>
                                          <p:spTgt spid="1049976">
                                            <p:txEl>
                                              <p:pRg st="0" end="0"/>
                                            </p:txEl>
                                          </p:spTgt>
                                        </p:tgtEl>
                                        <p:attrNameLst>
                                          <p:attrName>ppt_y</p:attrName>
                                        </p:attrNameLst>
                                      </p:cBhvr>
                                      <p:tavLst>
                                        <p:tav tm="0">
                                          <p:val>
                                            <p:strVal val="0-#ppt_h/2"/>
                                          </p:val>
                                        </p:tav>
                                        <p:tav tm="100000">
                                          <p:val>
                                            <p:strVal val="#ppt_y"/>
                                          </p:val>
                                        </p:tav>
                                      </p:tavLst>
                                    </p:anim>
                                  </p:childTnLst>
                                </p:cTn>
                              </p:par>
                            </p:childTnLst>
                          </p:cTn>
                        </p:par>
                        <p:par>
                          <p:cTn fill="hold" id="63">
                            <p:stCondLst>
                              <p:cond delay="3450"/>
                            </p:stCondLst>
                            <p:childTnLst>
                              <p:par>
                                <p:cTn decel="100000" fill="hold" grpId="0" id="64" nodeType="afterEffect" presetClass="entr" presetID="2" presetSubtype="2">
                                  <p:stCondLst>
                                    <p:cond delay="250"/>
                                  </p:stCondLst>
                                  <p:childTnLst>
                                    <p:set>
                                      <p:cBhvr>
                                        <p:cTn dur="1" fill="hold" id="65">
                                          <p:stCondLst>
                                            <p:cond delay="0"/>
                                          </p:stCondLst>
                                        </p:cTn>
                                        <p:tgtEl>
                                          <p:spTgt spid="1049977">
                                            <p:txEl>
                                              <p:pRg st="0" end="0"/>
                                            </p:txEl>
                                          </p:spTgt>
                                        </p:tgtEl>
                                        <p:attrNameLst>
                                          <p:attrName>style.visibility</p:attrName>
                                        </p:attrNameLst>
                                      </p:cBhvr>
                                      <p:to>
                                        <p:strVal val="visible"/>
                                      </p:to>
                                    </p:set>
                                    <p:anim calcmode="lin" valueType="num">
                                      <p:cBhvr additive="base">
                                        <p:cTn dur="500" fill="hold" id="66"/>
                                        <p:tgtEl>
                                          <p:spTgt spid="1049977">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67"/>
                                        <p:tgtEl>
                                          <p:spTgt spid="1049977">
                                            <p:txEl>
                                              <p:pRg st="0" end="0"/>
                                            </p:txEl>
                                          </p:spTgt>
                                        </p:tgtEl>
                                        <p:attrNameLst>
                                          <p:attrName>ppt_y</p:attrName>
                                        </p:attrNameLst>
                                      </p:cBhvr>
                                      <p:tavLst>
                                        <p:tav tm="0">
                                          <p:val>
                                            <p:strVal val="#ppt_y"/>
                                          </p:val>
                                        </p:tav>
                                        <p:tav tm="100000">
                                          <p:val>
                                            <p:strVal val="#ppt_y"/>
                                          </p:val>
                                        </p:tav>
                                      </p:tavLst>
                                    </p:anim>
                                  </p:childTnLst>
                                </p:cTn>
                              </p:par>
                            </p:childTnLst>
                          </p:cTn>
                        </p:par>
                        <p:par>
                          <p:cTn fill="hold" id="68">
                            <p:stCondLst>
                              <p:cond delay="4200"/>
                            </p:stCondLst>
                            <p:childTnLst>
                              <p:par>
                                <p:cTn decel="100000" fill="hold" grpId="0" id="69" nodeType="afterEffect" presetClass="entr" presetID="2" presetSubtype="4">
                                  <p:stCondLst>
                                    <p:cond delay="0"/>
                                  </p:stCondLst>
                                  <p:childTnLst>
                                    <p:set>
                                      <p:cBhvr>
                                        <p:cTn dur="1" fill="hold" id="70">
                                          <p:stCondLst>
                                            <p:cond delay="0"/>
                                          </p:stCondLst>
                                        </p:cTn>
                                        <p:tgtEl>
                                          <p:spTgt spid="1049979"/>
                                        </p:tgtEl>
                                        <p:attrNameLst>
                                          <p:attrName>style.visibility</p:attrName>
                                        </p:attrNameLst>
                                      </p:cBhvr>
                                      <p:to>
                                        <p:strVal val="visible"/>
                                      </p:to>
                                    </p:set>
                                    <p:anim calcmode="lin" valueType="num">
                                      <p:cBhvr additive="base">
                                        <p:cTn dur="750" fill="hold" id="71"/>
                                        <p:tgtEl>
                                          <p:spTgt spid="1049979"/>
                                        </p:tgtEl>
                                        <p:attrNameLst>
                                          <p:attrName>ppt_x</p:attrName>
                                        </p:attrNameLst>
                                      </p:cBhvr>
                                      <p:tavLst>
                                        <p:tav tm="0">
                                          <p:val>
                                            <p:strVal val="#ppt_x"/>
                                          </p:val>
                                        </p:tav>
                                        <p:tav tm="100000">
                                          <p:val>
                                            <p:strVal val="#ppt_x"/>
                                          </p:val>
                                        </p:tav>
                                      </p:tavLst>
                                    </p:anim>
                                    <p:anim calcmode="lin" valueType="num">
                                      <p:cBhvr additive="base">
                                        <p:cTn dur="750" fill="hold" id="72"/>
                                        <p:tgtEl>
                                          <p:spTgt spid="1049979"/>
                                        </p:tgtEl>
                                        <p:attrNameLst>
                                          <p:attrName>ppt_y</p:attrName>
                                        </p:attrNameLst>
                                      </p:cBhvr>
                                      <p:tavLst>
                                        <p:tav tm="0">
                                          <p:val>
                                            <p:strVal val="1+#ppt_h/2"/>
                                          </p:val>
                                        </p:tav>
                                        <p:tav tm="100000">
                                          <p:val>
                                            <p:strVal val="#ppt_y"/>
                                          </p:val>
                                        </p:tav>
                                      </p:tavLst>
                                    </p:anim>
                                  </p:childTnLst>
                                </p:cTn>
                              </p:par>
                              <p:par>
                                <p:cTn decel="100000" fill="hold" grpId="0" id="73" nodeType="withEffect" presetClass="entr" presetID="2" presetSubtype="8">
                                  <p:stCondLst>
                                    <p:cond delay="0"/>
                                  </p:stCondLst>
                                  <p:childTnLst>
                                    <p:set>
                                      <p:cBhvr>
                                        <p:cTn dur="1" fill="hold" id="74">
                                          <p:stCondLst>
                                            <p:cond delay="0"/>
                                          </p:stCondLst>
                                        </p:cTn>
                                        <p:tgtEl>
                                          <p:spTgt spid="1049978"/>
                                        </p:tgtEl>
                                        <p:attrNameLst>
                                          <p:attrName>style.visibility</p:attrName>
                                        </p:attrNameLst>
                                      </p:cBhvr>
                                      <p:to>
                                        <p:strVal val="visible"/>
                                      </p:to>
                                    </p:set>
                                    <p:anim calcmode="lin" valueType="num">
                                      <p:cBhvr additive="base">
                                        <p:cTn dur="750" fill="hold" id="75"/>
                                        <p:tgtEl>
                                          <p:spTgt spid="1049978"/>
                                        </p:tgtEl>
                                        <p:attrNameLst>
                                          <p:attrName>ppt_x</p:attrName>
                                        </p:attrNameLst>
                                      </p:cBhvr>
                                      <p:tavLst>
                                        <p:tav tm="0">
                                          <p:val>
                                            <p:strVal val="0-#ppt_w/2"/>
                                          </p:val>
                                        </p:tav>
                                        <p:tav tm="100000">
                                          <p:val>
                                            <p:strVal val="#ppt_x"/>
                                          </p:val>
                                        </p:tav>
                                      </p:tavLst>
                                    </p:anim>
                                    <p:anim calcmode="lin" valueType="num">
                                      <p:cBhvr additive="base">
                                        <p:cTn dur="750" fill="hold" id="76"/>
                                        <p:tgtEl>
                                          <p:spTgt spid="1049978"/>
                                        </p:tgtEl>
                                        <p:attrNameLst>
                                          <p:attrName>ppt_y</p:attrName>
                                        </p:attrNameLst>
                                      </p:cBhvr>
                                      <p:tavLst>
                                        <p:tav tm="0">
                                          <p:val>
                                            <p:strVal val="#ppt_y"/>
                                          </p:val>
                                        </p:tav>
                                        <p:tav tm="100000">
                                          <p:val>
                                            <p:strVal val="#ppt_y"/>
                                          </p:val>
                                        </p:tav>
                                      </p:tavLst>
                                    </p:anim>
                                  </p:childTnLst>
                                </p:cTn>
                              </p:par>
                              <p:par>
                                <p:cTn fill="hold" grpId="1" id="77" nodeType="withEffect" presetClass="entr" presetID="45" presetSubtype="0">
                                  <p:stCondLst>
                                    <p:cond delay="0"/>
                                  </p:stCondLst>
                                  <p:childTnLst>
                                    <p:set>
                                      <p:cBhvr>
                                        <p:cTn dur="1" fill="hold" id="78">
                                          <p:stCondLst>
                                            <p:cond delay="0"/>
                                          </p:stCondLst>
                                        </p:cTn>
                                        <p:tgtEl>
                                          <p:spTgt spid="1049979"/>
                                        </p:tgtEl>
                                        <p:attrNameLst>
                                          <p:attrName>style.visibility</p:attrName>
                                        </p:attrNameLst>
                                      </p:cBhvr>
                                      <p:to>
                                        <p:strVal val="visible"/>
                                      </p:to>
                                    </p:set>
                                    <p:animEffect transition="in" filter="fade">
                                      <p:cBhvr>
                                        <p:cTn dur="750" id="79"/>
                                        <p:tgtEl>
                                          <p:spTgt spid="1049979"/>
                                        </p:tgtEl>
                                      </p:cBhvr>
                                    </p:animEffect>
                                    <p:anim calcmode="lin" valueType="num">
                                      <p:cBhvr>
                                        <p:cTn dur="750" fill="hold" id="80"/>
                                        <p:tgtEl>
                                          <p:spTgt spid="1049979"/>
                                        </p:tgtEl>
                                        <p:attrNameLst>
                                          <p:attrName>ppt_w</p:attrName>
                                        </p:attrNameLst>
                                      </p:cBhvr>
                                      <p:tavLst>
                                        <p:tav fmla="#ppt_w*sin(2.5*pi*$)" tm="0">
                                          <p:val>
                                            <p:fltVal val="0.0"/>
                                          </p:val>
                                        </p:tav>
                                        <p:tav tm="100000">
                                          <p:val>
                                            <p:fltVal val="1.0"/>
                                          </p:val>
                                        </p:tav>
                                      </p:tavLst>
                                    </p:anim>
                                    <p:anim calcmode="lin" valueType="num">
                                      <p:cBhvr>
                                        <p:cTn dur="750" fill="hold" id="81"/>
                                        <p:tgtEl>
                                          <p:spTgt spid="1049979"/>
                                        </p:tgtEl>
                                        <p:attrNameLst>
                                          <p:attrName>ppt_h</p:attrName>
                                        </p:attrNameLst>
                                      </p:cBhvr>
                                      <p:tavLst>
                                        <p:tav tm="0">
                                          <p:val>
                                            <p:strVal val="#ppt_h"/>
                                          </p:val>
                                        </p:tav>
                                        <p:tav tm="100000">
                                          <p:val>
                                            <p:strVal val="#ppt_h"/>
                                          </p:val>
                                        </p:tav>
                                      </p:tavLst>
                                    </p:anim>
                                  </p:childTnLst>
                                </p:cTn>
                              </p:par>
                              <p:par>
                                <p:cTn fill="hold" grpId="1" id="82" nodeType="withEffect" presetClass="entr" presetID="45" presetSubtype="0">
                                  <p:stCondLst>
                                    <p:cond delay="0"/>
                                  </p:stCondLst>
                                  <p:childTnLst>
                                    <p:set>
                                      <p:cBhvr>
                                        <p:cTn dur="1" fill="hold" id="83">
                                          <p:stCondLst>
                                            <p:cond delay="0"/>
                                          </p:stCondLst>
                                        </p:cTn>
                                        <p:tgtEl>
                                          <p:spTgt spid="1049978"/>
                                        </p:tgtEl>
                                        <p:attrNameLst>
                                          <p:attrName>style.visibility</p:attrName>
                                        </p:attrNameLst>
                                      </p:cBhvr>
                                      <p:to>
                                        <p:strVal val="visible"/>
                                      </p:to>
                                    </p:set>
                                    <p:animEffect transition="in" filter="fade">
                                      <p:cBhvr>
                                        <p:cTn dur="750" id="84"/>
                                        <p:tgtEl>
                                          <p:spTgt spid="1049978"/>
                                        </p:tgtEl>
                                      </p:cBhvr>
                                    </p:animEffect>
                                    <p:anim calcmode="lin" valueType="num">
                                      <p:cBhvr>
                                        <p:cTn dur="750" fill="hold" id="85"/>
                                        <p:tgtEl>
                                          <p:spTgt spid="1049978"/>
                                        </p:tgtEl>
                                        <p:attrNameLst>
                                          <p:attrName>ppt_w</p:attrName>
                                        </p:attrNameLst>
                                      </p:cBhvr>
                                      <p:tavLst>
                                        <p:tav fmla="#ppt_w*sin(2.5*pi*$)" tm="0">
                                          <p:val>
                                            <p:fltVal val="0.0"/>
                                          </p:val>
                                        </p:tav>
                                        <p:tav tm="100000">
                                          <p:val>
                                            <p:fltVal val="1.0"/>
                                          </p:val>
                                        </p:tav>
                                      </p:tavLst>
                                    </p:anim>
                                    <p:anim calcmode="lin" valueType="num">
                                      <p:cBhvr>
                                        <p:cTn dur="750" fill="hold" id="86"/>
                                        <p:tgtEl>
                                          <p:spTgt spid="1049978"/>
                                        </p:tgtEl>
                                        <p:attrNameLst>
                                          <p:attrName>ppt_h</p:attrName>
                                        </p:attrNameLst>
                                      </p:cBhvr>
                                      <p:tavLst>
                                        <p:tav tm="0">
                                          <p:val>
                                            <p:strVal val="#ppt_h"/>
                                          </p:val>
                                        </p:tav>
                                        <p:tav tm="100000">
                                          <p:val>
                                            <p:strVal val="#ppt_h"/>
                                          </p:val>
                                        </p:tav>
                                      </p:tavLst>
                                    </p:anim>
                                  </p:childTnLst>
                                </p:cTn>
                              </p:par>
                              <p:par>
                                <p:cTn decel="100000" fill="hold" grpId="0" id="87" nodeType="withEffect" presetClass="entr" presetID="2" presetSubtype="9">
                                  <p:stCondLst>
                                    <p:cond delay="500"/>
                                  </p:stCondLst>
                                  <p:iterate type="wd">
                                    <p:tmPct val="10000"/>
                                  </p:iterate>
                                  <p:childTnLst>
                                    <p:set>
                                      <p:cBhvr>
                                        <p:cTn dur="1" fill="hold" id="88">
                                          <p:stCondLst>
                                            <p:cond delay="0"/>
                                          </p:stCondLst>
                                        </p:cTn>
                                        <p:tgtEl>
                                          <p:spTgt spid="1049980">
                                            <p:txEl>
                                              <p:pRg st="0" end="0"/>
                                            </p:txEl>
                                          </p:spTgt>
                                        </p:tgtEl>
                                        <p:attrNameLst>
                                          <p:attrName>style.visibility</p:attrName>
                                        </p:attrNameLst>
                                      </p:cBhvr>
                                      <p:to>
                                        <p:strVal val="visible"/>
                                      </p:to>
                                    </p:set>
                                    <p:anim calcmode="lin" valueType="num">
                                      <p:cBhvr additive="base">
                                        <p:cTn dur="500" fill="hold" id="89"/>
                                        <p:tgtEl>
                                          <p:spTgt spid="1049980">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90"/>
                                        <p:tgtEl>
                                          <p:spTgt spid="1049980">
                                            <p:txEl>
                                              <p:pRg st="0" end="0"/>
                                            </p:txEl>
                                          </p:spTgt>
                                        </p:tgtEl>
                                        <p:attrNameLst>
                                          <p:attrName>ppt_y</p:attrName>
                                        </p:attrNameLst>
                                      </p:cBhvr>
                                      <p:tavLst>
                                        <p:tav tm="0">
                                          <p:val>
                                            <p:strVal val="0-#ppt_h/2"/>
                                          </p:val>
                                        </p:tav>
                                        <p:tav tm="100000">
                                          <p:val>
                                            <p:strVal val="#ppt_y"/>
                                          </p:val>
                                        </p:tav>
                                      </p:tavLst>
                                    </p:anim>
                                  </p:childTnLst>
                                </p:cTn>
                              </p:par>
                            </p:childTnLst>
                          </p:cTn>
                        </p:par>
                        <p:par>
                          <p:cTn fill="hold" id="91">
                            <p:stCondLst>
                              <p:cond delay="5300"/>
                            </p:stCondLst>
                            <p:childTnLst>
                              <p:par>
                                <p:cTn decel="100000" fill="hold" grpId="0" id="92" nodeType="afterEffect" presetClass="entr" presetID="2" presetSubtype="2">
                                  <p:stCondLst>
                                    <p:cond delay="250"/>
                                  </p:stCondLst>
                                  <p:childTnLst>
                                    <p:set>
                                      <p:cBhvr>
                                        <p:cTn dur="1" fill="hold" id="93">
                                          <p:stCondLst>
                                            <p:cond delay="0"/>
                                          </p:stCondLst>
                                        </p:cTn>
                                        <p:tgtEl>
                                          <p:spTgt spid="1049981">
                                            <p:txEl>
                                              <p:pRg st="0" end="0"/>
                                            </p:txEl>
                                          </p:spTgt>
                                        </p:tgtEl>
                                        <p:attrNameLst>
                                          <p:attrName>style.visibility</p:attrName>
                                        </p:attrNameLst>
                                      </p:cBhvr>
                                      <p:to>
                                        <p:strVal val="visible"/>
                                      </p:to>
                                    </p:set>
                                    <p:anim calcmode="lin" valueType="num">
                                      <p:cBhvr additive="base">
                                        <p:cTn dur="500" fill="hold" id="94"/>
                                        <p:tgtEl>
                                          <p:spTgt spid="1049981">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95"/>
                                        <p:tgtEl>
                                          <p:spTgt spid="104998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68" grpId="0" build="p">
        <p:tmplLst>
          <p:tmpl lvl="1">
            <p:tnLst>
              <p:par>
                <p:cTn fill="hold" nodeType="withEffect" presetClass="entr" presetID="22" presetSubtype="8">
                  <p:stCondLst>
                    <p:cond delay="0"/>
                  </p:stCondLst>
                  <p:childTnLst>
                    <p:set>
                      <p:cBhvr>
                        <p:cTn dur="1" fill="hold">
                          <p:stCondLst>
                            <p:cond delay="0"/>
                          </p:stCondLst>
                        </p:cTn>
                        <p:tgtEl>
                          <p:spTgt spid="1049968"/>
                        </p:tgtEl>
                        <p:attrNameLst>
                          <p:attrName>style.visibility</p:attrName>
                        </p:attrNameLst>
                      </p:cBhvr>
                      <p:to>
                        <p:strVal val="visible"/>
                      </p:to>
                    </p:set>
                    <p:animEffect transition="in" filter="wipe(left)">
                      <p:cBhvr>
                        <p:cTn dur="500"/>
                        <p:tgtEl>
                          <p:spTgt spid="1049968"/>
                        </p:tgtEl>
                      </p:cBhvr>
                    </p:animEffect>
                  </p:childTnLst>
                </p:cTn>
              </p:par>
            </p:tnLst>
          </p:tmpl>
        </p:tmplLst>
      </p:bldP>
      <p:bldP spid="1049969" grpId="0" animBg="1"/>
      <p:bldP spid="1049970" grpId="0" animBg="1"/>
      <p:bldP spid="1049970" grpId="1" animBg="1"/>
      <p:bldP spid="1049971" grpId="0" animBg="1"/>
      <p:bldP spid="1049971" grpId="1" animBg="1"/>
      <p:bldP spid="1049972" grpId="0" build="p">
        <p:tmplLst>
          <p:tmpl lvl="1">
            <p:tnLst>
              <p:par>
                <p:cTn decel="100000" fill="hold" nodeType="withEffect" presetClass="entr" presetID="2" presetSubtype="9">
                  <p:stCondLst>
                    <p:cond delay="500"/>
                  </p:stCondLst>
                  <p:iterate type="wd">
                    <p:tmPct val="10000"/>
                  </p:iterate>
                  <p:childTnLst>
                    <p:set>
                      <p:cBhvr>
                        <p:cTn dur="1" fill="hold">
                          <p:stCondLst>
                            <p:cond delay="0"/>
                          </p:stCondLst>
                        </p:cTn>
                        <p:tgtEl>
                          <p:spTgt spid="1049972"/>
                        </p:tgtEl>
                        <p:attrNameLst>
                          <p:attrName>style.visibility</p:attrName>
                        </p:attrNameLst>
                      </p:cBhvr>
                      <p:to>
                        <p:strVal val="visible"/>
                      </p:to>
                    </p:set>
                    <p:anim calcmode="lin" valueType="num">
                      <p:cBhvr additive="base">
                        <p:cTn dur="500" fill="hold"/>
                        <p:tgtEl>
                          <p:spTgt spid="1049972"/>
                        </p:tgtEl>
                        <p:attrNameLst>
                          <p:attrName>ppt_x</p:attrName>
                        </p:attrNameLst>
                      </p:cBhvr>
                      <p:tavLst>
                        <p:tav tm="0">
                          <p:val>
                            <p:strVal val="0-#ppt_w/2"/>
                          </p:val>
                        </p:tav>
                        <p:tav tm="100000">
                          <p:val>
                            <p:strVal val="#ppt_x"/>
                          </p:val>
                        </p:tav>
                      </p:tavLst>
                    </p:anim>
                    <p:anim calcmode="lin" valueType="num">
                      <p:cBhvr additive="base">
                        <p:cTn dur="500" fill="hold"/>
                        <p:tgtEl>
                          <p:spTgt spid="1049972"/>
                        </p:tgtEl>
                        <p:attrNameLst>
                          <p:attrName>ppt_y</p:attrName>
                        </p:attrNameLst>
                      </p:cBhvr>
                      <p:tavLst>
                        <p:tav tm="0">
                          <p:val>
                            <p:strVal val="0-#ppt_h/2"/>
                          </p:val>
                        </p:tav>
                        <p:tav tm="100000">
                          <p:val>
                            <p:strVal val="#ppt_y"/>
                          </p:val>
                        </p:tav>
                      </p:tavLst>
                    </p:anim>
                  </p:childTnLst>
                </p:cTn>
              </p:par>
            </p:tnLst>
          </p:tmpl>
        </p:tmplLst>
      </p:bldP>
      <p:bldP spid="1049973" grpId="0" build="allAtOnce">
        <p:tmplLst>
          <p:tmpl lvl="1">
            <p:tnLst>
              <p:par>
                <p:cTn decel="100000" fill="hold" nodeType="afterEffect" presetClass="entr" presetID="2" presetSubtype="2">
                  <p:stCondLst>
                    <p:cond delay="250"/>
                  </p:stCondLst>
                  <p:childTnLst>
                    <p:set>
                      <p:cBhvr>
                        <p:cTn dur="1" fill="hold">
                          <p:stCondLst>
                            <p:cond delay="0"/>
                          </p:stCondLst>
                        </p:cTn>
                        <p:tgtEl>
                          <p:spTgt spid="1049973"/>
                        </p:tgtEl>
                        <p:attrNameLst>
                          <p:attrName>style.visibility</p:attrName>
                        </p:attrNameLst>
                      </p:cBhvr>
                      <p:to>
                        <p:strVal val="visible"/>
                      </p:to>
                    </p:set>
                    <p:anim calcmode="lin" valueType="num">
                      <p:cBhvr additive="base">
                        <p:cTn dur="500" fill="hold"/>
                        <p:tgtEl>
                          <p:spTgt spid="1049973"/>
                        </p:tgtEl>
                        <p:attrNameLst>
                          <p:attrName>ppt_x</p:attrName>
                        </p:attrNameLst>
                      </p:cBhvr>
                      <p:tavLst>
                        <p:tav tm="0">
                          <p:val>
                            <p:strVal val="1+#ppt_w/2"/>
                          </p:val>
                        </p:tav>
                        <p:tav tm="100000">
                          <p:val>
                            <p:strVal val="#ppt_x"/>
                          </p:val>
                        </p:tav>
                      </p:tavLst>
                    </p:anim>
                    <p:anim calcmode="lin" valueType="num">
                      <p:cBhvr additive="base">
                        <p:cTn dur="500" fill="hold"/>
                        <p:tgtEl>
                          <p:spTgt spid="1049973"/>
                        </p:tgtEl>
                        <p:attrNameLst>
                          <p:attrName>ppt_y</p:attrName>
                        </p:attrNameLst>
                      </p:cBhvr>
                      <p:tavLst>
                        <p:tav tm="0">
                          <p:val>
                            <p:strVal val="#ppt_y"/>
                          </p:val>
                        </p:tav>
                        <p:tav tm="100000">
                          <p:val>
                            <p:strVal val="#ppt_y"/>
                          </p:val>
                        </p:tav>
                      </p:tavLst>
                    </p:anim>
                  </p:childTnLst>
                </p:cTn>
              </p:par>
            </p:tnLst>
          </p:tmpl>
        </p:tmplLst>
      </p:bldP>
      <p:bldP spid="1049974" grpId="0" animBg="1"/>
      <p:bldP spid="1049974" grpId="1" animBg="1"/>
      <p:bldP spid="1049975" grpId="0" animBg="1"/>
      <p:bldP spid="1049975" grpId="1" animBg="1"/>
      <p:bldP spid="1049976" grpId="0" build="p">
        <p:tmplLst>
          <p:tmpl lvl="1">
            <p:tnLst>
              <p:par>
                <p:cTn decel="100000" fill="hold" nodeType="withEffect" presetClass="entr" presetID="2" presetSubtype="9">
                  <p:stCondLst>
                    <p:cond delay="500"/>
                  </p:stCondLst>
                  <p:iterate type="wd">
                    <p:tmPct val="10000"/>
                  </p:iterate>
                  <p:childTnLst>
                    <p:set>
                      <p:cBhvr>
                        <p:cTn dur="1" fill="hold">
                          <p:stCondLst>
                            <p:cond delay="0"/>
                          </p:stCondLst>
                        </p:cTn>
                        <p:tgtEl>
                          <p:spTgt spid="1049976"/>
                        </p:tgtEl>
                        <p:attrNameLst>
                          <p:attrName>style.visibility</p:attrName>
                        </p:attrNameLst>
                      </p:cBhvr>
                      <p:to>
                        <p:strVal val="visible"/>
                      </p:to>
                    </p:set>
                    <p:anim calcmode="lin" valueType="num">
                      <p:cBhvr additive="base">
                        <p:cTn dur="500" fill="hold"/>
                        <p:tgtEl>
                          <p:spTgt spid="1049976"/>
                        </p:tgtEl>
                        <p:attrNameLst>
                          <p:attrName>ppt_x</p:attrName>
                        </p:attrNameLst>
                      </p:cBhvr>
                      <p:tavLst>
                        <p:tav tm="0">
                          <p:val>
                            <p:strVal val="0-#ppt_w/2"/>
                          </p:val>
                        </p:tav>
                        <p:tav tm="100000">
                          <p:val>
                            <p:strVal val="#ppt_x"/>
                          </p:val>
                        </p:tav>
                      </p:tavLst>
                    </p:anim>
                    <p:anim calcmode="lin" valueType="num">
                      <p:cBhvr additive="base">
                        <p:cTn dur="500" fill="hold"/>
                        <p:tgtEl>
                          <p:spTgt spid="1049976"/>
                        </p:tgtEl>
                        <p:attrNameLst>
                          <p:attrName>ppt_y</p:attrName>
                        </p:attrNameLst>
                      </p:cBhvr>
                      <p:tavLst>
                        <p:tav tm="0">
                          <p:val>
                            <p:strVal val="0-#ppt_h/2"/>
                          </p:val>
                        </p:tav>
                        <p:tav tm="100000">
                          <p:val>
                            <p:strVal val="#ppt_y"/>
                          </p:val>
                        </p:tav>
                      </p:tavLst>
                    </p:anim>
                  </p:childTnLst>
                </p:cTn>
              </p:par>
            </p:tnLst>
          </p:tmpl>
        </p:tmplLst>
      </p:bldP>
      <p:bldP spid="1049977" grpId="0" build="allAtOnce">
        <p:tmplLst>
          <p:tmpl lvl="1">
            <p:tnLst>
              <p:par>
                <p:cTn decel="100000" fill="hold" nodeType="afterEffect" presetClass="entr" presetID="2" presetSubtype="2">
                  <p:stCondLst>
                    <p:cond delay="250"/>
                  </p:stCondLst>
                  <p:childTnLst>
                    <p:set>
                      <p:cBhvr>
                        <p:cTn dur="1" fill="hold">
                          <p:stCondLst>
                            <p:cond delay="0"/>
                          </p:stCondLst>
                        </p:cTn>
                        <p:tgtEl>
                          <p:spTgt spid="1049977"/>
                        </p:tgtEl>
                        <p:attrNameLst>
                          <p:attrName>style.visibility</p:attrName>
                        </p:attrNameLst>
                      </p:cBhvr>
                      <p:to>
                        <p:strVal val="visible"/>
                      </p:to>
                    </p:set>
                    <p:anim calcmode="lin" valueType="num">
                      <p:cBhvr additive="base">
                        <p:cTn dur="500" fill="hold"/>
                        <p:tgtEl>
                          <p:spTgt spid="1049977"/>
                        </p:tgtEl>
                        <p:attrNameLst>
                          <p:attrName>ppt_x</p:attrName>
                        </p:attrNameLst>
                      </p:cBhvr>
                      <p:tavLst>
                        <p:tav tm="0">
                          <p:val>
                            <p:strVal val="1+#ppt_w/2"/>
                          </p:val>
                        </p:tav>
                        <p:tav tm="100000">
                          <p:val>
                            <p:strVal val="#ppt_x"/>
                          </p:val>
                        </p:tav>
                      </p:tavLst>
                    </p:anim>
                    <p:anim calcmode="lin" valueType="num">
                      <p:cBhvr additive="base">
                        <p:cTn dur="500" fill="hold"/>
                        <p:tgtEl>
                          <p:spTgt spid="1049977"/>
                        </p:tgtEl>
                        <p:attrNameLst>
                          <p:attrName>ppt_y</p:attrName>
                        </p:attrNameLst>
                      </p:cBhvr>
                      <p:tavLst>
                        <p:tav tm="0">
                          <p:val>
                            <p:strVal val="#ppt_y"/>
                          </p:val>
                        </p:tav>
                        <p:tav tm="100000">
                          <p:val>
                            <p:strVal val="#ppt_y"/>
                          </p:val>
                        </p:tav>
                      </p:tavLst>
                    </p:anim>
                  </p:childTnLst>
                </p:cTn>
              </p:par>
            </p:tnLst>
          </p:tmpl>
        </p:tmplLst>
      </p:bldP>
      <p:bldP spid="1049978" grpId="0" animBg="1"/>
      <p:bldP spid="1049978" grpId="1" animBg="1"/>
      <p:bldP spid="1049979" grpId="0" animBg="1"/>
      <p:bldP spid="1049979" grpId="1" animBg="1"/>
      <p:bldP spid="1049980" grpId="0" build="p">
        <p:tmplLst>
          <p:tmpl lvl="1">
            <p:tnLst>
              <p:par>
                <p:cTn decel="100000" fill="hold" nodeType="withEffect" presetClass="entr" presetID="2" presetSubtype="9">
                  <p:stCondLst>
                    <p:cond delay="500"/>
                  </p:stCondLst>
                  <p:iterate type="wd">
                    <p:tmPct val="10000"/>
                  </p:iterate>
                  <p:childTnLst>
                    <p:set>
                      <p:cBhvr>
                        <p:cTn dur="1" fill="hold">
                          <p:stCondLst>
                            <p:cond delay="0"/>
                          </p:stCondLst>
                        </p:cTn>
                        <p:tgtEl>
                          <p:spTgt spid="1049980"/>
                        </p:tgtEl>
                        <p:attrNameLst>
                          <p:attrName>style.visibility</p:attrName>
                        </p:attrNameLst>
                      </p:cBhvr>
                      <p:to>
                        <p:strVal val="visible"/>
                      </p:to>
                    </p:set>
                    <p:anim calcmode="lin" valueType="num">
                      <p:cBhvr additive="base">
                        <p:cTn dur="500" fill="hold"/>
                        <p:tgtEl>
                          <p:spTgt spid="1049980"/>
                        </p:tgtEl>
                        <p:attrNameLst>
                          <p:attrName>ppt_x</p:attrName>
                        </p:attrNameLst>
                      </p:cBhvr>
                      <p:tavLst>
                        <p:tav tm="0">
                          <p:val>
                            <p:strVal val="0-#ppt_w/2"/>
                          </p:val>
                        </p:tav>
                        <p:tav tm="100000">
                          <p:val>
                            <p:strVal val="#ppt_x"/>
                          </p:val>
                        </p:tav>
                      </p:tavLst>
                    </p:anim>
                    <p:anim calcmode="lin" valueType="num">
                      <p:cBhvr additive="base">
                        <p:cTn dur="500" fill="hold"/>
                        <p:tgtEl>
                          <p:spTgt spid="1049980"/>
                        </p:tgtEl>
                        <p:attrNameLst>
                          <p:attrName>ppt_y</p:attrName>
                        </p:attrNameLst>
                      </p:cBhvr>
                      <p:tavLst>
                        <p:tav tm="0">
                          <p:val>
                            <p:strVal val="0-#ppt_h/2"/>
                          </p:val>
                        </p:tav>
                        <p:tav tm="100000">
                          <p:val>
                            <p:strVal val="#ppt_y"/>
                          </p:val>
                        </p:tav>
                      </p:tavLst>
                    </p:anim>
                  </p:childTnLst>
                </p:cTn>
              </p:par>
            </p:tnLst>
          </p:tmpl>
        </p:tmplLst>
      </p:bldP>
      <p:bldP spid="1049981" grpId="0" build="allAtOnce">
        <p:tmplLst>
          <p:tmpl lvl="1">
            <p:tnLst>
              <p:par>
                <p:cTn decel="100000" fill="hold" nodeType="afterEffect" presetClass="entr" presetID="2" presetSubtype="2">
                  <p:stCondLst>
                    <p:cond delay="250"/>
                  </p:stCondLst>
                  <p:childTnLst>
                    <p:set>
                      <p:cBhvr>
                        <p:cTn dur="1" fill="hold">
                          <p:stCondLst>
                            <p:cond delay="0"/>
                          </p:stCondLst>
                        </p:cTn>
                        <p:tgtEl>
                          <p:spTgt spid="1049981"/>
                        </p:tgtEl>
                        <p:attrNameLst>
                          <p:attrName>style.visibility</p:attrName>
                        </p:attrNameLst>
                      </p:cBhvr>
                      <p:to>
                        <p:strVal val="visible"/>
                      </p:to>
                    </p:set>
                    <p:anim calcmode="lin" valueType="num">
                      <p:cBhvr additive="base">
                        <p:cTn dur="500" fill="hold"/>
                        <p:tgtEl>
                          <p:spTgt spid="1049981"/>
                        </p:tgtEl>
                        <p:attrNameLst>
                          <p:attrName>ppt_x</p:attrName>
                        </p:attrNameLst>
                      </p:cBhvr>
                      <p:tavLst>
                        <p:tav tm="0">
                          <p:val>
                            <p:strVal val="1+#ppt_w/2"/>
                          </p:val>
                        </p:tav>
                        <p:tav tm="100000">
                          <p:val>
                            <p:strVal val="#ppt_x"/>
                          </p:val>
                        </p:tav>
                      </p:tavLst>
                    </p:anim>
                    <p:anim calcmode="lin" valueType="num">
                      <p:cBhvr additive="base">
                        <p:cTn dur="500" fill="hold"/>
                        <p:tgtEl>
                          <p:spTgt spid="1049981"/>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rofile 4">
    <p:spTree>
      <p:nvGrpSpPr>
        <p:cNvPr id="161" name=""/>
        <p:cNvGrpSpPr/>
        <p:nvPr/>
      </p:nvGrpSpPr>
      <p:grpSpPr>
        <a:xfrm>
          <a:off x="0" y="0"/>
          <a:ext cx="0" cy="0"/>
          <a:chOff x="0" y="0"/>
          <a:chExt cx="0" cy="0"/>
        </a:xfrm>
      </p:grpSpPr>
      <p:sp>
        <p:nvSpPr>
          <p:cNvPr id="1048938" name="円/楕円 26"/>
          <p:cNvSpPr/>
          <p:nvPr userDrawn="1"/>
        </p:nvSpPr>
        <p:spPr>
          <a:xfrm>
            <a:off x="11143377" y="3995458"/>
            <a:ext cx="1032497" cy="1032497"/>
          </a:xfrm>
          <a:prstGeom prst="ellipse"/>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8939" name="フッター プレースホルダー 2"/>
          <p:cNvSpPr>
            <a:spLocks noGrp="1"/>
          </p:cNvSpPr>
          <p:nvPr>
            <p:ph type="ftr" sz="quarter" idx="10"/>
          </p:nvPr>
        </p:nvSpPr>
        <p:spPr>
          <a:xfrm>
            <a:off x="10509540" y="9464400"/>
            <a:ext cx="5790697" cy="547688"/>
          </a:xfrm>
          <a:prstGeom prst="rect"/>
        </p:spPr>
        <p:txBody>
          <a:bodyPr/>
          <a:p>
            <a:r>
              <a:rPr altLang="ja-JP" lang="en-US"/>
              <a:t>The Power of PowerPoint | thepopp.com</a:t>
            </a:r>
            <a:endParaRPr altLang="en-US" dirty="0" lang="ja-JP"/>
          </a:p>
        </p:txBody>
      </p:sp>
      <p:sp>
        <p:nvSpPr>
          <p:cNvPr id="1048940" name="円/楕円 4"/>
          <p:cNvSpPr/>
          <p:nvPr userDrawn="1"/>
        </p:nvSpPr>
        <p:spPr>
          <a:xfrm>
            <a:off x="11951518" y="5027955"/>
            <a:ext cx="811957" cy="811957"/>
          </a:xfrm>
          <a:prstGeom prst="ellipse"/>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2"/>
              </a:solidFill>
            </a:endParaRPr>
          </a:p>
        </p:txBody>
      </p:sp>
      <p:sp>
        <p:nvSpPr>
          <p:cNvPr id="1048941" name="円/楕円 5"/>
          <p:cNvSpPr/>
          <p:nvPr userDrawn="1"/>
        </p:nvSpPr>
        <p:spPr>
          <a:xfrm>
            <a:off x="6664309" y="1039044"/>
            <a:ext cx="5060429" cy="5060429"/>
          </a:xfrm>
          <a:prstGeom prst="ellipse"/>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942" name="円/楕円 6"/>
          <p:cNvSpPr/>
          <p:nvPr userDrawn="1"/>
        </p:nvSpPr>
        <p:spPr>
          <a:xfrm>
            <a:off x="5584189" y="2479204"/>
            <a:ext cx="1368152" cy="1368152"/>
          </a:xfrm>
          <a:prstGeom prst="ellips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p>
        </p:txBody>
      </p:sp>
      <p:sp>
        <p:nvSpPr>
          <p:cNvPr id="1048943" name="円/楕円 7"/>
          <p:cNvSpPr/>
          <p:nvPr userDrawn="1"/>
        </p:nvSpPr>
        <p:spPr>
          <a:xfrm>
            <a:off x="6500424" y="914897"/>
            <a:ext cx="5060429" cy="5060429"/>
          </a:xfrm>
          <a:prstGeom prst="ellipse"/>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944" name="タイトル 1"/>
          <p:cNvSpPr>
            <a:spLocks noGrp="1"/>
          </p:cNvSpPr>
          <p:nvPr>
            <p:ph type="title" hasCustomPrompt="1"/>
          </p:nvPr>
        </p:nvSpPr>
        <p:spPr>
          <a:xfrm>
            <a:off x="4329563" y="6222956"/>
            <a:ext cx="9577064" cy="792088"/>
          </a:xfrm>
        </p:spPr>
        <p:txBody>
          <a:bodyPr anchor="b">
            <a:normAutofit/>
          </a:bodyPr>
          <a:lstStyle>
            <a:lvl1pPr algn="ctr">
              <a:defRPr baseline="0" sz="3600">
                <a:solidFill>
                  <a:schemeClr val="tx2"/>
                </a:solidFill>
                <a:latin typeface="Route 159 Light" pitchFamily="50" charset="0"/>
              </a:defRPr>
            </a:lvl1pPr>
          </a:lstStyle>
          <a:p>
            <a:r>
              <a:rPr altLang="ja-JP" dirty="0" kumimoji="1" lang="en-US"/>
              <a:t>Text goes here</a:t>
            </a:r>
            <a:endParaRPr altLang="en-US" dirty="0" kumimoji="1" lang="ja-JP"/>
          </a:p>
        </p:txBody>
      </p:sp>
      <p:sp>
        <p:nvSpPr>
          <p:cNvPr id="1048945" name="正方形/長方形 9"/>
          <p:cNvSpPr/>
          <p:nvPr userDrawn="1"/>
        </p:nvSpPr>
        <p:spPr>
          <a:xfrm>
            <a:off x="7523026" y="7735788"/>
            <a:ext cx="3240360" cy="7200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946" name="テキスト プレースホルダー 6"/>
          <p:cNvSpPr>
            <a:spLocks noGrp="1"/>
          </p:cNvSpPr>
          <p:nvPr>
            <p:ph type="body" sz="quarter" idx="16" hasCustomPrompt="1"/>
          </p:nvPr>
        </p:nvSpPr>
        <p:spPr>
          <a:xfrm>
            <a:off x="4354674" y="6943700"/>
            <a:ext cx="9577064" cy="576064"/>
          </a:xfrm>
        </p:spPr>
        <p:txBody>
          <a:bodyPr anchor="t">
            <a:noAutofit/>
          </a:bodyPr>
          <a:lstStyle>
            <a:lvl1pPr algn="ctr">
              <a:defRPr baseline="0" sz="2400" i="1">
                <a:solidFill>
                  <a:schemeClr val="accent1">
                    <a:lumMod val="75000"/>
                  </a:schemeClr>
                </a:solidFill>
                <a:latin typeface="+mn-lt"/>
              </a:defRPr>
            </a:lvl1pPr>
          </a:lstStyle>
          <a:p>
            <a:pPr lvl="0"/>
            <a:r>
              <a:rPr altLang="ja-JP" dirty="0" kumimoji="1" lang="en-US"/>
              <a:t>Text goes here</a:t>
            </a:r>
            <a:endParaRPr altLang="en-US" dirty="0" kumimoji="1" lang="ja-JP"/>
          </a:p>
        </p:txBody>
      </p:sp>
      <p:sp>
        <p:nvSpPr>
          <p:cNvPr id="1048947" name="図プレースホルダー 5"/>
          <p:cNvSpPr>
            <a:spLocks noGrp="1"/>
          </p:cNvSpPr>
          <p:nvPr>
            <p:ph type="pic" sz="quarter" idx="13" hasCustomPrompt="1"/>
          </p:nvPr>
        </p:nvSpPr>
        <p:spPr>
          <a:xfrm>
            <a:off x="6664309" y="1039044"/>
            <a:ext cx="4916413" cy="4916413"/>
          </a:xfrm>
          <a:prstGeom prst="ellipse"/>
          <a:solidFill>
            <a:schemeClr val="bg1"/>
          </a:solidFill>
          <a:ln w="28575" cmpd="sng">
            <a:solidFill>
              <a:schemeClr val="accent1"/>
            </a:solidFill>
          </a:ln>
          <a:effectLst/>
        </p:spPr>
        <p:txBody>
          <a:bodyPr>
            <a:normAutofit/>
          </a:bodyPr>
          <a:lstStyle>
            <a:lvl1pPr>
              <a:defRPr baseline="0" sz="1800"/>
            </a:lvl1pPr>
          </a:lstStyle>
          <a:p>
            <a:r>
              <a:rPr altLang="ja-JP" dirty="0" kumimoji="1" lang="en-US"/>
              <a:t>Add an image</a:t>
            </a:r>
            <a:endParaRPr altLang="en-US" dirty="0" kumimoji="1" lang="ja-JP"/>
          </a:p>
        </p:txBody>
      </p:sp>
      <p:sp>
        <p:nvSpPr>
          <p:cNvPr id="1048948" name="テキスト プレースホルダー 6"/>
          <p:cNvSpPr>
            <a:spLocks noGrp="1"/>
          </p:cNvSpPr>
          <p:nvPr>
            <p:ph type="body" sz="quarter" idx="14" hasCustomPrompt="1"/>
          </p:nvPr>
        </p:nvSpPr>
        <p:spPr>
          <a:xfrm>
            <a:off x="2899794" y="7879804"/>
            <a:ext cx="12486825" cy="1584176"/>
          </a:xfrm>
        </p:spPr>
        <p:txBody>
          <a:bodyPr anchor="t">
            <a:normAutofit/>
          </a:bodyPr>
          <a:lstStyle>
            <a:lvl1pPr algn="ctr">
              <a:defRPr baseline="0" sz="2000">
                <a:solidFill>
                  <a:schemeClr val="tx2"/>
                </a:solidFill>
              </a:defRPr>
            </a:lvl1pPr>
          </a:lstStyle>
          <a:p>
            <a:pPr lvl="0"/>
            <a:r>
              <a:rPr altLang="ja-JP" dirty="0" kumimoji="1" lang="en-US"/>
              <a:t>Text goes here</a:t>
            </a:r>
            <a:endParaRPr altLang="en-US" dirty="0" kumimoji="1" lang="ja-JP"/>
          </a:p>
        </p:txBody>
      </p:sp>
      <p:sp>
        <p:nvSpPr>
          <p:cNvPr id="1048949" name="円/楕円 22"/>
          <p:cNvSpPr/>
          <p:nvPr userDrawn="1"/>
        </p:nvSpPr>
        <p:spPr>
          <a:xfrm>
            <a:off x="4354674" y="2047156"/>
            <a:ext cx="864096" cy="864096"/>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p>
        </p:txBody>
      </p:sp>
      <p:sp>
        <p:nvSpPr>
          <p:cNvPr id="1048950" name="円/楕円 23"/>
          <p:cNvSpPr/>
          <p:nvPr userDrawn="1"/>
        </p:nvSpPr>
        <p:spPr>
          <a:xfrm>
            <a:off x="5584189" y="1899752"/>
            <a:ext cx="432048" cy="432048"/>
          </a:xfrm>
          <a:prstGeom prst="ellipse"/>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p>
        </p:txBody>
      </p:sp>
      <p:sp>
        <p:nvSpPr>
          <p:cNvPr id="1048951" name="円/楕円 24"/>
          <p:cNvSpPr/>
          <p:nvPr userDrawn="1"/>
        </p:nvSpPr>
        <p:spPr>
          <a:xfrm>
            <a:off x="13315215" y="4732632"/>
            <a:ext cx="486995" cy="486995"/>
          </a:xfrm>
          <a:prstGeom prst="ellips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2"/>
              </a:solidFill>
            </a:endParaRPr>
          </a:p>
        </p:txBody>
      </p:sp>
      <p:sp>
        <p:nvSpPr>
          <p:cNvPr id="1048952" name="正方形/長方形 25"/>
          <p:cNvSpPr/>
          <p:nvPr userDrawn="1"/>
        </p:nvSpPr>
        <p:spPr>
          <a:xfrm>
            <a:off x="-1" y="0"/>
            <a:ext cx="18286413" cy="111818"/>
          </a:xfrm>
          <a:prstGeom prst="rect"/>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953" name="スライド番号プレースホルダー 5"/>
          <p:cNvSpPr>
            <a:spLocks noGrp="1"/>
          </p:cNvSpPr>
          <p:nvPr>
            <p:ph type="sldNum" sz="quarter" idx="4"/>
          </p:nvPr>
        </p:nvSpPr>
        <p:spPr>
          <a:xfrm>
            <a:off x="17136094" y="9432788"/>
            <a:ext cx="1080120" cy="547688"/>
          </a:xfrm>
          <a:prstGeom prst="rect"/>
        </p:spPr>
        <p:txBody>
          <a:bodyPr anchor="ctr" bIns="81638" lIns="163275" rIns="163275" rtlCol="0" tIns="81638" vert="horz"/>
          <a:lstStyle>
            <a:lvl1pPr algn="ctr">
              <a:defRPr sz="2800">
                <a:solidFill>
                  <a:schemeClr val="bg1"/>
                </a:solidFill>
              </a:defRPr>
            </a:lvl1pPr>
          </a:lstStyle>
          <a:p>
            <a:fld id="{E6459DFB-86F3-43FA-8567-2EA6E426AE90}" type="slidenum">
              <a:rPr altLang="en-US" lang="ja-JP" smtClean="0"/>
              <a:t>‹#›</a:t>
            </a:fld>
            <a:endParaRPr altLang="en-US"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45" presetSubtype="0">
                                  <p:stCondLst>
                                    <p:cond delay="0"/>
                                  </p:stCondLst>
                                  <p:childTnLst>
                                    <p:set>
                                      <p:cBhvr>
                                        <p:cTn dur="1" fill="hold" id="6">
                                          <p:stCondLst>
                                            <p:cond delay="0"/>
                                          </p:stCondLst>
                                        </p:cTn>
                                        <p:tgtEl>
                                          <p:spTgt spid="1048949"/>
                                        </p:tgtEl>
                                        <p:attrNameLst>
                                          <p:attrName>style.visibility</p:attrName>
                                        </p:attrNameLst>
                                      </p:cBhvr>
                                      <p:to>
                                        <p:strVal val="visible"/>
                                      </p:to>
                                    </p:set>
                                    <p:animEffect transition="in" filter="fade">
                                      <p:cBhvr>
                                        <p:cTn dur="750" id="7"/>
                                        <p:tgtEl>
                                          <p:spTgt spid="1048949"/>
                                        </p:tgtEl>
                                      </p:cBhvr>
                                    </p:animEffect>
                                    <p:anim calcmode="lin" valueType="num">
                                      <p:cBhvr>
                                        <p:cTn dur="750" fill="hold" id="8"/>
                                        <p:tgtEl>
                                          <p:spTgt spid="1048949"/>
                                        </p:tgtEl>
                                        <p:attrNameLst>
                                          <p:attrName>ppt_w</p:attrName>
                                        </p:attrNameLst>
                                      </p:cBhvr>
                                      <p:tavLst>
                                        <p:tav fmla="#ppt_w*sin(2.5*pi*$)" tm="0">
                                          <p:val>
                                            <p:fltVal val="0.0"/>
                                          </p:val>
                                        </p:tav>
                                        <p:tav tm="100000">
                                          <p:val>
                                            <p:fltVal val="1.0"/>
                                          </p:val>
                                        </p:tav>
                                      </p:tavLst>
                                    </p:anim>
                                    <p:anim calcmode="lin" valueType="num">
                                      <p:cBhvr>
                                        <p:cTn dur="750" fill="hold" id="9"/>
                                        <p:tgtEl>
                                          <p:spTgt spid="1048949"/>
                                        </p:tgtEl>
                                        <p:attrNameLst>
                                          <p:attrName>ppt_h</p:attrName>
                                        </p:attrNameLst>
                                      </p:cBhvr>
                                      <p:tavLst>
                                        <p:tav tm="0">
                                          <p:val>
                                            <p:strVal val="#ppt_h"/>
                                          </p:val>
                                        </p:tav>
                                        <p:tav tm="100000">
                                          <p:val>
                                            <p:strVal val="#ppt_h"/>
                                          </p:val>
                                        </p:tav>
                                      </p:tavLst>
                                    </p:anim>
                                  </p:childTnLst>
                                </p:cTn>
                              </p:par>
                              <p:par>
                                <p:cTn decel="100000" fill="hold" grpId="1" id="10" nodeType="withEffect" presetClass="entr" presetID="2" presetSubtype="6">
                                  <p:stCondLst>
                                    <p:cond delay="0"/>
                                  </p:stCondLst>
                                  <p:childTnLst>
                                    <p:set>
                                      <p:cBhvr>
                                        <p:cTn dur="1" fill="hold" id="11">
                                          <p:stCondLst>
                                            <p:cond delay="0"/>
                                          </p:stCondLst>
                                        </p:cTn>
                                        <p:tgtEl>
                                          <p:spTgt spid="1048949"/>
                                        </p:tgtEl>
                                        <p:attrNameLst>
                                          <p:attrName>style.visibility</p:attrName>
                                        </p:attrNameLst>
                                      </p:cBhvr>
                                      <p:to>
                                        <p:strVal val="visible"/>
                                      </p:to>
                                    </p:set>
                                    <p:anim calcmode="lin" valueType="num">
                                      <p:cBhvr additive="base">
                                        <p:cTn dur="750" fill="hold" id="12"/>
                                        <p:tgtEl>
                                          <p:spTgt spid="1048949"/>
                                        </p:tgtEl>
                                        <p:attrNameLst>
                                          <p:attrName>ppt_x</p:attrName>
                                        </p:attrNameLst>
                                      </p:cBhvr>
                                      <p:tavLst>
                                        <p:tav tm="0">
                                          <p:val>
                                            <p:strVal val="1+#ppt_w/2"/>
                                          </p:val>
                                        </p:tav>
                                        <p:tav tm="100000">
                                          <p:val>
                                            <p:strVal val="#ppt_x"/>
                                          </p:val>
                                        </p:tav>
                                      </p:tavLst>
                                    </p:anim>
                                    <p:anim calcmode="lin" valueType="num">
                                      <p:cBhvr additive="base">
                                        <p:cTn dur="750" fill="hold" id="13"/>
                                        <p:tgtEl>
                                          <p:spTgt spid="1048949"/>
                                        </p:tgtEl>
                                        <p:attrNameLst>
                                          <p:attrName>ppt_y</p:attrName>
                                        </p:attrNameLst>
                                      </p:cBhvr>
                                      <p:tavLst>
                                        <p:tav tm="0">
                                          <p:val>
                                            <p:strVal val="1+#ppt_h/2"/>
                                          </p:val>
                                        </p:tav>
                                        <p:tav tm="100000">
                                          <p:val>
                                            <p:strVal val="#ppt_y"/>
                                          </p:val>
                                        </p:tav>
                                      </p:tavLst>
                                    </p:anim>
                                  </p:childTnLst>
                                </p:cTn>
                              </p:par>
                              <p:par>
                                <p:cTn fill="hold" grpId="0" id="14" nodeType="withEffect" presetClass="entr" presetID="45" presetSubtype="0">
                                  <p:stCondLst>
                                    <p:cond delay="100"/>
                                  </p:stCondLst>
                                  <p:childTnLst>
                                    <p:set>
                                      <p:cBhvr>
                                        <p:cTn dur="1" fill="hold" id="15">
                                          <p:stCondLst>
                                            <p:cond delay="0"/>
                                          </p:stCondLst>
                                        </p:cTn>
                                        <p:tgtEl>
                                          <p:spTgt spid="1048942"/>
                                        </p:tgtEl>
                                        <p:attrNameLst>
                                          <p:attrName>style.visibility</p:attrName>
                                        </p:attrNameLst>
                                      </p:cBhvr>
                                      <p:to>
                                        <p:strVal val="visible"/>
                                      </p:to>
                                    </p:set>
                                    <p:animEffect transition="in" filter="fade">
                                      <p:cBhvr>
                                        <p:cTn dur="750" id="16"/>
                                        <p:tgtEl>
                                          <p:spTgt spid="1048942"/>
                                        </p:tgtEl>
                                      </p:cBhvr>
                                    </p:animEffect>
                                    <p:anim calcmode="lin" valueType="num">
                                      <p:cBhvr>
                                        <p:cTn dur="750" fill="hold" id="17"/>
                                        <p:tgtEl>
                                          <p:spTgt spid="1048942"/>
                                        </p:tgtEl>
                                        <p:attrNameLst>
                                          <p:attrName>ppt_w</p:attrName>
                                        </p:attrNameLst>
                                      </p:cBhvr>
                                      <p:tavLst>
                                        <p:tav fmla="#ppt_w*sin(2.5*pi*$)" tm="0">
                                          <p:val>
                                            <p:fltVal val="0.0"/>
                                          </p:val>
                                        </p:tav>
                                        <p:tav tm="100000">
                                          <p:val>
                                            <p:fltVal val="1.0"/>
                                          </p:val>
                                        </p:tav>
                                      </p:tavLst>
                                    </p:anim>
                                    <p:anim calcmode="lin" valueType="num">
                                      <p:cBhvr>
                                        <p:cTn dur="750" fill="hold" id="18"/>
                                        <p:tgtEl>
                                          <p:spTgt spid="1048942"/>
                                        </p:tgtEl>
                                        <p:attrNameLst>
                                          <p:attrName>ppt_h</p:attrName>
                                        </p:attrNameLst>
                                      </p:cBhvr>
                                      <p:tavLst>
                                        <p:tav tm="0">
                                          <p:val>
                                            <p:strVal val="#ppt_h"/>
                                          </p:val>
                                        </p:tav>
                                        <p:tav tm="100000">
                                          <p:val>
                                            <p:strVal val="#ppt_h"/>
                                          </p:val>
                                        </p:tav>
                                      </p:tavLst>
                                    </p:anim>
                                  </p:childTnLst>
                                </p:cTn>
                              </p:par>
                              <p:par>
                                <p:cTn decel="100000" fill="hold" grpId="1" id="19" nodeType="withEffect" presetClass="entr" presetID="2" presetSubtype="6">
                                  <p:stCondLst>
                                    <p:cond delay="100"/>
                                  </p:stCondLst>
                                  <p:childTnLst>
                                    <p:set>
                                      <p:cBhvr>
                                        <p:cTn dur="1" fill="hold" id="20">
                                          <p:stCondLst>
                                            <p:cond delay="0"/>
                                          </p:stCondLst>
                                        </p:cTn>
                                        <p:tgtEl>
                                          <p:spTgt spid="1048942"/>
                                        </p:tgtEl>
                                        <p:attrNameLst>
                                          <p:attrName>style.visibility</p:attrName>
                                        </p:attrNameLst>
                                      </p:cBhvr>
                                      <p:to>
                                        <p:strVal val="visible"/>
                                      </p:to>
                                    </p:set>
                                    <p:anim calcmode="lin" valueType="num">
                                      <p:cBhvr additive="base">
                                        <p:cTn dur="750" fill="hold" id="21"/>
                                        <p:tgtEl>
                                          <p:spTgt spid="1048942"/>
                                        </p:tgtEl>
                                        <p:attrNameLst>
                                          <p:attrName>ppt_x</p:attrName>
                                        </p:attrNameLst>
                                      </p:cBhvr>
                                      <p:tavLst>
                                        <p:tav tm="0">
                                          <p:val>
                                            <p:strVal val="1+#ppt_w/2"/>
                                          </p:val>
                                        </p:tav>
                                        <p:tav tm="100000">
                                          <p:val>
                                            <p:strVal val="#ppt_x"/>
                                          </p:val>
                                        </p:tav>
                                      </p:tavLst>
                                    </p:anim>
                                    <p:anim calcmode="lin" valueType="num">
                                      <p:cBhvr additive="base">
                                        <p:cTn dur="750" fill="hold" id="22"/>
                                        <p:tgtEl>
                                          <p:spTgt spid="1048942"/>
                                        </p:tgtEl>
                                        <p:attrNameLst>
                                          <p:attrName>ppt_y</p:attrName>
                                        </p:attrNameLst>
                                      </p:cBhvr>
                                      <p:tavLst>
                                        <p:tav tm="0">
                                          <p:val>
                                            <p:strVal val="1+#ppt_h/2"/>
                                          </p:val>
                                        </p:tav>
                                        <p:tav tm="100000">
                                          <p:val>
                                            <p:strVal val="#ppt_y"/>
                                          </p:val>
                                        </p:tav>
                                      </p:tavLst>
                                    </p:anim>
                                  </p:childTnLst>
                                </p:cTn>
                              </p:par>
                              <p:par>
                                <p:cTn fill="hold" grpId="0" id="23" nodeType="withEffect" presetClass="entr" presetID="45" presetSubtype="0">
                                  <p:stCondLst>
                                    <p:cond delay="200"/>
                                  </p:stCondLst>
                                  <p:childTnLst>
                                    <p:set>
                                      <p:cBhvr>
                                        <p:cTn dur="1" fill="hold" id="24">
                                          <p:stCondLst>
                                            <p:cond delay="0"/>
                                          </p:stCondLst>
                                        </p:cTn>
                                        <p:tgtEl>
                                          <p:spTgt spid="1048950"/>
                                        </p:tgtEl>
                                        <p:attrNameLst>
                                          <p:attrName>style.visibility</p:attrName>
                                        </p:attrNameLst>
                                      </p:cBhvr>
                                      <p:to>
                                        <p:strVal val="visible"/>
                                      </p:to>
                                    </p:set>
                                    <p:animEffect transition="in" filter="fade">
                                      <p:cBhvr>
                                        <p:cTn dur="750" id="25"/>
                                        <p:tgtEl>
                                          <p:spTgt spid="1048950"/>
                                        </p:tgtEl>
                                      </p:cBhvr>
                                    </p:animEffect>
                                    <p:anim calcmode="lin" valueType="num">
                                      <p:cBhvr>
                                        <p:cTn dur="750" fill="hold" id="26"/>
                                        <p:tgtEl>
                                          <p:spTgt spid="1048950"/>
                                        </p:tgtEl>
                                        <p:attrNameLst>
                                          <p:attrName>ppt_w</p:attrName>
                                        </p:attrNameLst>
                                      </p:cBhvr>
                                      <p:tavLst>
                                        <p:tav fmla="#ppt_w*sin(2.5*pi*$)" tm="0">
                                          <p:val>
                                            <p:fltVal val="0.0"/>
                                          </p:val>
                                        </p:tav>
                                        <p:tav tm="100000">
                                          <p:val>
                                            <p:fltVal val="1.0"/>
                                          </p:val>
                                        </p:tav>
                                      </p:tavLst>
                                    </p:anim>
                                    <p:anim calcmode="lin" valueType="num">
                                      <p:cBhvr>
                                        <p:cTn dur="750" fill="hold" id="27"/>
                                        <p:tgtEl>
                                          <p:spTgt spid="1048950"/>
                                        </p:tgtEl>
                                        <p:attrNameLst>
                                          <p:attrName>ppt_h</p:attrName>
                                        </p:attrNameLst>
                                      </p:cBhvr>
                                      <p:tavLst>
                                        <p:tav tm="0">
                                          <p:val>
                                            <p:strVal val="#ppt_h"/>
                                          </p:val>
                                        </p:tav>
                                        <p:tav tm="100000">
                                          <p:val>
                                            <p:strVal val="#ppt_h"/>
                                          </p:val>
                                        </p:tav>
                                      </p:tavLst>
                                    </p:anim>
                                  </p:childTnLst>
                                </p:cTn>
                              </p:par>
                              <p:par>
                                <p:cTn decel="100000" fill="hold" grpId="1" id="28" nodeType="withEffect" presetClass="entr" presetID="2" presetSubtype="6">
                                  <p:stCondLst>
                                    <p:cond delay="200"/>
                                  </p:stCondLst>
                                  <p:childTnLst>
                                    <p:set>
                                      <p:cBhvr>
                                        <p:cTn dur="1" fill="hold" id="29">
                                          <p:stCondLst>
                                            <p:cond delay="0"/>
                                          </p:stCondLst>
                                        </p:cTn>
                                        <p:tgtEl>
                                          <p:spTgt spid="1048950"/>
                                        </p:tgtEl>
                                        <p:attrNameLst>
                                          <p:attrName>style.visibility</p:attrName>
                                        </p:attrNameLst>
                                      </p:cBhvr>
                                      <p:to>
                                        <p:strVal val="visible"/>
                                      </p:to>
                                    </p:set>
                                    <p:anim calcmode="lin" valueType="num">
                                      <p:cBhvr additive="base">
                                        <p:cTn dur="750" fill="hold" id="30"/>
                                        <p:tgtEl>
                                          <p:spTgt spid="1048950"/>
                                        </p:tgtEl>
                                        <p:attrNameLst>
                                          <p:attrName>ppt_x</p:attrName>
                                        </p:attrNameLst>
                                      </p:cBhvr>
                                      <p:tavLst>
                                        <p:tav tm="0">
                                          <p:val>
                                            <p:strVal val="1+#ppt_w/2"/>
                                          </p:val>
                                        </p:tav>
                                        <p:tav tm="100000">
                                          <p:val>
                                            <p:strVal val="#ppt_x"/>
                                          </p:val>
                                        </p:tav>
                                      </p:tavLst>
                                    </p:anim>
                                    <p:anim calcmode="lin" valueType="num">
                                      <p:cBhvr additive="base">
                                        <p:cTn dur="750" fill="hold" id="31"/>
                                        <p:tgtEl>
                                          <p:spTgt spid="1048950"/>
                                        </p:tgtEl>
                                        <p:attrNameLst>
                                          <p:attrName>ppt_y</p:attrName>
                                        </p:attrNameLst>
                                      </p:cBhvr>
                                      <p:tavLst>
                                        <p:tav tm="0">
                                          <p:val>
                                            <p:strVal val="1+#ppt_h/2"/>
                                          </p:val>
                                        </p:tav>
                                        <p:tav tm="100000">
                                          <p:val>
                                            <p:strVal val="#ppt_y"/>
                                          </p:val>
                                        </p:tav>
                                      </p:tavLst>
                                    </p:anim>
                                  </p:childTnLst>
                                </p:cTn>
                              </p:par>
                              <p:par>
                                <p:cTn fill="hold" grpId="0" id="32" nodeType="withEffect" presetClass="entr" presetID="45" presetSubtype="0">
                                  <p:stCondLst>
                                    <p:cond delay="300"/>
                                  </p:stCondLst>
                                  <p:childTnLst>
                                    <p:set>
                                      <p:cBhvr>
                                        <p:cTn dur="1" fill="hold" id="33">
                                          <p:stCondLst>
                                            <p:cond delay="0"/>
                                          </p:stCondLst>
                                        </p:cTn>
                                        <p:tgtEl>
                                          <p:spTgt spid="1048940"/>
                                        </p:tgtEl>
                                        <p:attrNameLst>
                                          <p:attrName>style.visibility</p:attrName>
                                        </p:attrNameLst>
                                      </p:cBhvr>
                                      <p:to>
                                        <p:strVal val="visible"/>
                                      </p:to>
                                    </p:set>
                                    <p:animEffect transition="in" filter="fade">
                                      <p:cBhvr>
                                        <p:cTn dur="750" id="34"/>
                                        <p:tgtEl>
                                          <p:spTgt spid="1048940"/>
                                        </p:tgtEl>
                                      </p:cBhvr>
                                    </p:animEffect>
                                    <p:anim calcmode="lin" valueType="num">
                                      <p:cBhvr>
                                        <p:cTn dur="750" fill="hold" id="35"/>
                                        <p:tgtEl>
                                          <p:spTgt spid="1048940"/>
                                        </p:tgtEl>
                                        <p:attrNameLst>
                                          <p:attrName>ppt_w</p:attrName>
                                        </p:attrNameLst>
                                      </p:cBhvr>
                                      <p:tavLst>
                                        <p:tav fmla="#ppt_w*sin(2.5*pi*$)" tm="0">
                                          <p:val>
                                            <p:fltVal val="0.0"/>
                                          </p:val>
                                        </p:tav>
                                        <p:tav tm="100000">
                                          <p:val>
                                            <p:fltVal val="1.0"/>
                                          </p:val>
                                        </p:tav>
                                      </p:tavLst>
                                    </p:anim>
                                    <p:anim calcmode="lin" valueType="num">
                                      <p:cBhvr>
                                        <p:cTn dur="750" fill="hold" id="36"/>
                                        <p:tgtEl>
                                          <p:spTgt spid="1048940"/>
                                        </p:tgtEl>
                                        <p:attrNameLst>
                                          <p:attrName>ppt_h</p:attrName>
                                        </p:attrNameLst>
                                      </p:cBhvr>
                                      <p:tavLst>
                                        <p:tav tm="0">
                                          <p:val>
                                            <p:strVal val="#ppt_h"/>
                                          </p:val>
                                        </p:tav>
                                        <p:tav tm="100000">
                                          <p:val>
                                            <p:strVal val="#ppt_h"/>
                                          </p:val>
                                        </p:tav>
                                      </p:tavLst>
                                    </p:anim>
                                  </p:childTnLst>
                                </p:cTn>
                              </p:par>
                              <p:par>
                                <p:cTn decel="100000" fill="hold" grpId="1" id="37" nodeType="withEffect" presetClass="entr" presetID="2" presetSubtype="6">
                                  <p:stCondLst>
                                    <p:cond delay="300"/>
                                  </p:stCondLst>
                                  <p:childTnLst>
                                    <p:set>
                                      <p:cBhvr>
                                        <p:cTn dur="1" fill="hold" id="38">
                                          <p:stCondLst>
                                            <p:cond delay="0"/>
                                          </p:stCondLst>
                                        </p:cTn>
                                        <p:tgtEl>
                                          <p:spTgt spid="1048940"/>
                                        </p:tgtEl>
                                        <p:attrNameLst>
                                          <p:attrName>style.visibility</p:attrName>
                                        </p:attrNameLst>
                                      </p:cBhvr>
                                      <p:to>
                                        <p:strVal val="visible"/>
                                      </p:to>
                                    </p:set>
                                    <p:anim calcmode="lin" valueType="num">
                                      <p:cBhvr additive="base">
                                        <p:cTn dur="750" fill="hold" id="39"/>
                                        <p:tgtEl>
                                          <p:spTgt spid="1048940"/>
                                        </p:tgtEl>
                                        <p:attrNameLst>
                                          <p:attrName>ppt_x</p:attrName>
                                        </p:attrNameLst>
                                      </p:cBhvr>
                                      <p:tavLst>
                                        <p:tav tm="0">
                                          <p:val>
                                            <p:strVal val="1+#ppt_w/2"/>
                                          </p:val>
                                        </p:tav>
                                        <p:tav tm="100000">
                                          <p:val>
                                            <p:strVal val="#ppt_x"/>
                                          </p:val>
                                        </p:tav>
                                      </p:tavLst>
                                    </p:anim>
                                    <p:anim calcmode="lin" valueType="num">
                                      <p:cBhvr additive="base">
                                        <p:cTn dur="750" fill="hold" id="40"/>
                                        <p:tgtEl>
                                          <p:spTgt spid="1048940"/>
                                        </p:tgtEl>
                                        <p:attrNameLst>
                                          <p:attrName>ppt_y</p:attrName>
                                        </p:attrNameLst>
                                      </p:cBhvr>
                                      <p:tavLst>
                                        <p:tav tm="0">
                                          <p:val>
                                            <p:strVal val="1+#ppt_h/2"/>
                                          </p:val>
                                        </p:tav>
                                        <p:tav tm="100000">
                                          <p:val>
                                            <p:strVal val="#ppt_y"/>
                                          </p:val>
                                        </p:tav>
                                      </p:tavLst>
                                    </p:anim>
                                  </p:childTnLst>
                                </p:cTn>
                              </p:par>
                              <p:par>
                                <p:cTn fill="hold" grpId="0" id="41" nodeType="withEffect" presetClass="entr" presetID="45" presetSubtype="0">
                                  <p:stCondLst>
                                    <p:cond delay="400"/>
                                  </p:stCondLst>
                                  <p:childTnLst>
                                    <p:set>
                                      <p:cBhvr>
                                        <p:cTn dur="1" fill="hold" id="42">
                                          <p:stCondLst>
                                            <p:cond delay="0"/>
                                          </p:stCondLst>
                                        </p:cTn>
                                        <p:tgtEl>
                                          <p:spTgt spid="1048951"/>
                                        </p:tgtEl>
                                        <p:attrNameLst>
                                          <p:attrName>style.visibility</p:attrName>
                                        </p:attrNameLst>
                                      </p:cBhvr>
                                      <p:to>
                                        <p:strVal val="visible"/>
                                      </p:to>
                                    </p:set>
                                    <p:animEffect transition="in" filter="fade">
                                      <p:cBhvr>
                                        <p:cTn dur="750" id="43"/>
                                        <p:tgtEl>
                                          <p:spTgt spid="1048951"/>
                                        </p:tgtEl>
                                      </p:cBhvr>
                                    </p:animEffect>
                                    <p:anim calcmode="lin" valueType="num">
                                      <p:cBhvr>
                                        <p:cTn dur="750" fill="hold" id="44"/>
                                        <p:tgtEl>
                                          <p:spTgt spid="1048951"/>
                                        </p:tgtEl>
                                        <p:attrNameLst>
                                          <p:attrName>ppt_w</p:attrName>
                                        </p:attrNameLst>
                                      </p:cBhvr>
                                      <p:tavLst>
                                        <p:tav fmla="#ppt_w*sin(2.5*pi*$)" tm="0">
                                          <p:val>
                                            <p:fltVal val="0.0"/>
                                          </p:val>
                                        </p:tav>
                                        <p:tav tm="100000">
                                          <p:val>
                                            <p:fltVal val="1.0"/>
                                          </p:val>
                                        </p:tav>
                                      </p:tavLst>
                                    </p:anim>
                                    <p:anim calcmode="lin" valueType="num">
                                      <p:cBhvr>
                                        <p:cTn dur="750" fill="hold" id="45"/>
                                        <p:tgtEl>
                                          <p:spTgt spid="1048951"/>
                                        </p:tgtEl>
                                        <p:attrNameLst>
                                          <p:attrName>ppt_h</p:attrName>
                                        </p:attrNameLst>
                                      </p:cBhvr>
                                      <p:tavLst>
                                        <p:tav tm="0">
                                          <p:val>
                                            <p:strVal val="#ppt_h"/>
                                          </p:val>
                                        </p:tav>
                                        <p:tav tm="100000">
                                          <p:val>
                                            <p:strVal val="#ppt_h"/>
                                          </p:val>
                                        </p:tav>
                                      </p:tavLst>
                                    </p:anim>
                                  </p:childTnLst>
                                </p:cTn>
                              </p:par>
                              <p:par>
                                <p:cTn decel="100000" fill="hold" grpId="1" id="46" nodeType="withEffect" presetClass="entr" presetID="2" presetSubtype="6">
                                  <p:stCondLst>
                                    <p:cond delay="400"/>
                                  </p:stCondLst>
                                  <p:childTnLst>
                                    <p:set>
                                      <p:cBhvr>
                                        <p:cTn dur="1" fill="hold" id="47">
                                          <p:stCondLst>
                                            <p:cond delay="0"/>
                                          </p:stCondLst>
                                        </p:cTn>
                                        <p:tgtEl>
                                          <p:spTgt spid="1048951"/>
                                        </p:tgtEl>
                                        <p:attrNameLst>
                                          <p:attrName>style.visibility</p:attrName>
                                        </p:attrNameLst>
                                      </p:cBhvr>
                                      <p:to>
                                        <p:strVal val="visible"/>
                                      </p:to>
                                    </p:set>
                                    <p:anim calcmode="lin" valueType="num">
                                      <p:cBhvr additive="base">
                                        <p:cTn dur="750" fill="hold" id="48"/>
                                        <p:tgtEl>
                                          <p:spTgt spid="1048951"/>
                                        </p:tgtEl>
                                        <p:attrNameLst>
                                          <p:attrName>ppt_x</p:attrName>
                                        </p:attrNameLst>
                                      </p:cBhvr>
                                      <p:tavLst>
                                        <p:tav tm="0">
                                          <p:val>
                                            <p:strVal val="1+#ppt_w/2"/>
                                          </p:val>
                                        </p:tav>
                                        <p:tav tm="100000">
                                          <p:val>
                                            <p:strVal val="#ppt_x"/>
                                          </p:val>
                                        </p:tav>
                                      </p:tavLst>
                                    </p:anim>
                                    <p:anim calcmode="lin" valueType="num">
                                      <p:cBhvr additive="base">
                                        <p:cTn dur="750" fill="hold" id="49"/>
                                        <p:tgtEl>
                                          <p:spTgt spid="1048951"/>
                                        </p:tgtEl>
                                        <p:attrNameLst>
                                          <p:attrName>ppt_y</p:attrName>
                                        </p:attrNameLst>
                                      </p:cBhvr>
                                      <p:tavLst>
                                        <p:tav tm="0">
                                          <p:val>
                                            <p:strVal val="1+#ppt_h/2"/>
                                          </p:val>
                                        </p:tav>
                                        <p:tav tm="100000">
                                          <p:val>
                                            <p:strVal val="#ppt_y"/>
                                          </p:val>
                                        </p:tav>
                                      </p:tavLst>
                                    </p:anim>
                                  </p:childTnLst>
                                </p:cTn>
                              </p:par>
                              <p:par>
                                <p:cTn fill="hold" grpId="0" id="50" nodeType="withEffect" presetClass="entr" presetID="45" presetSubtype="0">
                                  <p:stCondLst>
                                    <p:cond delay="500"/>
                                  </p:stCondLst>
                                  <p:childTnLst>
                                    <p:set>
                                      <p:cBhvr>
                                        <p:cTn dur="1" fill="hold" id="51">
                                          <p:stCondLst>
                                            <p:cond delay="0"/>
                                          </p:stCondLst>
                                        </p:cTn>
                                        <p:tgtEl>
                                          <p:spTgt spid="1048938"/>
                                        </p:tgtEl>
                                        <p:attrNameLst>
                                          <p:attrName>style.visibility</p:attrName>
                                        </p:attrNameLst>
                                      </p:cBhvr>
                                      <p:to>
                                        <p:strVal val="visible"/>
                                      </p:to>
                                    </p:set>
                                    <p:animEffect transition="in" filter="fade">
                                      <p:cBhvr>
                                        <p:cTn dur="750" id="52"/>
                                        <p:tgtEl>
                                          <p:spTgt spid="1048938"/>
                                        </p:tgtEl>
                                      </p:cBhvr>
                                    </p:animEffect>
                                    <p:anim calcmode="lin" valueType="num">
                                      <p:cBhvr>
                                        <p:cTn dur="750" fill="hold" id="53"/>
                                        <p:tgtEl>
                                          <p:spTgt spid="1048938"/>
                                        </p:tgtEl>
                                        <p:attrNameLst>
                                          <p:attrName>ppt_w</p:attrName>
                                        </p:attrNameLst>
                                      </p:cBhvr>
                                      <p:tavLst>
                                        <p:tav fmla="#ppt_w*sin(2.5*pi*$)" tm="0">
                                          <p:val>
                                            <p:fltVal val="0.0"/>
                                          </p:val>
                                        </p:tav>
                                        <p:tav tm="100000">
                                          <p:val>
                                            <p:fltVal val="1.0"/>
                                          </p:val>
                                        </p:tav>
                                      </p:tavLst>
                                    </p:anim>
                                    <p:anim calcmode="lin" valueType="num">
                                      <p:cBhvr>
                                        <p:cTn dur="750" fill="hold" id="54"/>
                                        <p:tgtEl>
                                          <p:spTgt spid="1048938"/>
                                        </p:tgtEl>
                                        <p:attrNameLst>
                                          <p:attrName>ppt_h</p:attrName>
                                        </p:attrNameLst>
                                      </p:cBhvr>
                                      <p:tavLst>
                                        <p:tav tm="0">
                                          <p:val>
                                            <p:strVal val="#ppt_h"/>
                                          </p:val>
                                        </p:tav>
                                        <p:tav tm="100000">
                                          <p:val>
                                            <p:strVal val="#ppt_h"/>
                                          </p:val>
                                        </p:tav>
                                      </p:tavLst>
                                    </p:anim>
                                  </p:childTnLst>
                                </p:cTn>
                              </p:par>
                              <p:par>
                                <p:cTn decel="100000" fill="hold" grpId="1" id="55" nodeType="withEffect" presetClass="entr" presetID="2" presetSubtype="6">
                                  <p:stCondLst>
                                    <p:cond delay="500"/>
                                  </p:stCondLst>
                                  <p:childTnLst>
                                    <p:set>
                                      <p:cBhvr>
                                        <p:cTn dur="1" fill="hold" id="56">
                                          <p:stCondLst>
                                            <p:cond delay="0"/>
                                          </p:stCondLst>
                                        </p:cTn>
                                        <p:tgtEl>
                                          <p:spTgt spid="1048938"/>
                                        </p:tgtEl>
                                        <p:attrNameLst>
                                          <p:attrName>style.visibility</p:attrName>
                                        </p:attrNameLst>
                                      </p:cBhvr>
                                      <p:to>
                                        <p:strVal val="visible"/>
                                      </p:to>
                                    </p:set>
                                    <p:anim calcmode="lin" valueType="num">
                                      <p:cBhvr additive="base">
                                        <p:cTn dur="750" fill="hold" id="57"/>
                                        <p:tgtEl>
                                          <p:spTgt spid="1048938"/>
                                        </p:tgtEl>
                                        <p:attrNameLst>
                                          <p:attrName>ppt_x</p:attrName>
                                        </p:attrNameLst>
                                      </p:cBhvr>
                                      <p:tavLst>
                                        <p:tav tm="0">
                                          <p:val>
                                            <p:strVal val="1+#ppt_w/2"/>
                                          </p:val>
                                        </p:tav>
                                        <p:tav tm="100000">
                                          <p:val>
                                            <p:strVal val="#ppt_x"/>
                                          </p:val>
                                        </p:tav>
                                      </p:tavLst>
                                    </p:anim>
                                    <p:anim calcmode="lin" valueType="num">
                                      <p:cBhvr additive="base">
                                        <p:cTn dur="750" fill="hold" id="58"/>
                                        <p:tgtEl>
                                          <p:spTgt spid="1048938"/>
                                        </p:tgtEl>
                                        <p:attrNameLst>
                                          <p:attrName>ppt_y</p:attrName>
                                        </p:attrNameLst>
                                      </p:cBhvr>
                                      <p:tavLst>
                                        <p:tav tm="0">
                                          <p:val>
                                            <p:strVal val="1+#ppt_h/2"/>
                                          </p:val>
                                        </p:tav>
                                        <p:tav tm="100000">
                                          <p:val>
                                            <p:strVal val="#ppt_y"/>
                                          </p:val>
                                        </p:tav>
                                      </p:tavLst>
                                    </p:anim>
                                  </p:childTnLst>
                                </p:cTn>
                              </p:par>
                              <p:par>
                                <p:cTn fill="hold" grpId="0" id="59" nodeType="withEffect" presetClass="entr" presetID="10" presetSubtype="0">
                                  <p:stCondLst>
                                    <p:cond delay="500"/>
                                  </p:stCondLst>
                                  <p:childTnLst>
                                    <p:set>
                                      <p:cBhvr>
                                        <p:cTn dur="1" fill="hold" id="60">
                                          <p:stCondLst>
                                            <p:cond delay="0"/>
                                          </p:stCondLst>
                                        </p:cTn>
                                        <p:tgtEl>
                                          <p:spTgt spid="1048941"/>
                                        </p:tgtEl>
                                        <p:attrNameLst>
                                          <p:attrName>style.visibility</p:attrName>
                                        </p:attrNameLst>
                                      </p:cBhvr>
                                      <p:to>
                                        <p:strVal val="visible"/>
                                      </p:to>
                                    </p:set>
                                    <p:animEffect transition="in" filter="fade">
                                      <p:cBhvr>
                                        <p:cTn dur="1000" id="61"/>
                                        <p:tgtEl>
                                          <p:spTgt spid="1048941"/>
                                        </p:tgtEl>
                                      </p:cBhvr>
                                    </p:animEffect>
                                  </p:childTnLst>
                                </p:cTn>
                              </p:par>
                              <p:par>
                                <p:cTn decel="100000" fill="hold" grpId="1" id="62" nodeType="withEffect" presetClass="entr" presetID="2" presetSubtype="1">
                                  <p:stCondLst>
                                    <p:cond delay="500"/>
                                  </p:stCondLst>
                                  <p:childTnLst>
                                    <p:set>
                                      <p:cBhvr>
                                        <p:cTn dur="1" fill="hold" id="63">
                                          <p:stCondLst>
                                            <p:cond delay="0"/>
                                          </p:stCondLst>
                                        </p:cTn>
                                        <p:tgtEl>
                                          <p:spTgt spid="1048941"/>
                                        </p:tgtEl>
                                        <p:attrNameLst>
                                          <p:attrName>style.visibility</p:attrName>
                                        </p:attrNameLst>
                                      </p:cBhvr>
                                      <p:to>
                                        <p:strVal val="visible"/>
                                      </p:to>
                                    </p:set>
                                    <p:anim calcmode="lin" valueType="num">
                                      <p:cBhvr additive="base">
                                        <p:cTn dur="1000" fill="hold" id="64"/>
                                        <p:tgtEl>
                                          <p:spTgt spid="1048941"/>
                                        </p:tgtEl>
                                        <p:attrNameLst>
                                          <p:attrName>ppt_x</p:attrName>
                                        </p:attrNameLst>
                                      </p:cBhvr>
                                      <p:tavLst>
                                        <p:tav tm="0">
                                          <p:val>
                                            <p:strVal val="#ppt_x"/>
                                          </p:val>
                                        </p:tav>
                                        <p:tav tm="100000">
                                          <p:val>
                                            <p:strVal val="#ppt_x"/>
                                          </p:val>
                                        </p:tav>
                                      </p:tavLst>
                                    </p:anim>
                                    <p:anim calcmode="lin" valueType="num">
                                      <p:cBhvr additive="base">
                                        <p:cTn dur="1000" fill="hold" id="65"/>
                                        <p:tgtEl>
                                          <p:spTgt spid="1048941"/>
                                        </p:tgtEl>
                                        <p:attrNameLst>
                                          <p:attrName>ppt_y</p:attrName>
                                        </p:attrNameLst>
                                      </p:cBhvr>
                                      <p:tavLst>
                                        <p:tav tm="0">
                                          <p:val>
                                            <p:strVal val="0-#ppt_h/2"/>
                                          </p:val>
                                        </p:tav>
                                        <p:tav tm="100000">
                                          <p:val>
                                            <p:strVal val="#ppt_y"/>
                                          </p:val>
                                        </p:tav>
                                      </p:tavLst>
                                    </p:anim>
                                  </p:childTnLst>
                                </p:cTn>
                              </p:par>
                              <p:par>
                                <p:cTn fill="hold" grpId="0" id="66" nodeType="withEffect" presetClass="entr" presetID="10" presetSubtype="0">
                                  <p:stCondLst>
                                    <p:cond delay="600"/>
                                  </p:stCondLst>
                                  <p:childTnLst>
                                    <p:set>
                                      <p:cBhvr>
                                        <p:cTn dur="1" fill="hold" id="67">
                                          <p:stCondLst>
                                            <p:cond delay="0"/>
                                          </p:stCondLst>
                                        </p:cTn>
                                        <p:tgtEl>
                                          <p:spTgt spid="1048943"/>
                                        </p:tgtEl>
                                        <p:attrNameLst>
                                          <p:attrName>style.visibility</p:attrName>
                                        </p:attrNameLst>
                                      </p:cBhvr>
                                      <p:to>
                                        <p:strVal val="visible"/>
                                      </p:to>
                                    </p:set>
                                    <p:animEffect transition="in" filter="fade">
                                      <p:cBhvr>
                                        <p:cTn dur="1000" id="68"/>
                                        <p:tgtEl>
                                          <p:spTgt spid="1048943"/>
                                        </p:tgtEl>
                                      </p:cBhvr>
                                    </p:animEffect>
                                  </p:childTnLst>
                                </p:cTn>
                              </p:par>
                              <p:par>
                                <p:cTn decel="100000" fill="hold" grpId="1" id="69" nodeType="withEffect" presetClass="entr" presetID="2" presetSubtype="1">
                                  <p:stCondLst>
                                    <p:cond delay="600"/>
                                  </p:stCondLst>
                                  <p:childTnLst>
                                    <p:set>
                                      <p:cBhvr>
                                        <p:cTn dur="1" fill="hold" id="70">
                                          <p:stCondLst>
                                            <p:cond delay="0"/>
                                          </p:stCondLst>
                                        </p:cTn>
                                        <p:tgtEl>
                                          <p:spTgt spid="1048943"/>
                                        </p:tgtEl>
                                        <p:attrNameLst>
                                          <p:attrName>style.visibility</p:attrName>
                                        </p:attrNameLst>
                                      </p:cBhvr>
                                      <p:to>
                                        <p:strVal val="visible"/>
                                      </p:to>
                                    </p:set>
                                    <p:anim calcmode="lin" valueType="num">
                                      <p:cBhvr additive="base">
                                        <p:cTn dur="1000" fill="hold" id="71"/>
                                        <p:tgtEl>
                                          <p:spTgt spid="1048943"/>
                                        </p:tgtEl>
                                        <p:attrNameLst>
                                          <p:attrName>ppt_x</p:attrName>
                                        </p:attrNameLst>
                                      </p:cBhvr>
                                      <p:tavLst>
                                        <p:tav tm="0">
                                          <p:val>
                                            <p:strVal val="#ppt_x"/>
                                          </p:val>
                                        </p:tav>
                                        <p:tav tm="100000">
                                          <p:val>
                                            <p:strVal val="#ppt_x"/>
                                          </p:val>
                                        </p:tav>
                                      </p:tavLst>
                                    </p:anim>
                                    <p:anim calcmode="lin" valueType="num">
                                      <p:cBhvr additive="base">
                                        <p:cTn dur="1000" fill="hold" id="72"/>
                                        <p:tgtEl>
                                          <p:spTgt spid="1048943"/>
                                        </p:tgtEl>
                                        <p:attrNameLst>
                                          <p:attrName>ppt_y</p:attrName>
                                        </p:attrNameLst>
                                      </p:cBhvr>
                                      <p:tavLst>
                                        <p:tav tm="0">
                                          <p:val>
                                            <p:strVal val="0-#ppt_h/2"/>
                                          </p:val>
                                        </p:tav>
                                        <p:tav tm="100000">
                                          <p:val>
                                            <p:strVal val="#ppt_y"/>
                                          </p:val>
                                        </p:tav>
                                      </p:tavLst>
                                    </p:anim>
                                  </p:childTnLst>
                                </p:cTn>
                              </p:par>
                              <p:par>
                                <p:cTn fill="hold" grpId="0" id="73" nodeType="withEffect" presetClass="entr" presetID="10" presetSubtype="0">
                                  <p:stCondLst>
                                    <p:cond delay="700"/>
                                  </p:stCondLst>
                                  <p:childTnLst>
                                    <p:set>
                                      <p:cBhvr>
                                        <p:cTn dur="1" fill="hold" id="74">
                                          <p:stCondLst>
                                            <p:cond delay="0"/>
                                          </p:stCondLst>
                                        </p:cTn>
                                        <p:tgtEl>
                                          <p:spTgt spid="1048947"/>
                                        </p:tgtEl>
                                        <p:attrNameLst>
                                          <p:attrName>style.visibility</p:attrName>
                                        </p:attrNameLst>
                                      </p:cBhvr>
                                      <p:to>
                                        <p:strVal val="visible"/>
                                      </p:to>
                                    </p:set>
                                    <p:animEffect transition="in" filter="fade">
                                      <p:cBhvr>
                                        <p:cTn dur="1000" id="75"/>
                                        <p:tgtEl>
                                          <p:spTgt spid="1048947"/>
                                        </p:tgtEl>
                                      </p:cBhvr>
                                    </p:animEffect>
                                  </p:childTnLst>
                                </p:cTn>
                              </p:par>
                              <p:par>
                                <p:cTn decel="100000" fill="hold" grpId="1" id="76" nodeType="withEffect" presetClass="entr" presetID="2" presetSubtype="1">
                                  <p:stCondLst>
                                    <p:cond delay="700"/>
                                  </p:stCondLst>
                                  <p:childTnLst>
                                    <p:set>
                                      <p:cBhvr>
                                        <p:cTn dur="1" fill="hold" id="77">
                                          <p:stCondLst>
                                            <p:cond delay="0"/>
                                          </p:stCondLst>
                                        </p:cTn>
                                        <p:tgtEl>
                                          <p:spTgt spid="1048947"/>
                                        </p:tgtEl>
                                        <p:attrNameLst>
                                          <p:attrName>style.visibility</p:attrName>
                                        </p:attrNameLst>
                                      </p:cBhvr>
                                      <p:to>
                                        <p:strVal val="visible"/>
                                      </p:to>
                                    </p:set>
                                    <p:anim calcmode="lin" valueType="num">
                                      <p:cBhvr additive="base">
                                        <p:cTn dur="1000" fill="hold" id="78"/>
                                        <p:tgtEl>
                                          <p:spTgt spid="1048947"/>
                                        </p:tgtEl>
                                        <p:attrNameLst>
                                          <p:attrName>ppt_x</p:attrName>
                                        </p:attrNameLst>
                                      </p:cBhvr>
                                      <p:tavLst>
                                        <p:tav tm="0">
                                          <p:val>
                                            <p:strVal val="#ppt_x"/>
                                          </p:val>
                                        </p:tav>
                                        <p:tav tm="100000">
                                          <p:val>
                                            <p:strVal val="#ppt_x"/>
                                          </p:val>
                                        </p:tav>
                                      </p:tavLst>
                                    </p:anim>
                                    <p:anim calcmode="lin" valueType="num">
                                      <p:cBhvr additive="base">
                                        <p:cTn dur="1000" fill="hold" id="79"/>
                                        <p:tgtEl>
                                          <p:spTgt spid="1048947"/>
                                        </p:tgtEl>
                                        <p:attrNameLst>
                                          <p:attrName>ppt_y</p:attrName>
                                        </p:attrNameLst>
                                      </p:cBhvr>
                                      <p:tavLst>
                                        <p:tav tm="0">
                                          <p:val>
                                            <p:strVal val="0-#ppt_h/2"/>
                                          </p:val>
                                        </p:tav>
                                        <p:tav tm="100000">
                                          <p:val>
                                            <p:strVal val="#ppt_y"/>
                                          </p:val>
                                        </p:tav>
                                      </p:tavLst>
                                    </p:anim>
                                  </p:childTnLst>
                                </p:cTn>
                              </p:par>
                            </p:childTnLst>
                          </p:cTn>
                        </p:par>
                        <p:par>
                          <p:cTn fill="hold" id="80">
                            <p:stCondLst>
                              <p:cond delay="1700"/>
                            </p:stCondLst>
                            <p:childTnLst>
                              <p:par>
                                <p:cTn decel="100000" fill="hold" grpId="0" id="81" nodeType="afterEffect" presetClass="entr" presetID="2" presetSubtype="4">
                                  <p:stCondLst>
                                    <p:cond delay="250"/>
                                  </p:stCondLst>
                                  <p:childTnLst>
                                    <p:set>
                                      <p:cBhvr>
                                        <p:cTn dur="1" fill="hold" id="82">
                                          <p:stCondLst>
                                            <p:cond delay="0"/>
                                          </p:stCondLst>
                                        </p:cTn>
                                        <p:tgtEl>
                                          <p:spTgt spid="1048944"/>
                                        </p:tgtEl>
                                        <p:attrNameLst>
                                          <p:attrName>style.visibility</p:attrName>
                                        </p:attrNameLst>
                                      </p:cBhvr>
                                      <p:to>
                                        <p:strVal val="visible"/>
                                      </p:to>
                                    </p:set>
                                    <p:anim calcmode="lin" valueType="num">
                                      <p:cBhvr additive="base">
                                        <p:cTn dur="500" fill="hold" id="83"/>
                                        <p:tgtEl>
                                          <p:spTgt spid="1048944"/>
                                        </p:tgtEl>
                                        <p:attrNameLst>
                                          <p:attrName>ppt_x</p:attrName>
                                        </p:attrNameLst>
                                      </p:cBhvr>
                                      <p:tavLst>
                                        <p:tav tm="0">
                                          <p:val>
                                            <p:strVal val="#ppt_x"/>
                                          </p:val>
                                        </p:tav>
                                        <p:tav tm="100000">
                                          <p:val>
                                            <p:strVal val="#ppt_x"/>
                                          </p:val>
                                        </p:tav>
                                      </p:tavLst>
                                    </p:anim>
                                    <p:anim calcmode="lin" valueType="num">
                                      <p:cBhvr additive="base">
                                        <p:cTn dur="500" fill="hold" id="84"/>
                                        <p:tgtEl>
                                          <p:spTgt spid="1048944"/>
                                        </p:tgtEl>
                                        <p:attrNameLst>
                                          <p:attrName>ppt_y</p:attrName>
                                        </p:attrNameLst>
                                      </p:cBhvr>
                                      <p:tavLst>
                                        <p:tav tm="0">
                                          <p:val>
                                            <p:strVal val="1+#ppt_h/2"/>
                                          </p:val>
                                        </p:tav>
                                        <p:tav tm="100000">
                                          <p:val>
                                            <p:strVal val="#ppt_y"/>
                                          </p:val>
                                        </p:tav>
                                      </p:tavLst>
                                    </p:anim>
                                  </p:childTnLst>
                                </p:cTn>
                              </p:par>
                            </p:childTnLst>
                          </p:cTn>
                        </p:par>
                        <p:par>
                          <p:cTn fill="hold" id="85">
                            <p:stCondLst>
                              <p:cond delay="2450"/>
                            </p:stCondLst>
                            <p:childTnLst>
                              <p:par>
                                <p:cTn fill="hold" grpId="0" id="86" nodeType="afterEffect" presetClass="entr" presetID="22" presetSubtype="8">
                                  <p:stCondLst>
                                    <p:cond delay="0"/>
                                  </p:stCondLst>
                                  <p:iterate type="lt">
                                    <p:tmPct val="10000"/>
                                  </p:iterate>
                                  <p:childTnLst>
                                    <p:set>
                                      <p:cBhvr>
                                        <p:cTn dur="1" fill="hold" id="87">
                                          <p:stCondLst>
                                            <p:cond delay="0"/>
                                          </p:stCondLst>
                                        </p:cTn>
                                        <p:tgtEl>
                                          <p:spTgt spid="1048946">
                                            <p:txEl>
                                              <p:pRg st="0" end="0"/>
                                            </p:txEl>
                                          </p:spTgt>
                                        </p:tgtEl>
                                        <p:attrNameLst>
                                          <p:attrName>style.visibility</p:attrName>
                                        </p:attrNameLst>
                                      </p:cBhvr>
                                      <p:to>
                                        <p:strVal val="visible"/>
                                      </p:to>
                                    </p:set>
                                    <p:animEffect transition="in" filter="wipe(left)">
                                      <p:cBhvr>
                                        <p:cTn dur="500" id="88"/>
                                        <p:tgtEl>
                                          <p:spTgt spid="1048946">
                                            <p:txEl>
                                              <p:pRg st="0" end="0"/>
                                            </p:txEl>
                                          </p:spTgt>
                                        </p:tgtEl>
                                      </p:cBhvr>
                                    </p:animEffect>
                                  </p:childTnLst>
                                </p:cTn>
                              </p:par>
                            </p:childTnLst>
                          </p:cTn>
                        </p:par>
                        <p:par>
                          <p:cTn fill="hold" id="89">
                            <p:stCondLst>
                              <p:cond delay="3500"/>
                            </p:stCondLst>
                            <p:childTnLst>
                              <p:par>
                                <p:cTn decel="100000" fill="hold" grpId="0" id="90" nodeType="afterEffect" presetClass="entr" presetID="2" presetSubtype="4">
                                  <p:stCondLst>
                                    <p:cond delay="0"/>
                                  </p:stCondLst>
                                  <p:childTnLst>
                                    <p:set>
                                      <p:cBhvr>
                                        <p:cTn dur="1" fill="hold" id="91">
                                          <p:stCondLst>
                                            <p:cond delay="0"/>
                                          </p:stCondLst>
                                        </p:cTn>
                                        <p:tgtEl>
                                          <p:spTgt spid="1048945"/>
                                        </p:tgtEl>
                                        <p:attrNameLst>
                                          <p:attrName>style.visibility</p:attrName>
                                        </p:attrNameLst>
                                      </p:cBhvr>
                                      <p:to>
                                        <p:strVal val="visible"/>
                                      </p:to>
                                    </p:set>
                                    <p:anim calcmode="lin" valueType="num">
                                      <p:cBhvr additive="base">
                                        <p:cTn dur="500" fill="hold" id="92"/>
                                        <p:tgtEl>
                                          <p:spTgt spid="1048945"/>
                                        </p:tgtEl>
                                        <p:attrNameLst>
                                          <p:attrName>ppt_x</p:attrName>
                                        </p:attrNameLst>
                                      </p:cBhvr>
                                      <p:tavLst>
                                        <p:tav tm="0">
                                          <p:val>
                                            <p:strVal val="#ppt_x"/>
                                          </p:val>
                                        </p:tav>
                                        <p:tav tm="100000">
                                          <p:val>
                                            <p:strVal val="#ppt_x"/>
                                          </p:val>
                                        </p:tav>
                                      </p:tavLst>
                                    </p:anim>
                                    <p:anim calcmode="lin" valueType="num">
                                      <p:cBhvr additive="base">
                                        <p:cTn dur="500" fill="hold" id="93"/>
                                        <p:tgtEl>
                                          <p:spTgt spid="1048945"/>
                                        </p:tgtEl>
                                        <p:attrNameLst>
                                          <p:attrName>ppt_y</p:attrName>
                                        </p:attrNameLst>
                                      </p:cBhvr>
                                      <p:tavLst>
                                        <p:tav tm="0">
                                          <p:val>
                                            <p:strVal val="1+#ppt_h/2"/>
                                          </p:val>
                                        </p:tav>
                                        <p:tav tm="100000">
                                          <p:val>
                                            <p:strVal val="#ppt_y"/>
                                          </p:val>
                                        </p:tav>
                                      </p:tavLst>
                                    </p:anim>
                                  </p:childTnLst>
                                </p:cTn>
                              </p:par>
                              <p:par>
                                <p:cTn decel="100000" fill="hold" grpId="0" id="94" nodeType="withEffect" presetClass="entr" presetID="2" presetSubtype="4">
                                  <p:stCondLst>
                                    <p:cond delay="100"/>
                                  </p:stCondLst>
                                  <p:childTnLst>
                                    <p:set>
                                      <p:cBhvr>
                                        <p:cTn dur="1" fill="hold" id="95">
                                          <p:stCondLst>
                                            <p:cond delay="0"/>
                                          </p:stCondLst>
                                        </p:cTn>
                                        <p:tgtEl>
                                          <p:spTgt spid="1048948">
                                            <p:txEl>
                                              <p:pRg st="0" end="0"/>
                                            </p:txEl>
                                          </p:spTgt>
                                        </p:tgtEl>
                                        <p:attrNameLst>
                                          <p:attrName>style.visibility</p:attrName>
                                        </p:attrNameLst>
                                      </p:cBhvr>
                                      <p:to>
                                        <p:strVal val="visible"/>
                                      </p:to>
                                    </p:set>
                                    <p:anim calcmode="lin" valueType="num">
                                      <p:cBhvr additive="base">
                                        <p:cTn dur="500" fill="hold" id="96"/>
                                        <p:tgtEl>
                                          <p:spTgt spid="1048948">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97"/>
                                        <p:tgtEl>
                                          <p:spTgt spid="104894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38" grpId="0" animBg="1"/>
      <p:bldP spid="1048938" grpId="1" animBg="1"/>
      <p:bldP spid="1048940" grpId="0" animBg="1"/>
      <p:bldP spid="1048940" grpId="1" animBg="1"/>
      <p:bldP spid="1048941" grpId="0" animBg="1"/>
      <p:bldP spid="1048941" grpId="1" animBg="1"/>
      <p:bldP spid="1048942" grpId="0" animBg="1"/>
      <p:bldP spid="1048942" grpId="1" animBg="1"/>
      <p:bldP spid="1048943" grpId="0" animBg="1"/>
      <p:bldP spid="1048943" grpId="1" animBg="1"/>
      <p:bldP spid="1048944" grpId="0"/>
      <p:bldP spid="1048945" grpId="0" animBg="1"/>
      <p:bldP spid="1048946" grpId="0" build="p">
        <p:tmplLst>
          <p:tmpl lvl="1">
            <p:tnLst>
              <p:par>
                <p:cTn fill="hold" nodeType="afterEffect" presetClass="entr" presetID="22" presetSubtype="8">
                  <p:stCondLst>
                    <p:cond delay="0"/>
                  </p:stCondLst>
                  <p:iterate type="lt">
                    <p:tmPct val="10000"/>
                  </p:iterate>
                  <p:childTnLst>
                    <p:set>
                      <p:cBhvr>
                        <p:cTn dur="1" fill="hold">
                          <p:stCondLst>
                            <p:cond delay="0"/>
                          </p:stCondLst>
                        </p:cTn>
                        <p:tgtEl>
                          <p:spTgt spid="1048946"/>
                        </p:tgtEl>
                        <p:attrNameLst>
                          <p:attrName>style.visibility</p:attrName>
                        </p:attrNameLst>
                      </p:cBhvr>
                      <p:to>
                        <p:strVal val="visible"/>
                      </p:to>
                    </p:set>
                    <p:animEffect transition="in" filter="wipe(left)">
                      <p:cBhvr>
                        <p:cTn dur="500"/>
                        <p:tgtEl>
                          <p:spTgt spid="1048946"/>
                        </p:tgtEl>
                      </p:cBhvr>
                    </p:animEffect>
                  </p:childTnLst>
                </p:cTn>
              </p:par>
            </p:tnLst>
          </p:tmpl>
        </p:tmplLst>
      </p:bldP>
      <p:bldP spid="1048947" grpId="0" animBg="1"/>
      <p:bldP spid="1048947" grpId="1" animBg="1"/>
      <p:bldP spid="1048948" grpId="0" build="p">
        <p:tmplLst>
          <p:tmpl lvl="1">
            <p:tnLst>
              <p:par>
                <p:cTn decel="100000" fill="hold" nodeType="withEffect" presetClass="entr" presetID="2" presetSubtype="4">
                  <p:stCondLst>
                    <p:cond delay="100"/>
                  </p:stCondLst>
                  <p:childTnLst>
                    <p:set>
                      <p:cBhvr>
                        <p:cTn dur="1" fill="hold">
                          <p:stCondLst>
                            <p:cond delay="0"/>
                          </p:stCondLst>
                        </p:cTn>
                        <p:tgtEl>
                          <p:spTgt spid="1048948"/>
                        </p:tgtEl>
                        <p:attrNameLst>
                          <p:attrName>style.visibility</p:attrName>
                        </p:attrNameLst>
                      </p:cBhvr>
                      <p:to>
                        <p:strVal val="visible"/>
                      </p:to>
                    </p:set>
                    <p:anim calcmode="lin" valueType="num">
                      <p:cBhvr additive="base">
                        <p:cTn dur="500" fill="hold"/>
                        <p:tgtEl>
                          <p:spTgt spid="1048948"/>
                        </p:tgtEl>
                        <p:attrNameLst>
                          <p:attrName>ppt_x</p:attrName>
                        </p:attrNameLst>
                      </p:cBhvr>
                      <p:tavLst>
                        <p:tav tm="0">
                          <p:val>
                            <p:strVal val="#ppt_x"/>
                          </p:val>
                        </p:tav>
                        <p:tav tm="100000">
                          <p:val>
                            <p:strVal val="#ppt_x"/>
                          </p:val>
                        </p:tav>
                      </p:tavLst>
                    </p:anim>
                    <p:anim calcmode="lin" valueType="num">
                      <p:cBhvr additive="base">
                        <p:cTn dur="500" fill="hold"/>
                        <p:tgtEl>
                          <p:spTgt spid="1048948"/>
                        </p:tgtEl>
                        <p:attrNameLst>
                          <p:attrName>ppt_y</p:attrName>
                        </p:attrNameLst>
                      </p:cBhvr>
                      <p:tavLst>
                        <p:tav tm="0">
                          <p:val>
                            <p:strVal val="1+#ppt_h/2"/>
                          </p:val>
                        </p:tav>
                        <p:tav tm="100000">
                          <p:val>
                            <p:strVal val="#ppt_y"/>
                          </p:val>
                        </p:tav>
                      </p:tavLst>
                    </p:anim>
                  </p:childTnLst>
                </p:cTn>
              </p:par>
            </p:tnLst>
          </p:tmpl>
        </p:tmplLst>
      </p:bldP>
      <p:bldP spid="1048949" grpId="0" animBg="1"/>
      <p:bldP spid="1048949" grpId="1" animBg="1"/>
      <p:bldP spid="1048950" grpId="0" animBg="1"/>
      <p:bldP spid="1048950" grpId="1" animBg="1"/>
      <p:bldP spid="1048951" grpId="0" animBg="1"/>
      <p:bldP spid="1048951" grpId="1" animBg="1"/>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ig Image &amp; 4 Items">
    <p:spTree>
      <p:nvGrpSpPr>
        <p:cNvPr id="167" name=""/>
        <p:cNvGrpSpPr/>
        <p:nvPr/>
      </p:nvGrpSpPr>
      <p:grpSpPr>
        <a:xfrm>
          <a:off x="0" y="0"/>
          <a:ext cx="0" cy="0"/>
          <a:chOff x="0" y="0"/>
          <a:chExt cx="0" cy="0"/>
        </a:xfrm>
      </p:grpSpPr>
      <p:sp>
        <p:nvSpPr>
          <p:cNvPr id="1048980" name="正方形/長方形 40"/>
          <p:cNvSpPr/>
          <p:nvPr userDrawn="1"/>
        </p:nvSpPr>
        <p:spPr>
          <a:xfrm>
            <a:off x="0" y="0"/>
            <a:ext cx="9142414" cy="10286999"/>
          </a:xfrm>
          <a:prstGeom prst="rect"/>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981" name="フッター プレースホルダー 2"/>
          <p:cNvSpPr>
            <a:spLocks noGrp="1"/>
          </p:cNvSpPr>
          <p:nvPr>
            <p:ph type="ftr" sz="quarter" idx="10"/>
          </p:nvPr>
        </p:nvSpPr>
        <p:spPr>
          <a:xfrm>
            <a:off x="10509540" y="9464400"/>
            <a:ext cx="5790697" cy="547688"/>
          </a:xfrm>
          <a:prstGeom prst="rect"/>
        </p:spPr>
        <p:txBody>
          <a:bodyPr/>
          <a:p>
            <a:r>
              <a:rPr altLang="ja-JP" lang="en-US"/>
              <a:t>The Power of PowerPoint | thepopp.com</a:t>
            </a:r>
            <a:endParaRPr altLang="en-US" dirty="0" lang="ja-JP"/>
          </a:p>
        </p:txBody>
      </p:sp>
      <p:sp>
        <p:nvSpPr>
          <p:cNvPr id="1048982" name="図プレースホルダー 3"/>
          <p:cNvSpPr>
            <a:spLocks noGrp="1"/>
          </p:cNvSpPr>
          <p:nvPr>
            <p:ph type="pic" sz="quarter" idx="12" hasCustomPrompt="1"/>
          </p:nvPr>
        </p:nvSpPr>
        <p:spPr>
          <a:xfrm>
            <a:off x="-1" y="0"/>
            <a:ext cx="8999191" cy="10287000"/>
          </a:xfrm>
          <a:noFill/>
        </p:spPr>
        <p:txBody>
          <a:bodyPr/>
          <a:p>
            <a:r>
              <a:rPr altLang="ja-JP" dirty="0" kumimoji="1" lang="en-US"/>
              <a:t>Add an image</a:t>
            </a:r>
            <a:endParaRPr altLang="en-US" dirty="0" kumimoji="1" lang="ja-JP"/>
          </a:p>
        </p:txBody>
      </p:sp>
      <p:sp>
        <p:nvSpPr>
          <p:cNvPr id="1048983" name="タイトル プレースホルダー 1"/>
          <p:cNvSpPr>
            <a:spLocks noGrp="1"/>
          </p:cNvSpPr>
          <p:nvPr>
            <p:ph type="title" hasCustomPrompt="1"/>
          </p:nvPr>
        </p:nvSpPr>
        <p:spPr>
          <a:xfrm>
            <a:off x="9431238" y="246956"/>
            <a:ext cx="7990959" cy="1203151"/>
          </a:xfrm>
          <a:prstGeom prst="rect"/>
        </p:spPr>
        <p:txBody>
          <a:bodyPr anchor="ctr" bIns="81638" lIns="163275" rIns="163275" rtlCol="0" tIns="81638" vert="horz">
            <a:normAutofit/>
          </a:bodyPr>
          <a:lstStyle>
            <a:lvl1pPr>
              <a:defRPr baseline="0"/>
            </a:lvl1pPr>
          </a:lstStyle>
          <a:p>
            <a:r>
              <a:rPr altLang="ja-JP" dirty="0" kumimoji="1" lang="en-US"/>
              <a:t>Slide Title Goes Here</a:t>
            </a:r>
            <a:endParaRPr altLang="en-US" dirty="0" kumimoji="1" lang="ja-JP"/>
          </a:p>
        </p:txBody>
      </p:sp>
      <p:sp>
        <p:nvSpPr>
          <p:cNvPr id="1048984" name="テキスト プレースホルダー 6"/>
          <p:cNvSpPr>
            <a:spLocks noGrp="1"/>
          </p:cNvSpPr>
          <p:nvPr>
            <p:ph type="body" sz="quarter" idx="13" hasCustomPrompt="1"/>
          </p:nvPr>
        </p:nvSpPr>
        <p:spPr>
          <a:xfrm>
            <a:off x="9503246" y="1543100"/>
            <a:ext cx="7918951" cy="504056"/>
          </a:xfrm>
        </p:spPr>
        <p:txBody>
          <a:bodyPr/>
          <a:lstStyle>
            <a:lvl1pPr>
              <a:defRPr baseline="0" i="1">
                <a:solidFill>
                  <a:schemeClr val="tx1">
                    <a:lumMod val="50000"/>
                    <a:lumOff val="50000"/>
                  </a:schemeClr>
                </a:solidFill>
                <a:latin typeface="+mn-lt"/>
                <a:cs typeface="Open Sans Light" panose="020B0306030504020204" pitchFamily="34" charset="0"/>
              </a:defRPr>
            </a:lvl1pPr>
          </a:lstStyle>
          <a:p>
            <a:pPr lvl="0"/>
            <a:r>
              <a:rPr altLang="ja-JP" dirty="0" kumimoji="1" lang="en-US"/>
              <a:t>Short description goes here</a:t>
            </a:r>
            <a:endParaRPr altLang="en-US" dirty="0" kumimoji="1" lang="ja-JP"/>
          </a:p>
        </p:txBody>
      </p:sp>
      <p:sp>
        <p:nvSpPr>
          <p:cNvPr id="1048985" name="正方形/長方形 7"/>
          <p:cNvSpPr/>
          <p:nvPr userDrawn="1"/>
        </p:nvSpPr>
        <p:spPr>
          <a:xfrm>
            <a:off x="9575254" y="1399084"/>
            <a:ext cx="3240360" cy="7200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986" name="テキスト プレースホルダー 5"/>
          <p:cNvSpPr>
            <a:spLocks noGrp="1"/>
          </p:cNvSpPr>
          <p:nvPr>
            <p:ph type="body" sz="quarter" idx="14" hasCustomPrompt="1"/>
          </p:nvPr>
        </p:nvSpPr>
        <p:spPr>
          <a:xfrm>
            <a:off x="8495134" y="2407196"/>
            <a:ext cx="1080120" cy="720080"/>
          </a:xfrm>
          <a:prstGeom prst="rect"/>
          <a:solidFill>
            <a:schemeClr val="accent1"/>
          </a:solidFill>
        </p:spPr>
        <p:txBody>
          <a:bodyPr/>
          <a:lstStyle>
            <a:lvl1pPr>
              <a:defRPr>
                <a:latin typeface="Route 159 UltraLight" pitchFamily="50" charset="0"/>
              </a:defRPr>
            </a:lvl1pPr>
          </a:lstStyle>
          <a:p>
            <a:pPr lvl="0"/>
            <a:r>
              <a:rPr altLang="ja-JP" dirty="0" kumimoji="1" lang="en-US"/>
              <a:t> </a:t>
            </a:r>
            <a:endParaRPr altLang="en-US" dirty="0" kumimoji="1" lang="ja-JP"/>
          </a:p>
        </p:txBody>
      </p:sp>
      <p:sp>
        <p:nvSpPr>
          <p:cNvPr id="1048987" name="直角三角形 10"/>
          <p:cNvSpPr/>
          <p:nvPr userDrawn="1"/>
        </p:nvSpPr>
        <p:spPr>
          <a:xfrm rot="5400000">
            <a:off x="9214817" y="3054872"/>
            <a:ext cx="288034" cy="432841"/>
          </a:xfrm>
          <a:prstGeom prst="rtTriangle"/>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988" name="テキスト プレースホルダー 6"/>
          <p:cNvSpPr>
            <a:spLocks noGrp="1"/>
          </p:cNvSpPr>
          <p:nvPr>
            <p:ph type="body" sz="quarter" idx="23" hasCustomPrompt="1"/>
          </p:nvPr>
        </p:nvSpPr>
        <p:spPr>
          <a:xfrm>
            <a:off x="8711158" y="2291316"/>
            <a:ext cx="648072" cy="1008112"/>
          </a:xfrm>
        </p:spPr>
        <p:txBody>
          <a:bodyPr anchor="t">
            <a:noAutofit/>
          </a:bodyPr>
          <a:lstStyle>
            <a:lvl1pPr algn="ctr">
              <a:defRPr baseline="0" sz="4400" i="0">
                <a:solidFill>
                  <a:schemeClr val="bg1"/>
                </a:solidFill>
                <a:latin typeface="Open Sans Semibold" panose="020B0706030804020204" pitchFamily="34" charset="0"/>
                <a:cs typeface="Open Sans Semibold" panose="020B0706030804020204" pitchFamily="34" charset="0"/>
              </a:defRPr>
            </a:lvl1pPr>
          </a:lstStyle>
          <a:p>
            <a:pPr lvl="0"/>
            <a:r>
              <a:rPr altLang="ja-JP" dirty="0" kumimoji="1" lang="en-US"/>
              <a:t>#</a:t>
            </a:r>
            <a:endParaRPr altLang="en-US" dirty="0" kumimoji="1" lang="ja-JP"/>
          </a:p>
        </p:txBody>
      </p:sp>
      <p:sp>
        <p:nvSpPr>
          <p:cNvPr id="1048989" name="テキスト プレースホルダー 6"/>
          <p:cNvSpPr>
            <a:spLocks noGrp="1"/>
          </p:cNvSpPr>
          <p:nvPr>
            <p:ph type="body" sz="quarter" idx="20" hasCustomPrompt="1"/>
          </p:nvPr>
        </p:nvSpPr>
        <p:spPr>
          <a:xfrm>
            <a:off x="9684870" y="2407196"/>
            <a:ext cx="7737326" cy="720080"/>
          </a:xfrm>
        </p:spPr>
        <p:txBody>
          <a:bodyPr anchor="t">
            <a:noAutofit/>
          </a:bodyPr>
          <a:lstStyle>
            <a:lvl1pPr algn="l">
              <a:defRPr baseline="0" sz="3200" i="0">
                <a:solidFill>
                  <a:schemeClr val="accent1"/>
                </a:solidFill>
                <a:latin typeface="Route 159 SemiBold" pitchFamily="50" charset="0"/>
              </a:defRPr>
            </a:lvl1pPr>
          </a:lstStyle>
          <a:p>
            <a:pPr lvl="0"/>
            <a:r>
              <a:rPr altLang="ja-JP" dirty="0" kumimoji="1" lang="en-US"/>
              <a:t>Text goes here</a:t>
            </a:r>
            <a:endParaRPr altLang="en-US" dirty="0" kumimoji="1" lang="ja-JP"/>
          </a:p>
        </p:txBody>
      </p:sp>
      <p:sp>
        <p:nvSpPr>
          <p:cNvPr id="1048990" name="テキスト プレースホルダー 6"/>
          <p:cNvSpPr>
            <a:spLocks noGrp="1"/>
          </p:cNvSpPr>
          <p:nvPr>
            <p:ph type="body" sz="quarter" idx="24" hasCustomPrompt="1"/>
          </p:nvPr>
        </p:nvSpPr>
        <p:spPr>
          <a:xfrm>
            <a:off x="9719269" y="3199284"/>
            <a:ext cx="7702927" cy="576064"/>
          </a:xfrm>
        </p:spPr>
        <p:txBody>
          <a:bodyPr anchor="t">
            <a:noAutofit/>
          </a:bodyPr>
          <a:lstStyle>
            <a:lvl1pPr algn="l">
              <a:defRPr baseline="0" sz="2000" i="0">
                <a:solidFill>
                  <a:schemeClr val="tx2"/>
                </a:solidFill>
                <a:latin typeface="+mn-lt"/>
              </a:defRPr>
            </a:lvl1pPr>
          </a:lstStyle>
          <a:p>
            <a:pPr lvl="0"/>
            <a:r>
              <a:rPr altLang="ja-JP" dirty="0" kumimoji="1" lang="en-US"/>
              <a:t>Text goes here</a:t>
            </a:r>
            <a:endParaRPr altLang="en-US" dirty="0" kumimoji="1" lang="ja-JP"/>
          </a:p>
        </p:txBody>
      </p:sp>
      <p:sp>
        <p:nvSpPr>
          <p:cNvPr id="1048991" name="正方形/長方形 15"/>
          <p:cNvSpPr/>
          <p:nvPr userDrawn="1"/>
        </p:nvSpPr>
        <p:spPr>
          <a:xfrm>
            <a:off x="9863286" y="3127276"/>
            <a:ext cx="3240360" cy="7200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992" name="テキスト プレースホルダー 5"/>
          <p:cNvSpPr>
            <a:spLocks noGrp="1"/>
          </p:cNvSpPr>
          <p:nvPr>
            <p:ph type="body" sz="quarter" idx="25" hasCustomPrompt="1"/>
          </p:nvPr>
        </p:nvSpPr>
        <p:spPr>
          <a:xfrm>
            <a:off x="8482996" y="4142583"/>
            <a:ext cx="1080120" cy="720080"/>
          </a:xfrm>
          <a:prstGeom prst="rect"/>
          <a:solidFill>
            <a:schemeClr val="accent3"/>
          </a:solidFill>
        </p:spPr>
        <p:txBody>
          <a:bodyPr/>
          <a:lstStyle>
            <a:lvl1pPr>
              <a:defRPr>
                <a:latin typeface="Route 159 UltraLight" pitchFamily="50" charset="0"/>
              </a:defRPr>
            </a:lvl1pPr>
          </a:lstStyle>
          <a:p>
            <a:pPr lvl="0"/>
            <a:r>
              <a:rPr altLang="ja-JP" dirty="0" kumimoji="1" lang="en-US"/>
              <a:t> </a:t>
            </a:r>
            <a:endParaRPr altLang="en-US" dirty="0" kumimoji="1" lang="ja-JP"/>
          </a:p>
        </p:txBody>
      </p:sp>
      <p:sp>
        <p:nvSpPr>
          <p:cNvPr id="1048993" name="直角三角形 23"/>
          <p:cNvSpPr/>
          <p:nvPr userDrawn="1"/>
        </p:nvSpPr>
        <p:spPr>
          <a:xfrm rot="5400000">
            <a:off x="9202679" y="4790259"/>
            <a:ext cx="288034" cy="432841"/>
          </a:xfrm>
          <a:prstGeom prst="rtTriangle"/>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994" name="テキスト プレースホルダー 6"/>
          <p:cNvSpPr>
            <a:spLocks noGrp="1"/>
          </p:cNvSpPr>
          <p:nvPr>
            <p:ph type="body" sz="quarter" idx="26" hasCustomPrompt="1"/>
          </p:nvPr>
        </p:nvSpPr>
        <p:spPr>
          <a:xfrm>
            <a:off x="8699020" y="4026703"/>
            <a:ext cx="648072" cy="1008112"/>
          </a:xfrm>
        </p:spPr>
        <p:txBody>
          <a:bodyPr anchor="t">
            <a:noAutofit/>
          </a:bodyPr>
          <a:lstStyle>
            <a:lvl1pPr algn="ctr">
              <a:defRPr baseline="0" sz="4400" i="0">
                <a:solidFill>
                  <a:schemeClr val="bg1"/>
                </a:solidFill>
                <a:latin typeface="Open Sans Semibold" panose="020B0706030804020204" pitchFamily="34" charset="0"/>
                <a:cs typeface="Open Sans Semibold" panose="020B0706030804020204" pitchFamily="34" charset="0"/>
              </a:defRPr>
            </a:lvl1pPr>
          </a:lstStyle>
          <a:p>
            <a:pPr lvl="0"/>
            <a:r>
              <a:rPr altLang="ja-JP" dirty="0" kumimoji="1" lang="en-US"/>
              <a:t>#</a:t>
            </a:r>
            <a:endParaRPr altLang="en-US" dirty="0" kumimoji="1" lang="ja-JP"/>
          </a:p>
        </p:txBody>
      </p:sp>
      <p:sp>
        <p:nvSpPr>
          <p:cNvPr id="1048995" name="テキスト プレースホルダー 6"/>
          <p:cNvSpPr>
            <a:spLocks noGrp="1"/>
          </p:cNvSpPr>
          <p:nvPr>
            <p:ph type="body" sz="quarter" idx="27" hasCustomPrompt="1"/>
          </p:nvPr>
        </p:nvSpPr>
        <p:spPr>
          <a:xfrm>
            <a:off x="9672732" y="4142583"/>
            <a:ext cx="7737326" cy="720080"/>
          </a:xfrm>
        </p:spPr>
        <p:txBody>
          <a:bodyPr anchor="t">
            <a:noAutofit/>
          </a:bodyPr>
          <a:lstStyle>
            <a:lvl1pPr algn="l">
              <a:defRPr baseline="0" sz="3200" i="0">
                <a:solidFill>
                  <a:schemeClr val="accent3"/>
                </a:solidFill>
                <a:latin typeface="Route 159 SemiBold" pitchFamily="50" charset="0"/>
              </a:defRPr>
            </a:lvl1pPr>
          </a:lstStyle>
          <a:p>
            <a:pPr lvl="0"/>
            <a:r>
              <a:rPr altLang="ja-JP" dirty="0" kumimoji="1" lang="en-US"/>
              <a:t>Text goes here</a:t>
            </a:r>
            <a:endParaRPr altLang="en-US" dirty="0" kumimoji="1" lang="ja-JP"/>
          </a:p>
        </p:txBody>
      </p:sp>
      <p:sp>
        <p:nvSpPr>
          <p:cNvPr id="1048996" name="テキスト プレースホルダー 6"/>
          <p:cNvSpPr>
            <a:spLocks noGrp="1"/>
          </p:cNvSpPr>
          <p:nvPr>
            <p:ph type="body" sz="quarter" idx="28" hasCustomPrompt="1"/>
          </p:nvPr>
        </p:nvSpPr>
        <p:spPr>
          <a:xfrm>
            <a:off x="9707131" y="4934671"/>
            <a:ext cx="7702927" cy="576064"/>
          </a:xfrm>
        </p:spPr>
        <p:txBody>
          <a:bodyPr anchor="t">
            <a:noAutofit/>
          </a:bodyPr>
          <a:lstStyle>
            <a:lvl1pPr algn="l">
              <a:defRPr baseline="0" sz="2000" i="0">
                <a:solidFill>
                  <a:schemeClr val="tx2"/>
                </a:solidFill>
                <a:latin typeface="+mn-lt"/>
              </a:defRPr>
            </a:lvl1pPr>
          </a:lstStyle>
          <a:p>
            <a:pPr lvl="0"/>
            <a:r>
              <a:rPr altLang="ja-JP" dirty="0" kumimoji="1" lang="en-US"/>
              <a:t>Text goes here</a:t>
            </a:r>
            <a:endParaRPr altLang="en-US" dirty="0" kumimoji="1" lang="ja-JP"/>
          </a:p>
        </p:txBody>
      </p:sp>
      <p:sp>
        <p:nvSpPr>
          <p:cNvPr id="1048997" name="正方形/長方形 27"/>
          <p:cNvSpPr/>
          <p:nvPr userDrawn="1"/>
        </p:nvSpPr>
        <p:spPr>
          <a:xfrm>
            <a:off x="9851148" y="4862663"/>
            <a:ext cx="3240360" cy="72008"/>
          </a:xfrm>
          <a:prstGeom prst="rect"/>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998" name="テキスト プレースホルダー 5"/>
          <p:cNvSpPr>
            <a:spLocks noGrp="1"/>
          </p:cNvSpPr>
          <p:nvPr>
            <p:ph type="body" sz="quarter" idx="29" hasCustomPrompt="1"/>
          </p:nvPr>
        </p:nvSpPr>
        <p:spPr>
          <a:xfrm>
            <a:off x="8495134" y="5784377"/>
            <a:ext cx="1080120" cy="720080"/>
          </a:xfrm>
          <a:prstGeom prst="rect"/>
          <a:solidFill>
            <a:schemeClr val="accent2"/>
          </a:solidFill>
        </p:spPr>
        <p:txBody>
          <a:bodyPr/>
          <a:lstStyle>
            <a:lvl1pPr>
              <a:defRPr>
                <a:latin typeface="Route 159 UltraLight" pitchFamily="50" charset="0"/>
              </a:defRPr>
            </a:lvl1pPr>
          </a:lstStyle>
          <a:p>
            <a:pPr lvl="0"/>
            <a:r>
              <a:rPr altLang="ja-JP" dirty="0" kumimoji="1" lang="en-US"/>
              <a:t> </a:t>
            </a:r>
            <a:endParaRPr altLang="en-US" dirty="0" kumimoji="1" lang="ja-JP"/>
          </a:p>
        </p:txBody>
      </p:sp>
      <p:sp>
        <p:nvSpPr>
          <p:cNvPr id="1048999" name="直角三角形 29"/>
          <p:cNvSpPr/>
          <p:nvPr userDrawn="1"/>
        </p:nvSpPr>
        <p:spPr>
          <a:xfrm rot="5400000">
            <a:off x="9214817" y="6432053"/>
            <a:ext cx="288034" cy="432841"/>
          </a:xfrm>
          <a:prstGeom prst="rtTriangle"/>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000" name="テキスト プレースホルダー 6"/>
          <p:cNvSpPr>
            <a:spLocks noGrp="1"/>
          </p:cNvSpPr>
          <p:nvPr>
            <p:ph type="body" sz="quarter" idx="30" hasCustomPrompt="1"/>
          </p:nvPr>
        </p:nvSpPr>
        <p:spPr>
          <a:xfrm>
            <a:off x="8711158" y="5668497"/>
            <a:ext cx="648072" cy="1008112"/>
          </a:xfrm>
        </p:spPr>
        <p:txBody>
          <a:bodyPr anchor="t">
            <a:noAutofit/>
          </a:bodyPr>
          <a:lstStyle>
            <a:lvl1pPr algn="ctr">
              <a:defRPr baseline="0" sz="4400" i="0">
                <a:solidFill>
                  <a:schemeClr val="bg1"/>
                </a:solidFill>
                <a:latin typeface="Open Sans Semibold" panose="020B0706030804020204" pitchFamily="34" charset="0"/>
                <a:cs typeface="Open Sans Semibold" panose="020B0706030804020204" pitchFamily="34" charset="0"/>
              </a:defRPr>
            </a:lvl1pPr>
          </a:lstStyle>
          <a:p>
            <a:pPr lvl="0"/>
            <a:r>
              <a:rPr altLang="ja-JP" dirty="0" kumimoji="1" lang="en-US"/>
              <a:t>#</a:t>
            </a:r>
            <a:endParaRPr altLang="en-US" dirty="0" kumimoji="1" lang="ja-JP"/>
          </a:p>
        </p:txBody>
      </p:sp>
      <p:sp>
        <p:nvSpPr>
          <p:cNvPr id="1049001" name="テキスト プレースホルダー 6"/>
          <p:cNvSpPr>
            <a:spLocks noGrp="1"/>
          </p:cNvSpPr>
          <p:nvPr>
            <p:ph type="body" sz="quarter" idx="31" hasCustomPrompt="1"/>
          </p:nvPr>
        </p:nvSpPr>
        <p:spPr>
          <a:xfrm>
            <a:off x="9684870" y="5784377"/>
            <a:ext cx="7737326" cy="720080"/>
          </a:xfrm>
        </p:spPr>
        <p:txBody>
          <a:bodyPr anchor="t">
            <a:noAutofit/>
          </a:bodyPr>
          <a:lstStyle>
            <a:lvl1pPr algn="l">
              <a:defRPr baseline="0" sz="3200" i="0">
                <a:solidFill>
                  <a:schemeClr val="accent2"/>
                </a:solidFill>
                <a:latin typeface="Route 159 SemiBold" pitchFamily="50" charset="0"/>
              </a:defRPr>
            </a:lvl1pPr>
          </a:lstStyle>
          <a:p>
            <a:pPr lvl="0"/>
            <a:r>
              <a:rPr altLang="ja-JP" dirty="0" kumimoji="1" lang="en-US"/>
              <a:t>Text goes here</a:t>
            </a:r>
            <a:endParaRPr altLang="en-US" dirty="0" kumimoji="1" lang="ja-JP"/>
          </a:p>
        </p:txBody>
      </p:sp>
      <p:sp>
        <p:nvSpPr>
          <p:cNvPr id="1049002" name="テキスト プレースホルダー 6"/>
          <p:cNvSpPr>
            <a:spLocks noGrp="1"/>
          </p:cNvSpPr>
          <p:nvPr>
            <p:ph type="body" sz="quarter" idx="32" hasCustomPrompt="1"/>
          </p:nvPr>
        </p:nvSpPr>
        <p:spPr>
          <a:xfrm>
            <a:off x="9719269" y="6576465"/>
            <a:ext cx="7702927" cy="576064"/>
          </a:xfrm>
        </p:spPr>
        <p:txBody>
          <a:bodyPr anchor="t">
            <a:noAutofit/>
          </a:bodyPr>
          <a:lstStyle>
            <a:lvl1pPr algn="l">
              <a:defRPr baseline="0" sz="2000" i="0">
                <a:solidFill>
                  <a:schemeClr val="tx2"/>
                </a:solidFill>
                <a:latin typeface="+mn-lt"/>
              </a:defRPr>
            </a:lvl1pPr>
          </a:lstStyle>
          <a:p>
            <a:pPr lvl="0"/>
            <a:r>
              <a:rPr altLang="ja-JP" dirty="0" kumimoji="1" lang="en-US"/>
              <a:t>Text goes here</a:t>
            </a:r>
            <a:endParaRPr altLang="en-US" dirty="0" kumimoji="1" lang="ja-JP"/>
          </a:p>
        </p:txBody>
      </p:sp>
      <p:sp>
        <p:nvSpPr>
          <p:cNvPr id="1049003" name="正方形/長方形 33"/>
          <p:cNvSpPr/>
          <p:nvPr userDrawn="1"/>
        </p:nvSpPr>
        <p:spPr>
          <a:xfrm>
            <a:off x="9863286" y="6504457"/>
            <a:ext cx="3240360" cy="72008"/>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004" name="テキスト プレースホルダー 5"/>
          <p:cNvSpPr>
            <a:spLocks noGrp="1"/>
          </p:cNvSpPr>
          <p:nvPr>
            <p:ph type="body" sz="quarter" idx="33" hasCustomPrompt="1"/>
          </p:nvPr>
        </p:nvSpPr>
        <p:spPr>
          <a:xfrm>
            <a:off x="8489452" y="7519764"/>
            <a:ext cx="1080120" cy="720080"/>
          </a:xfrm>
          <a:prstGeom prst="rect"/>
          <a:solidFill>
            <a:schemeClr val="accent4"/>
          </a:solidFill>
        </p:spPr>
        <p:txBody>
          <a:bodyPr/>
          <a:lstStyle>
            <a:lvl1pPr>
              <a:defRPr>
                <a:latin typeface="Route 159 UltraLight" pitchFamily="50" charset="0"/>
              </a:defRPr>
            </a:lvl1pPr>
          </a:lstStyle>
          <a:p>
            <a:pPr lvl="0"/>
            <a:r>
              <a:rPr altLang="ja-JP" dirty="0" kumimoji="1" lang="en-US"/>
              <a:t> </a:t>
            </a:r>
            <a:endParaRPr altLang="en-US" dirty="0" kumimoji="1" lang="ja-JP"/>
          </a:p>
        </p:txBody>
      </p:sp>
      <p:sp>
        <p:nvSpPr>
          <p:cNvPr id="1049005" name="直角三角形 35"/>
          <p:cNvSpPr/>
          <p:nvPr userDrawn="1"/>
        </p:nvSpPr>
        <p:spPr>
          <a:xfrm rot="5400000">
            <a:off x="9209135" y="8167440"/>
            <a:ext cx="288034" cy="432841"/>
          </a:xfrm>
          <a:prstGeom prst="rtTriangle"/>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006" name="テキスト プレースホルダー 6"/>
          <p:cNvSpPr>
            <a:spLocks noGrp="1"/>
          </p:cNvSpPr>
          <p:nvPr>
            <p:ph type="body" sz="quarter" idx="34" hasCustomPrompt="1"/>
          </p:nvPr>
        </p:nvSpPr>
        <p:spPr>
          <a:xfrm>
            <a:off x="8705476" y="7403884"/>
            <a:ext cx="648072" cy="1008112"/>
          </a:xfrm>
        </p:spPr>
        <p:txBody>
          <a:bodyPr anchor="t">
            <a:noAutofit/>
          </a:bodyPr>
          <a:lstStyle>
            <a:lvl1pPr algn="ctr">
              <a:defRPr baseline="0" sz="4400" i="0">
                <a:solidFill>
                  <a:schemeClr val="bg1"/>
                </a:solidFill>
                <a:latin typeface="Open Sans Semibold" panose="020B0706030804020204" pitchFamily="34" charset="0"/>
                <a:cs typeface="Open Sans Semibold" panose="020B0706030804020204" pitchFamily="34" charset="0"/>
              </a:defRPr>
            </a:lvl1pPr>
          </a:lstStyle>
          <a:p>
            <a:pPr lvl="0"/>
            <a:r>
              <a:rPr altLang="ja-JP" dirty="0" kumimoji="1" lang="en-US"/>
              <a:t>#</a:t>
            </a:r>
            <a:endParaRPr altLang="en-US" dirty="0" kumimoji="1" lang="ja-JP"/>
          </a:p>
        </p:txBody>
      </p:sp>
      <p:sp>
        <p:nvSpPr>
          <p:cNvPr id="1049007" name="テキスト プレースホルダー 6"/>
          <p:cNvSpPr>
            <a:spLocks noGrp="1"/>
          </p:cNvSpPr>
          <p:nvPr>
            <p:ph type="body" sz="quarter" idx="35" hasCustomPrompt="1"/>
          </p:nvPr>
        </p:nvSpPr>
        <p:spPr>
          <a:xfrm>
            <a:off x="9679188" y="7519764"/>
            <a:ext cx="7737326" cy="720080"/>
          </a:xfrm>
        </p:spPr>
        <p:txBody>
          <a:bodyPr anchor="t">
            <a:noAutofit/>
          </a:bodyPr>
          <a:lstStyle>
            <a:lvl1pPr algn="l">
              <a:defRPr baseline="0" sz="3200" i="0">
                <a:solidFill>
                  <a:schemeClr val="accent4"/>
                </a:solidFill>
                <a:latin typeface="Route 159 SemiBold" pitchFamily="50" charset="0"/>
              </a:defRPr>
            </a:lvl1pPr>
          </a:lstStyle>
          <a:p>
            <a:pPr lvl="0"/>
            <a:r>
              <a:rPr altLang="ja-JP" dirty="0" kumimoji="1" lang="en-US"/>
              <a:t>Text goes here</a:t>
            </a:r>
            <a:endParaRPr altLang="en-US" dirty="0" kumimoji="1" lang="ja-JP"/>
          </a:p>
        </p:txBody>
      </p:sp>
      <p:sp>
        <p:nvSpPr>
          <p:cNvPr id="1049008" name="テキスト プレースホルダー 6"/>
          <p:cNvSpPr>
            <a:spLocks noGrp="1"/>
          </p:cNvSpPr>
          <p:nvPr>
            <p:ph type="body" sz="quarter" idx="36" hasCustomPrompt="1"/>
          </p:nvPr>
        </p:nvSpPr>
        <p:spPr>
          <a:xfrm>
            <a:off x="9713587" y="8311852"/>
            <a:ext cx="7702927" cy="576064"/>
          </a:xfrm>
        </p:spPr>
        <p:txBody>
          <a:bodyPr anchor="t">
            <a:noAutofit/>
          </a:bodyPr>
          <a:lstStyle>
            <a:lvl1pPr algn="l">
              <a:defRPr baseline="0" sz="2000" i="0">
                <a:solidFill>
                  <a:schemeClr val="tx2"/>
                </a:solidFill>
                <a:latin typeface="+mn-lt"/>
              </a:defRPr>
            </a:lvl1pPr>
          </a:lstStyle>
          <a:p>
            <a:pPr lvl="0"/>
            <a:r>
              <a:rPr altLang="ja-JP" dirty="0" kumimoji="1" lang="en-US"/>
              <a:t>Text goes here</a:t>
            </a:r>
            <a:endParaRPr altLang="en-US" dirty="0" kumimoji="1" lang="ja-JP"/>
          </a:p>
        </p:txBody>
      </p:sp>
      <p:sp>
        <p:nvSpPr>
          <p:cNvPr id="1049009" name="正方形/長方形 39"/>
          <p:cNvSpPr/>
          <p:nvPr userDrawn="1"/>
        </p:nvSpPr>
        <p:spPr>
          <a:xfrm>
            <a:off x="9857604" y="8239844"/>
            <a:ext cx="3240360" cy="72008"/>
          </a:xfrm>
          <a:prstGeom prst="rect"/>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010" name="スライド番号プレースホルダー 5"/>
          <p:cNvSpPr>
            <a:spLocks noGrp="1"/>
          </p:cNvSpPr>
          <p:nvPr>
            <p:ph type="sldNum" sz="quarter" idx="4"/>
          </p:nvPr>
        </p:nvSpPr>
        <p:spPr>
          <a:xfrm>
            <a:off x="17136094" y="9432788"/>
            <a:ext cx="1080120" cy="547688"/>
          </a:xfrm>
          <a:prstGeom prst="rect"/>
        </p:spPr>
        <p:txBody>
          <a:bodyPr anchor="ctr" bIns="81638" lIns="163275" rIns="163275" rtlCol="0" tIns="81638" vert="horz"/>
          <a:lstStyle>
            <a:lvl1pPr algn="ctr">
              <a:defRPr sz="2800">
                <a:solidFill>
                  <a:schemeClr val="bg1"/>
                </a:solidFill>
              </a:defRPr>
            </a:lvl1pPr>
          </a:lstStyle>
          <a:p>
            <a:fld id="{E6459DFB-86F3-43FA-8567-2EA6E426AE90}" type="slidenum">
              <a:rPr altLang="en-US" lang="ja-JP" smtClean="0"/>
              <a:t>‹#›</a:t>
            </a:fld>
            <a:endParaRPr altLang="en-US"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4" presetSubtype="10">
                                  <p:stCondLst>
                                    <p:cond delay="0"/>
                                  </p:stCondLst>
                                  <p:childTnLst>
                                    <p:set>
                                      <p:cBhvr>
                                        <p:cTn dur="1" fill="hold" id="6">
                                          <p:stCondLst>
                                            <p:cond delay="0"/>
                                          </p:stCondLst>
                                        </p:cTn>
                                        <p:tgtEl>
                                          <p:spTgt spid="1048980"/>
                                        </p:tgtEl>
                                        <p:attrNameLst>
                                          <p:attrName>style.visibility</p:attrName>
                                        </p:attrNameLst>
                                      </p:cBhvr>
                                      <p:to>
                                        <p:strVal val="visible"/>
                                      </p:to>
                                    </p:set>
                                    <p:animEffect transition="in" filter="randombar(horizontal)">
                                      <p:cBhvr>
                                        <p:cTn dur="500" id="7"/>
                                        <p:tgtEl>
                                          <p:spTgt spid="1048980"/>
                                        </p:tgtEl>
                                      </p:cBhvr>
                                    </p:animEffect>
                                  </p:childTnLst>
                                </p:cTn>
                              </p:par>
                              <p:par>
                                <p:cTn fill="hold" grpId="0" id="8" nodeType="withEffect" presetClass="entr" presetID="14" presetSubtype="10">
                                  <p:stCondLst>
                                    <p:cond delay="250"/>
                                  </p:stCondLst>
                                  <p:childTnLst>
                                    <p:set>
                                      <p:cBhvr>
                                        <p:cTn dur="1" fill="hold" id="9">
                                          <p:stCondLst>
                                            <p:cond delay="0"/>
                                          </p:stCondLst>
                                        </p:cTn>
                                        <p:tgtEl>
                                          <p:spTgt spid="1048982"/>
                                        </p:tgtEl>
                                        <p:attrNameLst>
                                          <p:attrName>style.visibility</p:attrName>
                                        </p:attrNameLst>
                                      </p:cBhvr>
                                      <p:to>
                                        <p:strVal val="visible"/>
                                      </p:to>
                                    </p:set>
                                    <p:animEffect transition="in" filter="randombar(horizontal)">
                                      <p:cBhvr>
                                        <p:cTn dur="500" id="10"/>
                                        <p:tgtEl>
                                          <p:spTgt spid="1048982"/>
                                        </p:tgtEl>
                                      </p:cBhvr>
                                    </p:animEffect>
                                  </p:childTnLst>
                                </p:cTn>
                              </p:par>
                              <p:par>
                                <p:cTn decel="100000" fill="hold" grpId="0" id="11" nodeType="withEffect" presetClass="entr" presetID="2" presetSubtype="1">
                                  <p:stCondLst>
                                    <p:cond delay="1250"/>
                                  </p:stCondLst>
                                  <p:childTnLst>
                                    <p:set>
                                      <p:cBhvr>
                                        <p:cTn dur="1" fill="hold" id="12">
                                          <p:stCondLst>
                                            <p:cond delay="0"/>
                                          </p:stCondLst>
                                        </p:cTn>
                                        <p:tgtEl>
                                          <p:spTgt spid="1048983"/>
                                        </p:tgtEl>
                                        <p:attrNameLst>
                                          <p:attrName>style.visibility</p:attrName>
                                        </p:attrNameLst>
                                      </p:cBhvr>
                                      <p:to>
                                        <p:strVal val="visible"/>
                                      </p:to>
                                    </p:set>
                                    <p:anim calcmode="lin" valueType="num">
                                      <p:cBhvr additive="base">
                                        <p:cTn dur="500" fill="hold" id="13"/>
                                        <p:tgtEl>
                                          <p:spTgt spid="1048983"/>
                                        </p:tgtEl>
                                        <p:attrNameLst>
                                          <p:attrName>ppt_x</p:attrName>
                                        </p:attrNameLst>
                                      </p:cBhvr>
                                      <p:tavLst>
                                        <p:tav tm="0">
                                          <p:val>
                                            <p:strVal val="#ppt_x"/>
                                          </p:val>
                                        </p:tav>
                                        <p:tav tm="100000">
                                          <p:val>
                                            <p:strVal val="#ppt_x"/>
                                          </p:val>
                                        </p:tav>
                                      </p:tavLst>
                                    </p:anim>
                                    <p:anim calcmode="lin" valueType="num">
                                      <p:cBhvr additive="base">
                                        <p:cTn dur="500" fill="hold" id="14"/>
                                        <p:tgtEl>
                                          <p:spTgt spid="1048983"/>
                                        </p:tgtEl>
                                        <p:attrNameLst>
                                          <p:attrName>ppt_y</p:attrName>
                                        </p:attrNameLst>
                                      </p:cBhvr>
                                      <p:tavLst>
                                        <p:tav tm="0">
                                          <p:val>
                                            <p:strVal val="0-#ppt_h/2"/>
                                          </p:val>
                                        </p:tav>
                                        <p:tav tm="100000">
                                          <p:val>
                                            <p:strVal val="#ppt_y"/>
                                          </p:val>
                                        </p:tav>
                                      </p:tavLst>
                                    </p:anim>
                                  </p:childTnLst>
                                </p:cTn>
                              </p:par>
                            </p:childTnLst>
                          </p:cTn>
                        </p:par>
                        <p:par>
                          <p:cTn fill="hold" id="15">
                            <p:stCondLst>
                              <p:cond delay="1750"/>
                            </p:stCondLst>
                            <p:childTnLst>
                              <p:par>
                                <p:cTn decel="100000" fill="hold" grpId="0" id="16" nodeType="afterEffect" presetClass="entr" presetID="2" presetSubtype="2">
                                  <p:stCondLst>
                                    <p:cond delay="0"/>
                                  </p:stCondLst>
                                  <p:childTnLst>
                                    <p:set>
                                      <p:cBhvr>
                                        <p:cTn dur="1" fill="hold" id="17">
                                          <p:stCondLst>
                                            <p:cond delay="0"/>
                                          </p:stCondLst>
                                        </p:cTn>
                                        <p:tgtEl>
                                          <p:spTgt spid="1048985"/>
                                        </p:tgtEl>
                                        <p:attrNameLst>
                                          <p:attrName>style.visibility</p:attrName>
                                        </p:attrNameLst>
                                      </p:cBhvr>
                                      <p:to>
                                        <p:strVal val="visible"/>
                                      </p:to>
                                    </p:set>
                                    <p:anim calcmode="lin" valueType="num">
                                      <p:cBhvr additive="base">
                                        <p:cTn dur="500" fill="hold" id="18"/>
                                        <p:tgtEl>
                                          <p:spTgt spid="1048985"/>
                                        </p:tgtEl>
                                        <p:attrNameLst>
                                          <p:attrName>ppt_x</p:attrName>
                                        </p:attrNameLst>
                                      </p:cBhvr>
                                      <p:tavLst>
                                        <p:tav tm="0">
                                          <p:val>
                                            <p:strVal val="1+#ppt_w/2"/>
                                          </p:val>
                                        </p:tav>
                                        <p:tav tm="100000">
                                          <p:val>
                                            <p:strVal val="#ppt_x"/>
                                          </p:val>
                                        </p:tav>
                                      </p:tavLst>
                                    </p:anim>
                                    <p:anim calcmode="lin" valueType="num">
                                      <p:cBhvr additive="base">
                                        <p:cTn dur="500" fill="hold" id="19"/>
                                        <p:tgtEl>
                                          <p:spTgt spid="1048985"/>
                                        </p:tgtEl>
                                        <p:attrNameLst>
                                          <p:attrName>ppt_y</p:attrName>
                                        </p:attrNameLst>
                                      </p:cBhvr>
                                      <p:tavLst>
                                        <p:tav tm="0">
                                          <p:val>
                                            <p:strVal val="#ppt_y"/>
                                          </p:val>
                                        </p:tav>
                                        <p:tav tm="100000">
                                          <p:val>
                                            <p:strVal val="#ppt_y"/>
                                          </p:val>
                                        </p:tav>
                                      </p:tavLst>
                                    </p:anim>
                                  </p:childTnLst>
                                </p:cTn>
                              </p:par>
                              <p:par>
                                <p:cTn fill="hold" grpId="0" id="20" nodeType="withEffect" presetClass="entr" presetID="22" presetSubtype="8">
                                  <p:stCondLst>
                                    <p:cond delay="0"/>
                                  </p:stCondLst>
                                  <p:childTnLst>
                                    <p:set>
                                      <p:cBhvr>
                                        <p:cTn dur="1" fill="hold" id="21">
                                          <p:stCondLst>
                                            <p:cond delay="0"/>
                                          </p:stCondLst>
                                        </p:cTn>
                                        <p:tgtEl>
                                          <p:spTgt spid="1048984">
                                            <p:txEl>
                                              <p:pRg st="0" end="0"/>
                                            </p:txEl>
                                          </p:spTgt>
                                        </p:tgtEl>
                                        <p:attrNameLst>
                                          <p:attrName>style.visibility</p:attrName>
                                        </p:attrNameLst>
                                      </p:cBhvr>
                                      <p:to>
                                        <p:strVal val="visible"/>
                                      </p:to>
                                    </p:set>
                                    <p:animEffect transition="in" filter="wipe(left)">
                                      <p:cBhvr>
                                        <p:cTn dur="500" id="22"/>
                                        <p:tgtEl>
                                          <p:spTgt spid="1048984">
                                            <p:txEl>
                                              <p:pRg st="0" end="0"/>
                                            </p:txEl>
                                          </p:spTgt>
                                        </p:tgtEl>
                                      </p:cBhvr>
                                    </p:animEffect>
                                  </p:childTnLst>
                                </p:cTn>
                              </p:par>
                            </p:childTnLst>
                          </p:cTn>
                        </p:par>
                        <p:par>
                          <p:cTn fill="hold" id="23">
                            <p:stCondLst>
                              <p:cond delay="2250"/>
                            </p:stCondLst>
                            <p:childTnLst>
                              <p:par>
                                <p:cTn fill="hold" grpId="0" id="24" nodeType="afterEffect" presetClass="entr" presetID="22" presetSubtype="8">
                                  <p:stCondLst>
                                    <p:cond delay="0"/>
                                  </p:stCondLst>
                                  <p:childTnLst>
                                    <p:set>
                                      <p:cBhvr>
                                        <p:cTn dur="1" fill="hold" id="25">
                                          <p:stCondLst>
                                            <p:cond delay="0"/>
                                          </p:stCondLst>
                                        </p:cTn>
                                        <p:tgtEl>
                                          <p:spTgt spid="1048986"/>
                                        </p:tgtEl>
                                        <p:attrNameLst>
                                          <p:attrName>style.visibility</p:attrName>
                                        </p:attrNameLst>
                                      </p:cBhvr>
                                      <p:to>
                                        <p:strVal val="visible"/>
                                      </p:to>
                                    </p:set>
                                    <p:animEffect transition="in" filter="wipe(left)">
                                      <p:cBhvr>
                                        <p:cTn dur="500" id="26"/>
                                        <p:tgtEl>
                                          <p:spTgt spid="1048986"/>
                                        </p:tgtEl>
                                      </p:cBhvr>
                                    </p:animEffect>
                                  </p:childTnLst>
                                </p:cTn>
                              </p:par>
                              <p:par>
                                <p:cTn fill="hold" grpId="0" id="27" nodeType="withEffect" presetClass="entr" presetID="22" presetSubtype="8">
                                  <p:stCondLst>
                                    <p:cond delay="0"/>
                                  </p:stCondLst>
                                  <p:childTnLst>
                                    <p:set>
                                      <p:cBhvr>
                                        <p:cTn dur="1" fill="hold" id="28">
                                          <p:stCondLst>
                                            <p:cond delay="0"/>
                                          </p:stCondLst>
                                        </p:cTn>
                                        <p:tgtEl>
                                          <p:spTgt spid="1048988"/>
                                        </p:tgtEl>
                                        <p:attrNameLst>
                                          <p:attrName>style.visibility</p:attrName>
                                        </p:attrNameLst>
                                      </p:cBhvr>
                                      <p:to>
                                        <p:strVal val="visible"/>
                                      </p:to>
                                    </p:set>
                                    <p:animEffect transition="in" filter="wipe(left)">
                                      <p:cBhvr>
                                        <p:cTn dur="500" id="29"/>
                                        <p:tgtEl>
                                          <p:spTgt spid="1048988"/>
                                        </p:tgtEl>
                                      </p:cBhvr>
                                    </p:animEffect>
                                  </p:childTnLst>
                                </p:cTn>
                              </p:par>
                            </p:childTnLst>
                          </p:cTn>
                        </p:par>
                        <p:par>
                          <p:cTn fill="hold" id="30">
                            <p:stCondLst>
                              <p:cond delay="2750"/>
                            </p:stCondLst>
                            <p:childTnLst>
                              <p:par>
                                <p:cTn fill="hold" grpId="0" id="31" nodeType="afterEffect" presetClass="entr" presetID="22" presetSubtype="1">
                                  <p:stCondLst>
                                    <p:cond delay="0"/>
                                  </p:stCondLst>
                                  <p:childTnLst>
                                    <p:set>
                                      <p:cBhvr>
                                        <p:cTn dur="1" fill="hold" id="32">
                                          <p:stCondLst>
                                            <p:cond delay="0"/>
                                          </p:stCondLst>
                                        </p:cTn>
                                        <p:tgtEl>
                                          <p:spTgt spid="1048987"/>
                                        </p:tgtEl>
                                        <p:attrNameLst>
                                          <p:attrName>style.visibility</p:attrName>
                                        </p:attrNameLst>
                                      </p:cBhvr>
                                      <p:to>
                                        <p:strVal val="visible"/>
                                      </p:to>
                                    </p:set>
                                    <p:animEffect transition="in" filter="wipe(up)">
                                      <p:cBhvr>
                                        <p:cTn dur="250" id="33"/>
                                        <p:tgtEl>
                                          <p:spTgt spid="1048987"/>
                                        </p:tgtEl>
                                      </p:cBhvr>
                                    </p:animEffect>
                                  </p:childTnLst>
                                </p:cTn>
                              </p:par>
                            </p:childTnLst>
                          </p:cTn>
                        </p:par>
                        <p:par>
                          <p:cTn fill="hold" id="34">
                            <p:stCondLst>
                              <p:cond delay="3000"/>
                            </p:stCondLst>
                            <p:childTnLst>
                              <p:par>
                                <p:cTn decel="100000" fill="hold" grpId="0" id="35" nodeType="afterEffect" presetClass="entr" presetID="2" presetSubtype="2">
                                  <p:stCondLst>
                                    <p:cond delay="0"/>
                                  </p:stCondLst>
                                  <p:childTnLst>
                                    <p:set>
                                      <p:cBhvr>
                                        <p:cTn dur="1" fill="hold" id="36">
                                          <p:stCondLst>
                                            <p:cond delay="0"/>
                                          </p:stCondLst>
                                        </p:cTn>
                                        <p:tgtEl>
                                          <p:spTgt spid="1048989">
                                            <p:txEl>
                                              <p:pRg st="0" end="0"/>
                                            </p:txEl>
                                          </p:spTgt>
                                        </p:tgtEl>
                                        <p:attrNameLst>
                                          <p:attrName>style.visibility</p:attrName>
                                        </p:attrNameLst>
                                      </p:cBhvr>
                                      <p:to>
                                        <p:strVal val="visible"/>
                                      </p:to>
                                    </p:set>
                                    <p:anim calcmode="lin" valueType="num">
                                      <p:cBhvr additive="base">
                                        <p:cTn dur="500" fill="hold" id="37"/>
                                        <p:tgtEl>
                                          <p:spTgt spid="1048989">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38"/>
                                        <p:tgtEl>
                                          <p:spTgt spid="1048989">
                                            <p:txEl>
                                              <p:pRg st="0" end="0"/>
                                            </p:txEl>
                                          </p:spTgt>
                                        </p:tgtEl>
                                        <p:attrNameLst>
                                          <p:attrName>ppt_y</p:attrName>
                                        </p:attrNameLst>
                                      </p:cBhvr>
                                      <p:tavLst>
                                        <p:tav tm="0">
                                          <p:val>
                                            <p:strVal val="#ppt_y"/>
                                          </p:val>
                                        </p:tav>
                                        <p:tav tm="100000">
                                          <p:val>
                                            <p:strVal val="#ppt_y"/>
                                          </p:val>
                                        </p:tav>
                                      </p:tavLst>
                                    </p:anim>
                                  </p:childTnLst>
                                </p:cTn>
                              </p:par>
                              <p:par>
                                <p:cTn decel="100000" fill="hold" grpId="0" id="39" nodeType="withEffect" presetClass="entr" presetID="2" presetSubtype="4">
                                  <p:stCondLst>
                                    <p:cond delay="0"/>
                                  </p:stCondLst>
                                  <p:childTnLst>
                                    <p:set>
                                      <p:cBhvr>
                                        <p:cTn dur="1" fill="hold" id="40">
                                          <p:stCondLst>
                                            <p:cond delay="0"/>
                                          </p:stCondLst>
                                        </p:cTn>
                                        <p:tgtEl>
                                          <p:spTgt spid="1048990">
                                            <p:txEl>
                                              <p:pRg st="0" end="0"/>
                                            </p:txEl>
                                          </p:spTgt>
                                        </p:tgtEl>
                                        <p:attrNameLst>
                                          <p:attrName>style.visibility</p:attrName>
                                        </p:attrNameLst>
                                      </p:cBhvr>
                                      <p:to>
                                        <p:strVal val="visible"/>
                                      </p:to>
                                    </p:set>
                                    <p:anim calcmode="lin" valueType="num">
                                      <p:cBhvr additive="base">
                                        <p:cTn dur="500" fill="hold" id="41"/>
                                        <p:tgtEl>
                                          <p:spTgt spid="1048990">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42"/>
                                        <p:tgtEl>
                                          <p:spTgt spid="1048990">
                                            <p:txEl>
                                              <p:pRg st="0" end="0"/>
                                            </p:txEl>
                                          </p:spTgt>
                                        </p:tgtEl>
                                        <p:attrNameLst>
                                          <p:attrName>ppt_y</p:attrName>
                                        </p:attrNameLst>
                                      </p:cBhvr>
                                      <p:tavLst>
                                        <p:tav tm="0">
                                          <p:val>
                                            <p:strVal val="1+#ppt_h/2"/>
                                          </p:val>
                                        </p:tav>
                                        <p:tav tm="100000">
                                          <p:val>
                                            <p:strVal val="#ppt_y"/>
                                          </p:val>
                                        </p:tav>
                                      </p:tavLst>
                                    </p:anim>
                                  </p:childTnLst>
                                </p:cTn>
                              </p:par>
                              <p:par>
                                <p:cTn decel="100000" fill="hold" grpId="0" id="43" nodeType="withEffect" presetClass="entr" presetID="2" presetSubtype="2">
                                  <p:stCondLst>
                                    <p:cond delay="0"/>
                                  </p:stCondLst>
                                  <p:childTnLst>
                                    <p:set>
                                      <p:cBhvr>
                                        <p:cTn dur="1" fill="hold" id="44">
                                          <p:stCondLst>
                                            <p:cond delay="0"/>
                                          </p:stCondLst>
                                        </p:cTn>
                                        <p:tgtEl>
                                          <p:spTgt spid="1048991"/>
                                        </p:tgtEl>
                                        <p:attrNameLst>
                                          <p:attrName>style.visibility</p:attrName>
                                        </p:attrNameLst>
                                      </p:cBhvr>
                                      <p:to>
                                        <p:strVal val="visible"/>
                                      </p:to>
                                    </p:set>
                                    <p:anim calcmode="lin" valueType="num">
                                      <p:cBhvr additive="base">
                                        <p:cTn dur="500" fill="hold" id="45"/>
                                        <p:tgtEl>
                                          <p:spTgt spid="1048991"/>
                                        </p:tgtEl>
                                        <p:attrNameLst>
                                          <p:attrName>ppt_x</p:attrName>
                                        </p:attrNameLst>
                                      </p:cBhvr>
                                      <p:tavLst>
                                        <p:tav tm="0">
                                          <p:val>
                                            <p:strVal val="1+#ppt_w/2"/>
                                          </p:val>
                                        </p:tav>
                                        <p:tav tm="100000">
                                          <p:val>
                                            <p:strVal val="#ppt_x"/>
                                          </p:val>
                                        </p:tav>
                                      </p:tavLst>
                                    </p:anim>
                                    <p:anim calcmode="lin" valueType="num">
                                      <p:cBhvr additive="base">
                                        <p:cTn dur="500" fill="hold" id="46"/>
                                        <p:tgtEl>
                                          <p:spTgt spid="1048991"/>
                                        </p:tgtEl>
                                        <p:attrNameLst>
                                          <p:attrName>ppt_y</p:attrName>
                                        </p:attrNameLst>
                                      </p:cBhvr>
                                      <p:tavLst>
                                        <p:tav tm="0">
                                          <p:val>
                                            <p:strVal val="#ppt_y"/>
                                          </p:val>
                                        </p:tav>
                                        <p:tav tm="100000">
                                          <p:val>
                                            <p:strVal val="#ppt_y"/>
                                          </p:val>
                                        </p:tav>
                                      </p:tavLst>
                                    </p:anim>
                                  </p:childTnLst>
                                </p:cTn>
                              </p:par>
                            </p:childTnLst>
                          </p:cTn>
                        </p:par>
                        <p:par>
                          <p:cTn fill="hold" id="47">
                            <p:stCondLst>
                              <p:cond delay="3500"/>
                            </p:stCondLst>
                            <p:childTnLst>
                              <p:par>
                                <p:cTn fill="hold" grpId="0" id="48" nodeType="afterEffect" presetClass="entr" presetID="22" presetSubtype="8">
                                  <p:stCondLst>
                                    <p:cond delay="0"/>
                                  </p:stCondLst>
                                  <p:childTnLst>
                                    <p:set>
                                      <p:cBhvr>
                                        <p:cTn dur="1" fill="hold" id="49">
                                          <p:stCondLst>
                                            <p:cond delay="0"/>
                                          </p:stCondLst>
                                        </p:cTn>
                                        <p:tgtEl>
                                          <p:spTgt spid="1048992"/>
                                        </p:tgtEl>
                                        <p:attrNameLst>
                                          <p:attrName>style.visibility</p:attrName>
                                        </p:attrNameLst>
                                      </p:cBhvr>
                                      <p:to>
                                        <p:strVal val="visible"/>
                                      </p:to>
                                    </p:set>
                                    <p:animEffect transition="in" filter="wipe(left)">
                                      <p:cBhvr>
                                        <p:cTn dur="500" id="50"/>
                                        <p:tgtEl>
                                          <p:spTgt spid="1048992"/>
                                        </p:tgtEl>
                                      </p:cBhvr>
                                    </p:animEffect>
                                  </p:childTnLst>
                                </p:cTn>
                              </p:par>
                              <p:par>
                                <p:cTn fill="hold" grpId="0" id="51" nodeType="withEffect" presetClass="entr" presetID="22" presetSubtype="8">
                                  <p:stCondLst>
                                    <p:cond delay="0"/>
                                  </p:stCondLst>
                                  <p:childTnLst>
                                    <p:set>
                                      <p:cBhvr>
                                        <p:cTn dur="1" fill="hold" id="52">
                                          <p:stCondLst>
                                            <p:cond delay="0"/>
                                          </p:stCondLst>
                                        </p:cTn>
                                        <p:tgtEl>
                                          <p:spTgt spid="1048994"/>
                                        </p:tgtEl>
                                        <p:attrNameLst>
                                          <p:attrName>style.visibility</p:attrName>
                                        </p:attrNameLst>
                                      </p:cBhvr>
                                      <p:to>
                                        <p:strVal val="visible"/>
                                      </p:to>
                                    </p:set>
                                    <p:animEffect transition="in" filter="wipe(left)">
                                      <p:cBhvr>
                                        <p:cTn dur="500" id="53"/>
                                        <p:tgtEl>
                                          <p:spTgt spid="1048994"/>
                                        </p:tgtEl>
                                      </p:cBhvr>
                                    </p:animEffect>
                                  </p:childTnLst>
                                </p:cTn>
                              </p:par>
                            </p:childTnLst>
                          </p:cTn>
                        </p:par>
                        <p:par>
                          <p:cTn fill="hold" id="54">
                            <p:stCondLst>
                              <p:cond delay="4000"/>
                            </p:stCondLst>
                            <p:childTnLst>
                              <p:par>
                                <p:cTn fill="hold" grpId="0" id="55" nodeType="afterEffect" presetClass="entr" presetID="22" presetSubtype="1">
                                  <p:stCondLst>
                                    <p:cond delay="0"/>
                                  </p:stCondLst>
                                  <p:childTnLst>
                                    <p:set>
                                      <p:cBhvr>
                                        <p:cTn dur="1" fill="hold" id="56">
                                          <p:stCondLst>
                                            <p:cond delay="0"/>
                                          </p:stCondLst>
                                        </p:cTn>
                                        <p:tgtEl>
                                          <p:spTgt spid="1048993"/>
                                        </p:tgtEl>
                                        <p:attrNameLst>
                                          <p:attrName>style.visibility</p:attrName>
                                        </p:attrNameLst>
                                      </p:cBhvr>
                                      <p:to>
                                        <p:strVal val="visible"/>
                                      </p:to>
                                    </p:set>
                                    <p:animEffect transition="in" filter="wipe(up)">
                                      <p:cBhvr>
                                        <p:cTn dur="250" id="57"/>
                                        <p:tgtEl>
                                          <p:spTgt spid="1048993"/>
                                        </p:tgtEl>
                                      </p:cBhvr>
                                    </p:animEffect>
                                  </p:childTnLst>
                                </p:cTn>
                              </p:par>
                            </p:childTnLst>
                          </p:cTn>
                        </p:par>
                        <p:par>
                          <p:cTn fill="hold" id="58">
                            <p:stCondLst>
                              <p:cond delay="4250"/>
                            </p:stCondLst>
                            <p:childTnLst>
                              <p:par>
                                <p:cTn decel="100000" fill="hold" grpId="0" id="59" nodeType="afterEffect" presetClass="entr" presetID="2" presetSubtype="2">
                                  <p:stCondLst>
                                    <p:cond delay="0"/>
                                  </p:stCondLst>
                                  <p:childTnLst>
                                    <p:set>
                                      <p:cBhvr>
                                        <p:cTn dur="1" fill="hold" id="60">
                                          <p:stCondLst>
                                            <p:cond delay="0"/>
                                          </p:stCondLst>
                                        </p:cTn>
                                        <p:tgtEl>
                                          <p:spTgt spid="1048995">
                                            <p:txEl>
                                              <p:pRg st="0" end="0"/>
                                            </p:txEl>
                                          </p:spTgt>
                                        </p:tgtEl>
                                        <p:attrNameLst>
                                          <p:attrName>style.visibility</p:attrName>
                                        </p:attrNameLst>
                                      </p:cBhvr>
                                      <p:to>
                                        <p:strVal val="visible"/>
                                      </p:to>
                                    </p:set>
                                    <p:anim calcmode="lin" valueType="num">
                                      <p:cBhvr additive="base">
                                        <p:cTn dur="500" fill="hold" id="61"/>
                                        <p:tgtEl>
                                          <p:spTgt spid="1048995">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62"/>
                                        <p:tgtEl>
                                          <p:spTgt spid="1048995">
                                            <p:txEl>
                                              <p:pRg st="0" end="0"/>
                                            </p:txEl>
                                          </p:spTgt>
                                        </p:tgtEl>
                                        <p:attrNameLst>
                                          <p:attrName>ppt_y</p:attrName>
                                        </p:attrNameLst>
                                      </p:cBhvr>
                                      <p:tavLst>
                                        <p:tav tm="0">
                                          <p:val>
                                            <p:strVal val="#ppt_y"/>
                                          </p:val>
                                        </p:tav>
                                        <p:tav tm="100000">
                                          <p:val>
                                            <p:strVal val="#ppt_y"/>
                                          </p:val>
                                        </p:tav>
                                      </p:tavLst>
                                    </p:anim>
                                  </p:childTnLst>
                                </p:cTn>
                              </p:par>
                              <p:par>
                                <p:cTn decel="100000" fill="hold" grpId="0" id="63" nodeType="withEffect" presetClass="entr" presetID="2" presetSubtype="4">
                                  <p:stCondLst>
                                    <p:cond delay="0"/>
                                  </p:stCondLst>
                                  <p:childTnLst>
                                    <p:set>
                                      <p:cBhvr>
                                        <p:cTn dur="1" fill="hold" id="64">
                                          <p:stCondLst>
                                            <p:cond delay="0"/>
                                          </p:stCondLst>
                                        </p:cTn>
                                        <p:tgtEl>
                                          <p:spTgt spid="1048996">
                                            <p:txEl>
                                              <p:pRg st="0" end="0"/>
                                            </p:txEl>
                                          </p:spTgt>
                                        </p:tgtEl>
                                        <p:attrNameLst>
                                          <p:attrName>style.visibility</p:attrName>
                                        </p:attrNameLst>
                                      </p:cBhvr>
                                      <p:to>
                                        <p:strVal val="visible"/>
                                      </p:to>
                                    </p:set>
                                    <p:anim calcmode="lin" valueType="num">
                                      <p:cBhvr additive="base">
                                        <p:cTn dur="500" fill="hold" id="65"/>
                                        <p:tgtEl>
                                          <p:spTgt spid="1048996">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66"/>
                                        <p:tgtEl>
                                          <p:spTgt spid="1048996">
                                            <p:txEl>
                                              <p:pRg st="0" end="0"/>
                                            </p:txEl>
                                          </p:spTgt>
                                        </p:tgtEl>
                                        <p:attrNameLst>
                                          <p:attrName>ppt_y</p:attrName>
                                        </p:attrNameLst>
                                      </p:cBhvr>
                                      <p:tavLst>
                                        <p:tav tm="0">
                                          <p:val>
                                            <p:strVal val="1+#ppt_h/2"/>
                                          </p:val>
                                        </p:tav>
                                        <p:tav tm="100000">
                                          <p:val>
                                            <p:strVal val="#ppt_y"/>
                                          </p:val>
                                        </p:tav>
                                      </p:tavLst>
                                    </p:anim>
                                  </p:childTnLst>
                                </p:cTn>
                              </p:par>
                              <p:par>
                                <p:cTn decel="100000" fill="hold" grpId="0" id="67" nodeType="withEffect" presetClass="entr" presetID="2" presetSubtype="2">
                                  <p:stCondLst>
                                    <p:cond delay="0"/>
                                  </p:stCondLst>
                                  <p:childTnLst>
                                    <p:set>
                                      <p:cBhvr>
                                        <p:cTn dur="1" fill="hold" id="68">
                                          <p:stCondLst>
                                            <p:cond delay="0"/>
                                          </p:stCondLst>
                                        </p:cTn>
                                        <p:tgtEl>
                                          <p:spTgt spid="1048997"/>
                                        </p:tgtEl>
                                        <p:attrNameLst>
                                          <p:attrName>style.visibility</p:attrName>
                                        </p:attrNameLst>
                                      </p:cBhvr>
                                      <p:to>
                                        <p:strVal val="visible"/>
                                      </p:to>
                                    </p:set>
                                    <p:anim calcmode="lin" valueType="num">
                                      <p:cBhvr additive="base">
                                        <p:cTn dur="500" fill="hold" id="69"/>
                                        <p:tgtEl>
                                          <p:spTgt spid="1048997"/>
                                        </p:tgtEl>
                                        <p:attrNameLst>
                                          <p:attrName>ppt_x</p:attrName>
                                        </p:attrNameLst>
                                      </p:cBhvr>
                                      <p:tavLst>
                                        <p:tav tm="0">
                                          <p:val>
                                            <p:strVal val="1+#ppt_w/2"/>
                                          </p:val>
                                        </p:tav>
                                        <p:tav tm="100000">
                                          <p:val>
                                            <p:strVal val="#ppt_x"/>
                                          </p:val>
                                        </p:tav>
                                      </p:tavLst>
                                    </p:anim>
                                    <p:anim calcmode="lin" valueType="num">
                                      <p:cBhvr additive="base">
                                        <p:cTn dur="500" fill="hold" id="70"/>
                                        <p:tgtEl>
                                          <p:spTgt spid="1048997"/>
                                        </p:tgtEl>
                                        <p:attrNameLst>
                                          <p:attrName>ppt_y</p:attrName>
                                        </p:attrNameLst>
                                      </p:cBhvr>
                                      <p:tavLst>
                                        <p:tav tm="0">
                                          <p:val>
                                            <p:strVal val="#ppt_y"/>
                                          </p:val>
                                        </p:tav>
                                        <p:tav tm="100000">
                                          <p:val>
                                            <p:strVal val="#ppt_y"/>
                                          </p:val>
                                        </p:tav>
                                      </p:tavLst>
                                    </p:anim>
                                  </p:childTnLst>
                                </p:cTn>
                              </p:par>
                            </p:childTnLst>
                          </p:cTn>
                        </p:par>
                        <p:par>
                          <p:cTn fill="hold" id="71">
                            <p:stCondLst>
                              <p:cond delay="4750"/>
                            </p:stCondLst>
                            <p:childTnLst>
                              <p:par>
                                <p:cTn fill="hold" grpId="0" id="72" nodeType="afterEffect" presetClass="entr" presetID="22" presetSubtype="8">
                                  <p:stCondLst>
                                    <p:cond delay="0"/>
                                  </p:stCondLst>
                                  <p:childTnLst>
                                    <p:set>
                                      <p:cBhvr>
                                        <p:cTn dur="1" fill="hold" id="73">
                                          <p:stCondLst>
                                            <p:cond delay="0"/>
                                          </p:stCondLst>
                                        </p:cTn>
                                        <p:tgtEl>
                                          <p:spTgt spid="1048998"/>
                                        </p:tgtEl>
                                        <p:attrNameLst>
                                          <p:attrName>style.visibility</p:attrName>
                                        </p:attrNameLst>
                                      </p:cBhvr>
                                      <p:to>
                                        <p:strVal val="visible"/>
                                      </p:to>
                                    </p:set>
                                    <p:animEffect transition="in" filter="wipe(left)">
                                      <p:cBhvr>
                                        <p:cTn dur="500" id="74"/>
                                        <p:tgtEl>
                                          <p:spTgt spid="1048998"/>
                                        </p:tgtEl>
                                      </p:cBhvr>
                                    </p:animEffect>
                                  </p:childTnLst>
                                </p:cTn>
                              </p:par>
                              <p:par>
                                <p:cTn fill="hold" grpId="0" id="75" nodeType="withEffect" presetClass="entr" presetID="22" presetSubtype="8">
                                  <p:stCondLst>
                                    <p:cond delay="0"/>
                                  </p:stCondLst>
                                  <p:childTnLst>
                                    <p:set>
                                      <p:cBhvr>
                                        <p:cTn dur="1" fill="hold" id="76">
                                          <p:stCondLst>
                                            <p:cond delay="0"/>
                                          </p:stCondLst>
                                        </p:cTn>
                                        <p:tgtEl>
                                          <p:spTgt spid="1049000"/>
                                        </p:tgtEl>
                                        <p:attrNameLst>
                                          <p:attrName>style.visibility</p:attrName>
                                        </p:attrNameLst>
                                      </p:cBhvr>
                                      <p:to>
                                        <p:strVal val="visible"/>
                                      </p:to>
                                    </p:set>
                                    <p:animEffect transition="in" filter="wipe(left)">
                                      <p:cBhvr>
                                        <p:cTn dur="500" id="77"/>
                                        <p:tgtEl>
                                          <p:spTgt spid="1049000"/>
                                        </p:tgtEl>
                                      </p:cBhvr>
                                    </p:animEffect>
                                  </p:childTnLst>
                                </p:cTn>
                              </p:par>
                            </p:childTnLst>
                          </p:cTn>
                        </p:par>
                        <p:par>
                          <p:cTn fill="hold" id="78">
                            <p:stCondLst>
                              <p:cond delay="5250"/>
                            </p:stCondLst>
                            <p:childTnLst>
                              <p:par>
                                <p:cTn fill="hold" grpId="0" id="79" nodeType="afterEffect" presetClass="entr" presetID="22" presetSubtype="1">
                                  <p:stCondLst>
                                    <p:cond delay="0"/>
                                  </p:stCondLst>
                                  <p:childTnLst>
                                    <p:set>
                                      <p:cBhvr>
                                        <p:cTn dur="1" fill="hold" id="80">
                                          <p:stCondLst>
                                            <p:cond delay="0"/>
                                          </p:stCondLst>
                                        </p:cTn>
                                        <p:tgtEl>
                                          <p:spTgt spid="1048999"/>
                                        </p:tgtEl>
                                        <p:attrNameLst>
                                          <p:attrName>style.visibility</p:attrName>
                                        </p:attrNameLst>
                                      </p:cBhvr>
                                      <p:to>
                                        <p:strVal val="visible"/>
                                      </p:to>
                                    </p:set>
                                    <p:animEffect transition="in" filter="wipe(up)">
                                      <p:cBhvr>
                                        <p:cTn dur="250" id="81"/>
                                        <p:tgtEl>
                                          <p:spTgt spid="1048999"/>
                                        </p:tgtEl>
                                      </p:cBhvr>
                                    </p:animEffect>
                                  </p:childTnLst>
                                </p:cTn>
                              </p:par>
                            </p:childTnLst>
                          </p:cTn>
                        </p:par>
                        <p:par>
                          <p:cTn fill="hold" id="82">
                            <p:stCondLst>
                              <p:cond delay="5500"/>
                            </p:stCondLst>
                            <p:childTnLst>
                              <p:par>
                                <p:cTn decel="100000" fill="hold" grpId="0" id="83" nodeType="afterEffect" presetClass="entr" presetID="2" presetSubtype="2">
                                  <p:stCondLst>
                                    <p:cond delay="0"/>
                                  </p:stCondLst>
                                  <p:childTnLst>
                                    <p:set>
                                      <p:cBhvr>
                                        <p:cTn dur="1" fill="hold" id="84">
                                          <p:stCondLst>
                                            <p:cond delay="0"/>
                                          </p:stCondLst>
                                        </p:cTn>
                                        <p:tgtEl>
                                          <p:spTgt spid="1049001">
                                            <p:txEl>
                                              <p:pRg st="0" end="0"/>
                                            </p:txEl>
                                          </p:spTgt>
                                        </p:tgtEl>
                                        <p:attrNameLst>
                                          <p:attrName>style.visibility</p:attrName>
                                        </p:attrNameLst>
                                      </p:cBhvr>
                                      <p:to>
                                        <p:strVal val="visible"/>
                                      </p:to>
                                    </p:set>
                                    <p:anim calcmode="lin" valueType="num">
                                      <p:cBhvr additive="base">
                                        <p:cTn dur="500" fill="hold" id="85"/>
                                        <p:tgtEl>
                                          <p:spTgt spid="1049001">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86"/>
                                        <p:tgtEl>
                                          <p:spTgt spid="1049001">
                                            <p:txEl>
                                              <p:pRg st="0" end="0"/>
                                            </p:txEl>
                                          </p:spTgt>
                                        </p:tgtEl>
                                        <p:attrNameLst>
                                          <p:attrName>ppt_y</p:attrName>
                                        </p:attrNameLst>
                                      </p:cBhvr>
                                      <p:tavLst>
                                        <p:tav tm="0">
                                          <p:val>
                                            <p:strVal val="#ppt_y"/>
                                          </p:val>
                                        </p:tav>
                                        <p:tav tm="100000">
                                          <p:val>
                                            <p:strVal val="#ppt_y"/>
                                          </p:val>
                                        </p:tav>
                                      </p:tavLst>
                                    </p:anim>
                                  </p:childTnLst>
                                </p:cTn>
                              </p:par>
                              <p:par>
                                <p:cTn decel="100000" fill="hold" grpId="0" id="87" nodeType="withEffect" presetClass="entr" presetID="2" presetSubtype="4">
                                  <p:stCondLst>
                                    <p:cond delay="0"/>
                                  </p:stCondLst>
                                  <p:childTnLst>
                                    <p:set>
                                      <p:cBhvr>
                                        <p:cTn dur="1" fill="hold" id="88">
                                          <p:stCondLst>
                                            <p:cond delay="0"/>
                                          </p:stCondLst>
                                        </p:cTn>
                                        <p:tgtEl>
                                          <p:spTgt spid="1049002">
                                            <p:txEl>
                                              <p:pRg st="0" end="0"/>
                                            </p:txEl>
                                          </p:spTgt>
                                        </p:tgtEl>
                                        <p:attrNameLst>
                                          <p:attrName>style.visibility</p:attrName>
                                        </p:attrNameLst>
                                      </p:cBhvr>
                                      <p:to>
                                        <p:strVal val="visible"/>
                                      </p:to>
                                    </p:set>
                                    <p:anim calcmode="lin" valueType="num">
                                      <p:cBhvr additive="base">
                                        <p:cTn dur="500" fill="hold" id="89"/>
                                        <p:tgtEl>
                                          <p:spTgt spid="1049002">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90"/>
                                        <p:tgtEl>
                                          <p:spTgt spid="1049002">
                                            <p:txEl>
                                              <p:pRg st="0" end="0"/>
                                            </p:txEl>
                                          </p:spTgt>
                                        </p:tgtEl>
                                        <p:attrNameLst>
                                          <p:attrName>ppt_y</p:attrName>
                                        </p:attrNameLst>
                                      </p:cBhvr>
                                      <p:tavLst>
                                        <p:tav tm="0">
                                          <p:val>
                                            <p:strVal val="1+#ppt_h/2"/>
                                          </p:val>
                                        </p:tav>
                                        <p:tav tm="100000">
                                          <p:val>
                                            <p:strVal val="#ppt_y"/>
                                          </p:val>
                                        </p:tav>
                                      </p:tavLst>
                                    </p:anim>
                                  </p:childTnLst>
                                </p:cTn>
                              </p:par>
                              <p:par>
                                <p:cTn decel="100000" fill="hold" grpId="0" id="91" nodeType="withEffect" presetClass="entr" presetID="2" presetSubtype="2">
                                  <p:stCondLst>
                                    <p:cond delay="0"/>
                                  </p:stCondLst>
                                  <p:childTnLst>
                                    <p:set>
                                      <p:cBhvr>
                                        <p:cTn dur="1" fill="hold" id="92">
                                          <p:stCondLst>
                                            <p:cond delay="0"/>
                                          </p:stCondLst>
                                        </p:cTn>
                                        <p:tgtEl>
                                          <p:spTgt spid="1049003"/>
                                        </p:tgtEl>
                                        <p:attrNameLst>
                                          <p:attrName>style.visibility</p:attrName>
                                        </p:attrNameLst>
                                      </p:cBhvr>
                                      <p:to>
                                        <p:strVal val="visible"/>
                                      </p:to>
                                    </p:set>
                                    <p:anim calcmode="lin" valueType="num">
                                      <p:cBhvr additive="base">
                                        <p:cTn dur="500" fill="hold" id="93"/>
                                        <p:tgtEl>
                                          <p:spTgt spid="1049003"/>
                                        </p:tgtEl>
                                        <p:attrNameLst>
                                          <p:attrName>ppt_x</p:attrName>
                                        </p:attrNameLst>
                                      </p:cBhvr>
                                      <p:tavLst>
                                        <p:tav tm="0">
                                          <p:val>
                                            <p:strVal val="1+#ppt_w/2"/>
                                          </p:val>
                                        </p:tav>
                                        <p:tav tm="100000">
                                          <p:val>
                                            <p:strVal val="#ppt_x"/>
                                          </p:val>
                                        </p:tav>
                                      </p:tavLst>
                                    </p:anim>
                                    <p:anim calcmode="lin" valueType="num">
                                      <p:cBhvr additive="base">
                                        <p:cTn dur="500" fill="hold" id="94"/>
                                        <p:tgtEl>
                                          <p:spTgt spid="1049003"/>
                                        </p:tgtEl>
                                        <p:attrNameLst>
                                          <p:attrName>ppt_y</p:attrName>
                                        </p:attrNameLst>
                                      </p:cBhvr>
                                      <p:tavLst>
                                        <p:tav tm="0">
                                          <p:val>
                                            <p:strVal val="#ppt_y"/>
                                          </p:val>
                                        </p:tav>
                                        <p:tav tm="100000">
                                          <p:val>
                                            <p:strVal val="#ppt_y"/>
                                          </p:val>
                                        </p:tav>
                                      </p:tavLst>
                                    </p:anim>
                                  </p:childTnLst>
                                </p:cTn>
                              </p:par>
                            </p:childTnLst>
                          </p:cTn>
                        </p:par>
                        <p:par>
                          <p:cTn fill="hold" id="95">
                            <p:stCondLst>
                              <p:cond delay="6000"/>
                            </p:stCondLst>
                            <p:childTnLst>
                              <p:par>
                                <p:cTn fill="hold" grpId="0" id="96" nodeType="afterEffect" presetClass="entr" presetID="22" presetSubtype="8">
                                  <p:stCondLst>
                                    <p:cond delay="0"/>
                                  </p:stCondLst>
                                  <p:childTnLst>
                                    <p:set>
                                      <p:cBhvr>
                                        <p:cTn dur="1" fill="hold" id="97">
                                          <p:stCondLst>
                                            <p:cond delay="0"/>
                                          </p:stCondLst>
                                        </p:cTn>
                                        <p:tgtEl>
                                          <p:spTgt spid="1049004"/>
                                        </p:tgtEl>
                                        <p:attrNameLst>
                                          <p:attrName>style.visibility</p:attrName>
                                        </p:attrNameLst>
                                      </p:cBhvr>
                                      <p:to>
                                        <p:strVal val="visible"/>
                                      </p:to>
                                    </p:set>
                                    <p:animEffect transition="in" filter="wipe(left)">
                                      <p:cBhvr>
                                        <p:cTn dur="500" id="98"/>
                                        <p:tgtEl>
                                          <p:spTgt spid="1049004"/>
                                        </p:tgtEl>
                                      </p:cBhvr>
                                    </p:animEffect>
                                  </p:childTnLst>
                                </p:cTn>
                              </p:par>
                              <p:par>
                                <p:cTn fill="hold" grpId="0" id="99" nodeType="withEffect" presetClass="entr" presetID="22" presetSubtype="8">
                                  <p:stCondLst>
                                    <p:cond delay="0"/>
                                  </p:stCondLst>
                                  <p:childTnLst>
                                    <p:set>
                                      <p:cBhvr>
                                        <p:cTn dur="1" fill="hold" id="100">
                                          <p:stCondLst>
                                            <p:cond delay="0"/>
                                          </p:stCondLst>
                                        </p:cTn>
                                        <p:tgtEl>
                                          <p:spTgt spid="1049006"/>
                                        </p:tgtEl>
                                        <p:attrNameLst>
                                          <p:attrName>style.visibility</p:attrName>
                                        </p:attrNameLst>
                                      </p:cBhvr>
                                      <p:to>
                                        <p:strVal val="visible"/>
                                      </p:to>
                                    </p:set>
                                    <p:animEffect transition="in" filter="wipe(left)">
                                      <p:cBhvr>
                                        <p:cTn dur="500" id="101"/>
                                        <p:tgtEl>
                                          <p:spTgt spid="1049006"/>
                                        </p:tgtEl>
                                      </p:cBhvr>
                                    </p:animEffect>
                                  </p:childTnLst>
                                </p:cTn>
                              </p:par>
                            </p:childTnLst>
                          </p:cTn>
                        </p:par>
                        <p:par>
                          <p:cTn fill="hold" id="102">
                            <p:stCondLst>
                              <p:cond delay="6500"/>
                            </p:stCondLst>
                            <p:childTnLst>
                              <p:par>
                                <p:cTn fill="hold" grpId="0" id="103" nodeType="afterEffect" presetClass="entr" presetID="22" presetSubtype="1">
                                  <p:stCondLst>
                                    <p:cond delay="0"/>
                                  </p:stCondLst>
                                  <p:childTnLst>
                                    <p:set>
                                      <p:cBhvr>
                                        <p:cTn dur="1" fill="hold" id="104">
                                          <p:stCondLst>
                                            <p:cond delay="0"/>
                                          </p:stCondLst>
                                        </p:cTn>
                                        <p:tgtEl>
                                          <p:spTgt spid="1049005"/>
                                        </p:tgtEl>
                                        <p:attrNameLst>
                                          <p:attrName>style.visibility</p:attrName>
                                        </p:attrNameLst>
                                      </p:cBhvr>
                                      <p:to>
                                        <p:strVal val="visible"/>
                                      </p:to>
                                    </p:set>
                                    <p:animEffect transition="in" filter="wipe(up)">
                                      <p:cBhvr>
                                        <p:cTn dur="250" id="105"/>
                                        <p:tgtEl>
                                          <p:spTgt spid="1049005"/>
                                        </p:tgtEl>
                                      </p:cBhvr>
                                    </p:animEffect>
                                  </p:childTnLst>
                                </p:cTn>
                              </p:par>
                            </p:childTnLst>
                          </p:cTn>
                        </p:par>
                        <p:par>
                          <p:cTn fill="hold" id="106">
                            <p:stCondLst>
                              <p:cond delay="6750"/>
                            </p:stCondLst>
                            <p:childTnLst>
                              <p:par>
                                <p:cTn decel="100000" fill="hold" grpId="0" id="107" nodeType="afterEffect" presetClass="entr" presetID="2" presetSubtype="2">
                                  <p:stCondLst>
                                    <p:cond delay="0"/>
                                  </p:stCondLst>
                                  <p:childTnLst>
                                    <p:set>
                                      <p:cBhvr>
                                        <p:cTn dur="1" fill="hold" id="108">
                                          <p:stCondLst>
                                            <p:cond delay="0"/>
                                          </p:stCondLst>
                                        </p:cTn>
                                        <p:tgtEl>
                                          <p:spTgt spid="1049007">
                                            <p:txEl>
                                              <p:pRg st="0" end="0"/>
                                            </p:txEl>
                                          </p:spTgt>
                                        </p:tgtEl>
                                        <p:attrNameLst>
                                          <p:attrName>style.visibility</p:attrName>
                                        </p:attrNameLst>
                                      </p:cBhvr>
                                      <p:to>
                                        <p:strVal val="visible"/>
                                      </p:to>
                                    </p:set>
                                    <p:anim calcmode="lin" valueType="num">
                                      <p:cBhvr additive="base">
                                        <p:cTn dur="500" fill="hold" id="109"/>
                                        <p:tgtEl>
                                          <p:spTgt spid="1049007">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110"/>
                                        <p:tgtEl>
                                          <p:spTgt spid="1049007">
                                            <p:txEl>
                                              <p:pRg st="0" end="0"/>
                                            </p:txEl>
                                          </p:spTgt>
                                        </p:tgtEl>
                                        <p:attrNameLst>
                                          <p:attrName>ppt_y</p:attrName>
                                        </p:attrNameLst>
                                      </p:cBhvr>
                                      <p:tavLst>
                                        <p:tav tm="0">
                                          <p:val>
                                            <p:strVal val="#ppt_y"/>
                                          </p:val>
                                        </p:tav>
                                        <p:tav tm="100000">
                                          <p:val>
                                            <p:strVal val="#ppt_y"/>
                                          </p:val>
                                        </p:tav>
                                      </p:tavLst>
                                    </p:anim>
                                  </p:childTnLst>
                                </p:cTn>
                              </p:par>
                              <p:par>
                                <p:cTn decel="100000" fill="hold" grpId="0" id="111" nodeType="withEffect" presetClass="entr" presetID="2" presetSubtype="4">
                                  <p:stCondLst>
                                    <p:cond delay="0"/>
                                  </p:stCondLst>
                                  <p:childTnLst>
                                    <p:set>
                                      <p:cBhvr>
                                        <p:cTn dur="1" fill="hold" id="112">
                                          <p:stCondLst>
                                            <p:cond delay="0"/>
                                          </p:stCondLst>
                                        </p:cTn>
                                        <p:tgtEl>
                                          <p:spTgt spid="1049008">
                                            <p:txEl>
                                              <p:pRg st="0" end="0"/>
                                            </p:txEl>
                                          </p:spTgt>
                                        </p:tgtEl>
                                        <p:attrNameLst>
                                          <p:attrName>style.visibility</p:attrName>
                                        </p:attrNameLst>
                                      </p:cBhvr>
                                      <p:to>
                                        <p:strVal val="visible"/>
                                      </p:to>
                                    </p:set>
                                    <p:anim calcmode="lin" valueType="num">
                                      <p:cBhvr additive="base">
                                        <p:cTn dur="500" fill="hold" id="113"/>
                                        <p:tgtEl>
                                          <p:spTgt spid="1049008">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114"/>
                                        <p:tgtEl>
                                          <p:spTgt spid="1049008">
                                            <p:txEl>
                                              <p:pRg st="0" end="0"/>
                                            </p:txEl>
                                          </p:spTgt>
                                        </p:tgtEl>
                                        <p:attrNameLst>
                                          <p:attrName>ppt_y</p:attrName>
                                        </p:attrNameLst>
                                      </p:cBhvr>
                                      <p:tavLst>
                                        <p:tav tm="0">
                                          <p:val>
                                            <p:strVal val="1+#ppt_h/2"/>
                                          </p:val>
                                        </p:tav>
                                        <p:tav tm="100000">
                                          <p:val>
                                            <p:strVal val="#ppt_y"/>
                                          </p:val>
                                        </p:tav>
                                      </p:tavLst>
                                    </p:anim>
                                  </p:childTnLst>
                                </p:cTn>
                              </p:par>
                              <p:par>
                                <p:cTn decel="100000" fill="hold" grpId="0" id="115" nodeType="withEffect" presetClass="entr" presetID="2" presetSubtype="2">
                                  <p:stCondLst>
                                    <p:cond delay="0"/>
                                  </p:stCondLst>
                                  <p:childTnLst>
                                    <p:set>
                                      <p:cBhvr>
                                        <p:cTn dur="1" fill="hold" id="116">
                                          <p:stCondLst>
                                            <p:cond delay="0"/>
                                          </p:stCondLst>
                                        </p:cTn>
                                        <p:tgtEl>
                                          <p:spTgt spid="1049009"/>
                                        </p:tgtEl>
                                        <p:attrNameLst>
                                          <p:attrName>style.visibility</p:attrName>
                                        </p:attrNameLst>
                                      </p:cBhvr>
                                      <p:to>
                                        <p:strVal val="visible"/>
                                      </p:to>
                                    </p:set>
                                    <p:anim calcmode="lin" valueType="num">
                                      <p:cBhvr additive="base">
                                        <p:cTn dur="500" fill="hold" id="117"/>
                                        <p:tgtEl>
                                          <p:spTgt spid="1049009"/>
                                        </p:tgtEl>
                                        <p:attrNameLst>
                                          <p:attrName>ppt_x</p:attrName>
                                        </p:attrNameLst>
                                      </p:cBhvr>
                                      <p:tavLst>
                                        <p:tav tm="0">
                                          <p:val>
                                            <p:strVal val="1+#ppt_w/2"/>
                                          </p:val>
                                        </p:tav>
                                        <p:tav tm="100000">
                                          <p:val>
                                            <p:strVal val="#ppt_x"/>
                                          </p:val>
                                        </p:tav>
                                      </p:tavLst>
                                    </p:anim>
                                    <p:anim calcmode="lin" valueType="num">
                                      <p:cBhvr additive="base">
                                        <p:cTn dur="500" fill="hold" id="118"/>
                                        <p:tgtEl>
                                          <p:spTgt spid="10490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80" grpId="0" animBg="1"/>
      <p:bldP spid="1048982" grpId="0"/>
      <p:bldP spid="1048983" grpId="0"/>
      <p:bldP spid="1048984" grpId="0" build="p">
        <p:tmplLst>
          <p:tmpl lvl="1">
            <p:tnLst>
              <p:par>
                <p:cTn fill="hold" nodeType="withEffect" presetClass="entr" presetID="22" presetSubtype="8">
                  <p:stCondLst>
                    <p:cond delay="0"/>
                  </p:stCondLst>
                  <p:childTnLst>
                    <p:set>
                      <p:cBhvr>
                        <p:cTn dur="1" fill="hold">
                          <p:stCondLst>
                            <p:cond delay="0"/>
                          </p:stCondLst>
                        </p:cTn>
                        <p:tgtEl>
                          <p:spTgt spid="1048984"/>
                        </p:tgtEl>
                        <p:attrNameLst>
                          <p:attrName>style.visibility</p:attrName>
                        </p:attrNameLst>
                      </p:cBhvr>
                      <p:to>
                        <p:strVal val="visible"/>
                      </p:to>
                    </p:set>
                    <p:animEffect transition="in" filter="wipe(left)">
                      <p:cBhvr>
                        <p:cTn dur="500"/>
                        <p:tgtEl>
                          <p:spTgt spid="1048984"/>
                        </p:tgtEl>
                      </p:cBhvr>
                    </p:animEffect>
                  </p:childTnLst>
                </p:cTn>
              </p:par>
            </p:tnLst>
          </p:tmpl>
        </p:tmplLst>
      </p:bldP>
      <p:bldP spid="1048985" grpId="0" animBg="1"/>
      <p:bldP spid="1048986" grpId="0" animBg="1">
        <p:tmplLst>
          <p:tmpl>
            <p:tnLst>
              <p:par>
                <p:cTn fill="hold" nodeType="afterEffect" presetClass="entr" presetID="22" presetSubtype="8">
                  <p:stCondLst>
                    <p:cond delay="0"/>
                  </p:stCondLst>
                  <p:childTnLst>
                    <p:set>
                      <p:cBhvr>
                        <p:cTn dur="1" fill="hold">
                          <p:stCondLst>
                            <p:cond delay="0"/>
                          </p:stCondLst>
                        </p:cTn>
                        <p:tgtEl>
                          <p:spTgt spid="1048986"/>
                        </p:tgtEl>
                        <p:attrNameLst>
                          <p:attrName>style.visibility</p:attrName>
                        </p:attrNameLst>
                      </p:cBhvr>
                      <p:to>
                        <p:strVal val="visible"/>
                      </p:to>
                    </p:set>
                    <p:animEffect transition="in" filter="wipe(left)">
                      <p:cBhvr>
                        <p:cTn dur="500"/>
                        <p:tgtEl>
                          <p:spTgt spid="1048986"/>
                        </p:tgtEl>
                      </p:cBhvr>
                    </p:animEffect>
                  </p:childTnLst>
                </p:cTn>
              </p:par>
            </p:tnLst>
          </p:tmpl>
        </p:tmplLst>
      </p:bldP>
      <p:bldP spid="1048987" grpId="0" animBg="1"/>
      <p:bldP spid="1048988" grpId="0">
        <p:tmplLst>
          <p:tmpl>
            <p:tnLst>
              <p:par>
                <p:cTn fill="hold" nodeType="withEffect" presetClass="entr" presetID="22" presetSubtype="8">
                  <p:stCondLst>
                    <p:cond delay="0"/>
                  </p:stCondLst>
                  <p:childTnLst>
                    <p:set>
                      <p:cBhvr>
                        <p:cTn dur="1" fill="hold">
                          <p:stCondLst>
                            <p:cond delay="0"/>
                          </p:stCondLst>
                        </p:cTn>
                        <p:tgtEl>
                          <p:spTgt spid="1048988"/>
                        </p:tgtEl>
                        <p:attrNameLst>
                          <p:attrName>style.visibility</p:attrName>
                        </p:attrNameLst>
                      </p:cBhvr>
                      <p:to>
                        <p:strVal val="visible"/>
                      </p:to>
                    </p:set>
                    <p:animEffect transition="in" filter="wipe(left)">
                      <p:cBhvr>
                        <p:cTn dur="500"/>
                        <p:tgtEl>
                          <p:spTgt spid="1048988"/>
                        </p:tgtEl>
                      </p:cBhvr>
                    </p:animEffect>
                  </p:childTnLst>
                </p:cTn>
              </p:par>
            </p:tnLst>
          </p:tmpl>
        </p:tmplLst>
      </p:bldP>
      <p:bldP spid="1048989" grpId="0" build="p">
        <p:tmplLst>
          <p:tmpl lvl="1">
            <p:tnLst>
              <p:par>
                <p:cTn decel="100000" fill="hold" nodeType="afterEffect" presetClass="entr" presetID="2" presetSubtype="2">
                  <p:stCondLst>
                    <p:cond delay="0"/>
                  </p:stCondLst>
                  <p:childTnLst>
                    <p:set>
                      <p:cBhvr>
                        <p:cTn dur="1" fill="hold">
                          <p:stCondLst>
                            <p:cond delay="0"/>
                          </p:stCondLst>
                        </p:cTn>
                        <p:tgtEl>
                          <p:spTgt spid="1048989"/>
                        </p:tgtEl>
                        <p:attrNameLst>
                          <p:attrName>style.visibility</p:attrName>
                        </p:attrNameLst>
                      </p:cBhvr>
                      <p:to>
                        <p:strVal val="visible"/>
                      </p:to>
                    </p:set>
                    <p:anim calcmode="lin" valueType="num">
                      <p:cBhvr additive="base">
                        <p:cTn dur="500" fill="hold"/>
                        <p:tgtEl>
                          <p:spTgt spid="1048989"/>
                        </p:tgtEl>
                        <p:attrNameLst>
                          <p:attrName>ppt_x</p:attrName>
                        </p:attrNameLst>
                      </p:cBhvr>
                      <p:tavLst>
                        <p:tav tm="0">
                          <p:val>
                            <p:strVal val="1+#ppt_w/2"/>
                          </p:val>
                        </p:tav>
                        <p:tav tm="100000">
                          <p:val>
                            <p:strVal val="#ppt_x"/>
                          </p:val>
                        </p:tav>
                      </p:tavLst>
                    </p:anim>
                    <p:anim calcmode="lin" valueType="num">
                      <p:cBhvr additive="base">
                        <p:cTn dur="500" fill="hold"/>
                        <p:tgtEl>
                          <p:spTgt spid="1048989"/>
                        </p:tgtEl>
                        <p:attrNameLst>
                          <p:attrName>ppt_y</p:attrName>
                        </p:attrNameLst>
                      </p:cBhvr>
                      <p:tavLst>
                        <p:tav tm="0">
                          <p:val>
                            <p:strVal val="#ppt_y"/>
                          </p:val>
                        </p:tav>
                        <p:tav tm="100000">
                          <p:val>
                            <p:strVal val="#ppt_y"/>
                          </p:val>
                        </p:tav>
                      </p:tavLst>
                    </p:anim>
                  </p:childTnLst>
                </p:cTn>
              </p:par>
            </p:tnLst>
          </p:tmpl>
        </p:tmplLst>
      </p:bldP>
      <p:bldP spid="1048990" grpId="0" build="p">
        <p:tmplLst>
          <p:tmpl lvl="1">
            <p:tnLst>
              <p:par>
                <p:cTn decel="100000" fill="hold" nodeType="withEffect" presetClass="entr" presetID="2" presetSubtype="4">
                  <p:stCondLst>
                    <p:cond delay="0"/>
                  </p:stCondLst>
                  <p:childTnLst>
                    <p:set>
                      <p:cBhvr>
                        <p:cTn dur="1" fill="hold">
                          <p:stCondLst>
                            <p:cond delay="0"/>
                          </p:stCondLst>
                        </p:cTn>
                        <p:tgtEl>
                          <p:spTgt spid="1048990"/>
                        </p:tgtEl>
                        <p:attrNameLst>
                          <p:attrName>style.visibility</p:attrName>
                        </p:attrNameLst>
                      </p:cBhvr>
                      <p:to>
                        <p:strVal val="visible"/>
                      </p:to>
                    </p:set>
                    <p:anim calcmode="lin" valueType="num">
                      <p:cBhvr additive="base">
                        <p:cTn dur="500" fill="hold"/>
                        <p:tgtEl>
                          <p:spTgt spid="1048990"/>
                        </p:tgtEl>
                        <p:attrNameLst>
                          <p:attrName>ppt_x</p:attrName>
                        </p:attrNameLst>
                      </p:cBhvr>
                      <p:tavLst>
                        <p:tav tm="0">
                          <p:val>
                            <p:strVal val="#ppt_x"/>
                          </p:val>
                        </p:tav>
                        <p:tav tm="100000">
                          <p:val>
                            <p:strVal val="#ppt_x"/>
                          </p:val>
                        </p:tav>
                      </p:tavLst>
                    </p:anim>
                    <p:anim calcmode="lin" valueType="num">
                      <p:cBhvr additive="base">
                        <p:cTn dur="500" fill="hold"/>
                        <p:tgtEl>
                          <p:spTgt spid="1048990"/>
                        </p:tgtEl>
                        <p:attrNameLst>
                          <p:attrName>ppt_y</p:attrName>
                        </p:attrNameLst>
                      </p:cBhvr>
                      <p:tavLst>
                        <p:tav tm="0">
                          <p:val>
                            <p:strVal val="1+#ppt_h/2"/>
                          </p:val>
                        </p:tav>
                        <p:tav tm="100000">
                          <p:val>
                            <p:strVal val="#ppt_y"/>
                          </p:val>
                        </p:tav>
                      </p:tavLst>
                    </p:anim>
                  </p:childTnLst>
                </p:cTn>
              </p:par>
            </p:tnLst>
          </p:tmpl>
        </p:tmplLst>
      </p:bldP>
      <p:bldP spid="1048991" grpId="0" animBg="1"/>
      <p:bldP spid="1048992" grpId="0" animBg="1">
        <p:tmplLst>
          <p:tmpl>
            <p:tnLst>
              <p:par>
                <p:cTn fill="hold" nodeType="afterEffect" presetClass="entr" presetID="22" presetSubtype="8">
                  <p:stCondLst>
                    <p:cond delay="0"/>
                  </p:stCondLst>
                  <p:childTnLst>
                    <p:set>
                      <p:cBhvr>
                        <p:cTn dur="1" fill="hold">
                          <p:stCondLst>
                            <p:cond delay="0"/>
                          </p:stCondLst>
                        </p:cTn>
                        <p:tgtEl>
                          <p:spTgt spid="1048992"/>
                        </p:tgtEl>
                        <p:attrNameLst>
                          <p:attrName>style.visibility</p:attrName>
                        </p:attrNameLst>
                      </p:cBhvr>
                      <p:to>
                        <p:strVal val="visible"/>
                      </p:to>
                    </p:set>
                    <p:animEffect transition="in" filter="wipe(left)">
                      <p:cBhvr>
                        <p:cTn dur="500"/>
                        <p:tgtEl>
                          <p:spTgt spid="1048992"/>
                        </p:tgtEl>
                      </p:cBhvr>
                    </p:animEffect>
                  </p:childTnLst>
                </p:cTn>
              </p:par>
            </p:tnLst>
          </p:tmpl>
        </p:tmplLst>
      </p:bldP>
      <p:bldP spid="1048993" grpId="0" animBg="1"/>
      <p:bldP spid="1048994" grpId="0">
        <p:tmplLst>
          <p:tmpl>
            <p:tnLst>
              <p:par>
                <p:cTn fill="hold" nodeType="withEffect" presetClass="entr" presetID="22" presetSubtype="8">
                  <p:stCondLst>
                    <p:cond delay="0"/>
                  </p:stCondLst>
                  <p:childTnLst>
                    <p:set>
                      <p:cBhvr>
                        <p:cTn dur="1" fill="hold">
                          <p:stCondLst>
                            <p:cond delay="0"/>
                          </p:stCondLst>
                        </p:cTn>
                        <p:tgtEl>
                          <p:spTgt spid="1048994"/>
                        </p:tgtEl>
                        <p:attrNameLst>
                          <p:attrName>style.visibility</p:attrName>
                        </p:attrNameLst>
                      </p:cBhvr>
                      <p:to>
                        <p:strVal val="visible"/>
                      </p:to>
                    </p:set>
                    <p:animEffect transition="in" filter="wipe(left)">
                      <p:cBhvr>
                        <p:cTn dur="500"/>
                        <p:tgtEl>
                          <p:spTgt spid="1048994"/>
                        </p:tgtEl>
                      </p:cBhvr>
                    </p:animEffect>
                  </p:childTnLst>
                </p:cTn>
              </p:par>
            </p:tnLst>
          </p:tmpl>
        </p:tmplLst>
      </p:bldP>
      <p:bldP spid="1048995" grpId="0" build="p">
        <p:tmplLst>
          <p:tmpl lvl="1">
            <p:tnLst>
              <p:par>
                <p:cTn decel="100000" fill="hold" nodeType="afterEffect" presetClass="entr" presetID="2" presetSubtype="2">
                  <p:stCondLst>
                    <p:cond delay="0"/>
                  </p:stCondLst>
                  <p:childTnLst>
                    <p:set>
                      <p:cBhvr>
                        <p:cTn dur="1" fill="hold">
                          <p:stCondLst>
                            <p:cond delay="0"/>
                          </p:stCondLst>
                        </p:cTn>
                        <p:tgtEl>
                          <p:spTgt spid="1048995"/>
                        </p:tgtEl>
                        <p:attrNameLst>
                          <p:attrName>style.visibility</p:attrName>
                        </p:attrNameLst>
                      </p:cBhvr>
                      <p:to>
                        <p:strVal val="visible"/>
                      </p:to>
                    </p:set>
                    <p:anim calcmode="lin" valueType="num">
                      <p:cBhvr additive="base">
                        <p:cTn dur="500" fill="hold"/>
                        <p:tgtEl>
                          <p:spTgt spid="1048995"/>
                        </p:tgtEl>
                        <p:attrNameLst>
                          <p:attrName>ppt_x</p:attrName>
                        </p:attrNameLst>
                      </p:cBhvr>
                      <p:tavLst>
                        <p:tav tm="0">
                          <p:val>
                            <p:strVal val="1+#ppt_w/2"/>
                          </p:val>
                        </p:tav>
                        <p:tav tm="100000">
                          <p:val>
                            <p:strVal val="#ppt_x"/>
                          </p:val>
                        </p:tav>
                      </p:tavLst>
                    </p:anim>
                    <p:anim calcmode="lin" valueType="num">
                      <p:cBhvr additive="base">
                        <p:cTn dur="500" fill="hold"/>
                        <p:tgtEl>
                          <p:spTgt spid="1048995"/>
                        </p:tgtEl>
                        <p:attrNameLst>
                          <p:attrName>ppt_y</p:attrName>
                        </p:attrNameLst>
                      </p:cBhvr>
                      <p:tavLst>
                        <p:tav tm="0">
                          <p:val>
                            <p:strVal val="#ppt_y"/>
                          </p:val>
                        </p:tav>
                        <p:tav tm="100000">
                          <p:val>
                            <p:strVal val="#ppt_y"/>
                          </p:val>
                        </p:tav>
                      </p:tavLst>
                    </p:anim>
                  </p:childTnLst>
                </p:cTn>
              </p:par>
            </p:tnLst>
          </p:tmpl>
        </p:tmplLst>
      </p:bldP>
      <p:bldP spid="1048996" grpId="0" build="p">
        <p:tmplLst>
          <p:tmpl lvl="1">
            <p:tnLst>
              <p:par>
                <p:cTn decel="100000" fill="hold" nodeType="withEffect" presetClass="entr" presetID="2" presetSubtype="4">
                  <p:stCondLst>
                    <p:cond delay="0"/>
                  </p:stCondLst>
                  <p:childTnLst>
                    <p:set>
                      <p:cBhvr>
                        <p:cTn dur="1" fill="hold">
                          <p:stCondLst>
                            <p:cond delay="0"/>
                          </p:stCondLst>
                        </p:cTn>
                        <p:tgtEl>
                          <p:spTgt spid="1048996"/>
                        </p:tgtEl>
                        <p:attrNameLst>
                          <p:attrName>style.visibility</p:attrName>
                        </p:attrNameLst>
                      </p:cBhvr>
                      <p:to>
                        <p:strVal val="visible"/>
                      </p:to>
                    </p:set>
                    <p:anim calcmode="lin" valueType="num">
                      <p:cBhvr additive="base">
                        <p:cTn dur="500" fill="hold"/>
                        <p:tgtEl>
                          <p:spTgt spid="1048996"/>
                        </p:tgtEl>
                        <p:attrNameLst>
                          <p:attrName>ppt_x</p:attrName>
                        </p:attrNameLst>
                      </p:cBhvr>
                      <p:tavLst>
                        <p:tav tm="0">
                          <p:val>
                            <p:strVal val="#ppt_x"/>
                          </p:val>
                        </p:tav>
                        <p:tav tm="100000">
                          <p:val>
                            <p:strVal val="#ppt_x"/>
                          </p:val>
                        </p:tav>
                      </p:tavLst>
                    </p:anim>
                    <p:anim calcmode="lin" valueType="num">
                      <p:cBhvr additive="base">
                        <p:cTn dur="500" fill="hold"/>
                        <p:tgtEl>
                          <p:spTgt spid="1048996"/>
                        </p:tgtEl>
                        <p:attrNameLst>
                          <p:attrName>ppt_y</p:attrName>
                        </p:attrNameLst>
                      </p:cBhvr>
                      <p:tavLst>
                        <p:tav tm="0">
                          <p:val>
                            <p:strVal val="1+#ppt_h/2"/>
                          </p:val>
                        </p:tav>
                        <p:tav tm="100000">
                          <p:val>
                            <p:strVal val="#ppt_y"/>
                          </p:val>
                        </p:tav>
                      </p:tavLst>
                    </p:anim>
                  </p:childTnLst>
                </p:cTn>
              </p:par>
            </p:tnLst>
          </p:tmpl>
        </p:tmplLst>
      </p:bldP>
      <p:bldP spid="1048997" grpId="0" animBg="1"/>
      <p:bldP spid="1048998" grpId="0" animBg="1">
        <p:tmplLst>
          <p:tmpl>
            <p:tnLst>
              <p:par>
                <p:cTn fill="hold" nodeType="afterEffect" presetClass="entr" presetID="22" presetSubtype="8">
                  <p:stCondLst>
                    <p:cond delay="0"/>
                  </p:stCondLst>
                  <p:childTnLst>
                    <p:set>
                      <p:cBhvr>
                        <p:cTn dur="1" fill="hold">
                          <p:stCondLst>
                            <p:cond delay="0"/>
                          </p:stCondLst>
                        </p:cTn>
                        <p:tgtEl>
                          <p:spTgt spid="1048998"/>
                        </p:tgtEl>
                        <p:attrNameLst>
                          <p:attrName>style.visibility</p:attrName>
                        </p:attrNameLst>
                      </p:cBhvr>
                      <p:to>
                        <p:strVal val="visible"/>
                      </p:to>
                    </p:set>
                    <p:animEffect transition="in" filter="wipe(left)">
                      <p:cBhvr>
                        <p:cTn dur="500"/>
                        <p:tgtEl>
                          <p:spTgt spid="1048998"/>
                        </p:tgtEl>
                      </p:cBhvr>
                    </p:animEffect>
                  </p:childTnLst>
                </p:cTn>
              </p:par>
            </p:tnLst>
          </p:tmpl>
        </p:tmplLst>
      </p:bldP>
      <p:bldP spid="1048999" grpId="0" animBg="1"/>
      <p:bldP spid="1049000" grpId="0">
        <p:tmplLst>
          <p:tmpl>
            <p:tnLst>
              <p:par>
                <p:cTn fill="hold" nodeType="withEffect" presetClass="entr" presetID="22" presetSubtype="8">
                  <p:stCondLst>
                    <p:cond delay="0"/>
                  </p:stCondLst>
                  <p:childTnLst>
                    <p:set>
                      <p:cBhvr>
                        <p:cTn dur="1" fill="hold">
                          <p:stCondLst>
                            <p:cond delay="0"/>
                          </p:stCondLst>
                        </p:cTn>
                        <p:tgtEl>
                          <p:spTgt spid="1049000"/>
                        </p:tgtEl>
                        <p:attrNameLst>
                          <p:attrName>style.visibility</p:attrName>
                        </p:attrNameLst>
                      </p:cBhvr>
                      <p:to>
                        <p:strVal val="visible"/>
                      </p:to>
                    </p:set>
                    <p:animEffect transition="in" filter="wipe(left)">
                      <p:cBhvr>
                        <p:cTn dur="500"/>
                        <p:tgtEl>
                          <p:spTgt spid="1049000"/>
                        </p:tgtEl>
                      </p:cBhvr>
                    </p:animEffect>
                  </p:childTnLst>
                </p:cTn>
              </p:par>
            </p:tnLst>
          </p:tmpl>
        </p:tmplLst>
      </p:bldP>
      <p:bldP spid="1049001" grpId="0" build="p">
        <p:tmplLst>
          <p:tmpl lvl="1">
            <p:tnLst>
              <p:par>
                <p:cTn decel="100000" fill="hold" nodeType="afterEffect" presetClass="entr" presetID="2" presetSubtype="2">
                  <p:stCondLst>
                    <p:cond delay="0"/>
                  </p:stCondLst>
                  <p:childTnLst>
                    <p:set>
                      <p:cBhvr>
                        <p:cTn dur="1" fill="hold">
                          <p:stCondLst>
                            <p:cond delay="0"/>
                          </p:stCondLst>
                        </p:cTn>
                        <p:tgtEl>
                          <p:spTgt spid="1049001"/>
                        </p:tgtEl>
                        <p:attrNameLst>
                          <p:attrName>style.visibility</p:attrName>
                        </p:attrNameLst>
                      </p:cBhvr>
                      <p:to>
                        <p:strVal val="visible"/>
                      </p:to>
                    </p:set>
                    <p:anim calcmode="lin" valueType="num">
                      <p:cBhvr additive="base">
                        <p:cTn dur="500" fill="hold"/>
                        <p:tgtEl>
                          <p:spTgt spid="1049001"/>
                        </p:tgtEl>
                        <p:attrNameLst>
                          <p:attrName>ppt_x</p:attrName>
                        </p:attrNameLst>
                      </p:cBhvr>
                      <p:tavLst>
                        <p:tav tm="0">
                          <p:val>
                            <p:strVal val="1+#ppt_w/2"/>
                          </p:val>
                        </p:tav>
                        <p:tav tm="100000">
                          <p:val>
                            <p:strVal val="#ppt_x"/>
                          </p:val>
                        </p:tav>
                      </p:tavLst>
                    </p:anim>
                    <p:anim calcmode="lin" valueType="num">
                      <p:cBhvr additive="base">
                        <p:cTn dur="500" fill="hold"/>
                        <p:tgtEl>
                          <p:spTgt spid="1049001"/>
                        </p:tgtEl>
                        <p:attrNameLst>
                          <p:attrName>ppt_y</p:attrName>
                        </p:attrNameLst>
                      </p:cBhvr>
                      <p:tavLst>
                        <p:tav tm="0">
                          <p:val>
                            <p:strVal val="#ppt_y"/>
                          </p:val>
                        </p:tav>
                        <p:tav tm="100000">
                          <p:val>
                            <p:strVal val="#ppt_y"/>
                          </p:val>
                        </p:tav>
                      </p:tavLst>
                    </p:anim>
                  </p:childTnLst>
                </p:cTn>
              </p:par>
            </p:tnLst>
          </p:tmpl>
        </p:tmplLst>
      </p:bldP>
      <p:bldP spid="1049002" grpId="0" build="p">
        <p:tmplLst>
          <p:tmpl lvl="1">
            <p:tnLst>
              <p:par>
                <p:cTn decel="100000" fill="hold" nodeType="withEffect" presetClass="entr" presetID="2" presetSubtype="4">
                  <p:stCondLst>
                    <p:cond delay="0"/>
                  </p:stCondLst>
                  <p:childTnLst>
                    <p:set>
                      <p:cBhvr>
                        <p:cTn dur="1" fill="hold">
                          <p:stCondLst>
                            <p:cond delay="0"/>
                          </p:stCondLst>
                        </p:cTn>
                        <p:tgtEl>
                          <p:spTgt spid="1049002"/>
                        </p:tgtEl>
                        <p:attrNameLst>
                          <p:attrName>style.visibility</p:attrName>
                        </p:attrNameLst>
                      </p:cBhvr>
                      <p:to>
                        <p:strVal val="visible"/>
                      </p:to>
                    </p:set>
                    <p:anim calcmode="lin" valueType="num">
                      <p:cBhvr additive="base">
                        <p:cTn dur="500" fill="hold"/>
                        <p:tgtEl>
                          <p:spTgt spid="1049002"/>
                        </p:tgtEl>
                        <p:attrNameLst>
                          <p:attrName>ppt_x</p:attrName>
                        </p:attrNameLst>
                      </p:cBhvr>
                      <p:tavLst>
                        <p:tav tm="0">
                          <p:val>
                            <p:strVal val="#ppt_x"/>
                          </p:val>
                        </p:tav>
                        <p:tav tm="100000">
                          <p:val>
                            <p:strVal val="#ppt_x"/>
                          </p:val>
                        </p:tav>
                      </p:tavLst>
                    </p:anim>
                    <p:anim calcmode="lin" valueType="num">
                      <p:cBhvr additive="base">
                        <p:cTn dur="500" fill="hold"/>
                        <p:tgtEl>
                          <p:spTgt spid="1049002"/>
                        </p:tgtEl>
                        <p:attrNameLst>
                          <p:attrName>ppt_y</p:attrName>
                        </p:attrNameLst>
                      </p:cBhvr>
                      <p:tavLst>
                        <p:tav tm="0">
                          <p:val>
                            <p:strVal val="1+#ppt_h/2"/>
                          </p:val>
                        </p:tav>
                        <p:tav tm="100000">
                          <p:val>
                            <p:strVal val="#ppt_y"/>
                          </p:val>
                        </p:tav>
                      </p:tavLst>
                    </p:anim>
                  </p:childTnLst>
                </p:cTn>
              </p:par>
            </p:tnLst>
          </p:tmpl>
        </p:tmplLst>
      </p:bldP>
      <p:bldP spid="1049003" grpId="0" animBg="1"/>
      <p:bldP spid="1049004" grpId="0" animBg="1">
        <p:tmplLst>
          <p:tmpl>
            <p:tnLst>
              <p:par>
                <p:cTn fill="hold" nodeType="afterEffect" presetClass="entr" presetID="22" presetSubtype="8">
                  <p:stCondLst>
                    <p:cond delay="0"/>
                  </p:stCondLst>
                  <p:childTnLst>
                    <p:set>
                      <p:cBhvr>
                        <p:cTn dur="1" fill="hold">
                          <p:stCondLst>
                            <p:cond delay="0"/>
                          </p:stCondLst>
                        </p:cTn>
                        <p:tgtEl>
                          <p:spTgt spid="1049004"/>
                        </p:tgtEl>
                        <p:attrNameLst>
                          <p:attrName>style.visibility</p:attrName>
                        </p:attrNameLst>
                      </p:cBhvr>
                      <p:to>
                        <p:strVal val="visible"/>
                      </p:to>
                    </p:set>
                    <p:animEffect transition="in" filter="wipe(left)">
                      <p:cBhvr>
                        <p:cTn dur="500"/>
                        <p:tgtEl>
                          <p:spTgt spid="1049004"/>
                        </p:tgtEl>
                      </p:cBhvr>
                    </p:animEffect>
                  </p:childTnLst>
                </p:cTn>
              </p:par>
            </p:tnLst>
          </p:tmpl>
        </p:tmplLst>
      </p:bldP>
      <p:bldP spid="1049005" grpId="0" animBg="1"/>
      <p:bldP spid="1049006" grpId="0">
        <p:tmplLst>
          <p:tmpl>
            <p:tnLst>
              <p:par>
                <p:cTn fill="hold" nodeType="withEffect" presetClass="entr" presetID="22" presetSubtype="8">
                  <p:stCondLst>
                    <p:cond delay="0"/>
                  </p:stCondLst>
                  <p:childTnLst>
                    <p:set>
                      <p:cBhvr>
                        <p:cTn dur="1" fill="hold">
                          <p:stCondLst>
                            <p:cond delay="0"/>
                          </p:stCondLst>
                        </p:cTn>
                        <p:tgtEl>
                          <p:spTgt spid="1049006"/>
                        </p:tgtEl>
                        <p:attrNameLst>
                          <p:attrName>style.visibility</p:attrName>
                        </p:attrNameLst>
                      </p:cBhvr>
                      <p:to>
                        <p:strVal val="visible"/>
                      </p:to>
                    </p:set>
                    <p:animEffect transition="in" filter="wipe(left)">
                      <p:cBhvr>
                        <p:cTn dur="500"/>
                        <p:tgtEl>
                          <p:spTgt spid="1049006"/>
                        </p:tgtEl>
                      </p:cBhvr>
                    </p:animEffect>
                  </p:childTnLst>
                </p:cTn>
              </p:par>
            </p:tnLst>
          </p:tmpl>
        </p:tmplLst>
      </p:bldP>
      <p:bldP spid="1049007" grpId="0" build="p">
        <p:tmplLst>
          <p:tmpl lvl="1">
            <p:tnLst>
              <p:par>
                <p:cTn decel="100000" fill="hold" nodeType="afterEffect" presetClass="entr" presetID="2" presetSubtype="2">
                  <p:stCondLst>
                    <p:cond delay="0"/>
                  </p:stCondLst>
                  <p:childTnLst>
                    <p:set>
                      <p:cBhvr>
                        <p:cTn dur="1" fill="hold">
                          <p:stCondLst>
                            <p:cond delay="0"/>
                          </p:stCondLst>
                        </p:cTn>
                        <p:tgtEl>
                          <p:spTgt spid="1049007"/>
                        </p:tgtEl>
                        <p:attrNameLst>
                          <p:attrName>style.visibility</p:attrName>
                        </p:attrNameLst>
                      </p:cBhvr>
                      <p:to>
                        <p:strVal val="visible"/>
                      </p:to>
                    </p:set>
                    <p:anim calcmode="lin" valueType="num">
                      <p:cBhvr additive="base">
                        <p:cTn dur="500" fill="hold"/>
                        <p:tgtEl>
                          <p:spTgt spid="1049007"/>
                        </p:tgtEl>
                        <p:attrNameLst>
                          <p:attrName>ppt_x</p:attrName>
                        </p:attrNameLst>
                      </p:cBhvr>
                      <p:tavLst>
                        <p:tav tm="0">
                          <p:val>
                            <p:strVal val="1+#ppt_w/2"/>
                          </p:val>
                        </p:tav>
                        <p:tav tm="100000">
                          <p:val>
                            <p:strVal val="#ppt_x"/>
                          </p:val>
                        </p:tav>
                      </p:tavLst>
                    </p:anim>
                    <p:anim calcmode="lin" valueType="num">
                      <p:cBhvr additive="base">
                        <p:cTn dur="500" fill="hold"/>
                        <p:tgtEl>
                          <p:spTgt spid="1049007"/>
                        </p:tgtEl>
                        <p:attrNameLst>
                          <p:attrName>ppt_y</p:attrName>
                        </p:attrNameLst>
                      </p:cBhvr>
                      <p:tavLst>
                        <p:tav tm="0">
                          <p:val>
                            <p:strVal val="#ppt_y"/>
                          </p:val>
                        </p:tav>
                        <p:tav tm="100000">
                          <p:val>
                            <p:strVal val="#ppt_y"/>
                          </p:val>
                        </p:tav>
                      </p:tavLst>
                    </p:anim>
                  </p:childTnLst>
                </p:cTn>
              </p:par>
            </p:tnLst>
          </p:tmpl>
        </p:tmplLst>
      </p:bldP>
      <p:bldP spid="1049008" grpId="0" build="p">
        <p:tmplLst>
          <p:tmpl lvl="1">
            <p:tnLst>
              <p:par>
                <p:cTn decel="100000" fill="hold" nodeType="withEffect" presetClass="entr" presetID="2" presetSubtype="4">
                  <p:stCondLst>
                    <p:cond delay="0"/>
                  </p:stCondLst>
                  <p:childTnLst>
                    <p:set>
                      <p:cBhvr>
                        <p:cTn dur="1" fill="hold">
                          <p:stCondLst>
                            <p:cond delay="0"/>
                          </p:stCondLst>
                        </p:cTn>
                        <p:tgtEl>
                          <p:spTgt spid="1049008"/>
                        </p:tgtEl>
                        <p:attrNameLst>
                          <p:attrName>style.visibility</p:attrName>
                        </p:attrNameLst>
                      </p:cBhvr>
                      <p:to>
                        <p:strVal val="visible"/>
                      </p:to>
                    </p:set>
                    <p:anim calcmode="lin" valueType="num">
                      <p:cBhvr additive="base">
                        <p:cTn dur="500" fill="hold"/>
                        <p:tgtEl>
                          <p:spTgt spid="1049008"/>
                        </p:tgtEl>
                        <p:attrNameLst>
                          <p:attrName>ppt_x</p:attrName>
                        </p:attrNameLst>
                      </p:cBhvr>
                      <p:tavLst>
                        <p:tav tm="0">
                          <p:val>
                            <p:strVal val="#ppt_x"/>
                          </p:val>
                        </p:tav>
                        <p:tav tm="100000">
                          <p:val>
                            <p:strVal val="#ppt_x"/>
                          </p:val>
                        </p:tav>
                      </p:tavLst>
                    </p:anim>
                    <p:anim calcmode="lin" valueType="num">
                      <p:cBhvr additive="base">
                        <p:cTn dur="500" fill="hold"/>
                        <p:tgtEl>
                          <p:spTgt spid="1049008"/>
                        </p:tgtEl>
                        <p:attrNameLst>
                          <p:attrName>ppt_y</p:attrName>
                        </p:attrNameLst>
                      </p:cBhvr>
                      <p:tavLst>
                        <p:tav tm="0">
                          <p:val>
                            <p:strVal val="1+#ppt_h/2"/>
                          </p:val>
                        </p:tav>
                        <p:tav tm="100000">
                          <p:val>
                            <p:strVal val="#ppt_y"/>
                          </p:val>
                        </p:tav>
                      </p:tavLst>
                    </p:anim>
                  </p:childTnLst>
                </p:cTn>
              </p:par>
            </p:tnLst>
          </p:tmpl>
        </p:tmplLst>
      </p:bldP>
      <p:bldP spid="1049009" grpId="0" animBg="1"/>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ig Image &amp; Text">
    <p:spTree>
      <p:nvGrpSpPr>
        <p:cNvPr id="174" name=""/>
        <p:cNvGrpSpPr/>
        <p:nvPr/>
      </p:nvGrpSpPr>
      <p:grpSpPr>
        <a:xfrm>
          <a:off x="0" y="0"/>
          <a:ext cx="0" cy="0"/>
          <a:chOff x="0" y="0"/>
          <a:chExt cx="0" cy="0"/>
        </a:xfrm>
      </p:grpSpPr>
      <p:sp>
        <p:nvSpPr>
          <p:cNvPr id="1049100" name="正方形/長方形 40"/>
          <p:cNvSpPr/>
          <p:nvPr userDrawn="1"/>
        </p:nvSpPr>
        <p:spPr>
          <a:xfrm>
            <a:off x="0" y="0"/>
            <a:ext cx="9142414" cy="10286999"/>
          </a:xfrm>
          <a:prstGeom prst="rect"/>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101" name="フッター プレースホルダー 2"/>
          <p:cNvSpPr>
            <a:spLocks noGrp="1"/>
          </p:cNvSpPr>
          <p:nvPr>
            <p:ph type="ftr" sz="quarter" idx="10"/>
          </p:nvPr>
        </p:nvSpPr>
        <p:spPr>
          <a:xfrm>
            <a:off x="10509540" y="9464400"/>
            <a:ext cx="5790697" cy="547688"/>
          </a:xfrm>
          <a:prstGeom prst="rect"/>
        </p:spPr>
        <p:txBody>
          <a:bodyPr/>
          <a:p>
            <a:r>
              <a:rPr altLang="ja-JP" lang="en-US"/>
              <a:t>The Power of PowerPoint | thepopp.com</a:t>
            </a:r>
            <a:endParaRPr altLang="en-US" dirty="0" lang="ja-JP"/>
          </a:p>
        </p:txBody>
      </p:sp>
      <p:sp>
        <p:nvSpPr>
          <p:cNvPr id="1049102" name="図プレースホルダー 3"/>
          <p:cNvSpPr>
            <a:spLocks noGrp="1"/>
          </p:cNvSpPr>
          <p:nvPr>
            <p:ph type="pic" sz="quarter" idx="12" hasCustomPrompt="1"/>
          </p:nvPr>
        </p:nvSpPr>
        <p:spPr>
          <a:xfrm>
            <a:off x="-1" y="0"/>
            <a:ext cx="8999191" cy="10287000"/>
          </a:xfrm>
          <a:noFill/>
        </p:spPr>
        <p:txBody>
          <a:bodyPr/>
          <a:p>
            <a:r>
              <a:rPr altLang="ja-JP" dirty="0" kumimoji="1" lang="en-US"/>
              <a:t>Add an image</a:t>
            </a:r>
            <a:endParaRPr altLang="en-US" dirty="0" kumimoji="1" lang="ja-JP"/>
          </a:p>
        </p:txBody>
      </p:sp>
      <p:sp>
        <p:nvSpPr>
          <p:cNvPr id="1049103" name="タイトル プレースホルダー 1"/>
          <p:cNvSpPr>
            <a:spLocks noGrp="1"/>
          </p:cNvSpPr>
          <p:nvPr>
            <p:ph type="title" hasCustomPrompt="1"/>
          </p:nvPr>
        </p:nvSpPr>
        <p:spPr>
          <a:xfrm>
            <a:off x="9575254" y="1364343"/>
            <a:ext cx="7990959" cy="3096985"/>
          </a:xfrm>
          <a:prstGeom prst="rect"/>
        </p:spPr>
        <p:txBody>
          <a:bodyPr anchor="b" bIns="81638" lIns="163275" rIns="163275" rtlCol="0" tIns="81638" vert="horz">
            <a:normAutofit/>
          </a:bodyPr>
          <a:lstStyle>
            <a:lvl1pPr>
              <a:defRPr baseline="0"/>
            </a:lvl1pPr>
          </a:lstStyle>
          <a:p>
            <a:r>
              <a:rPr altLang="ja-JP" dirty="0" kumimoji="1" lang="en-US"/>
              <a:t>Slide Title Goes Here</a:t>
            </a:r>
            <a:endParaRPr altLang="en-US" dirty="0" kumimoji="1" lang="ja-JP"/>
          </a:p>
        </p:txBody>
      </p:sp>
      <p:sp>
        <p:nvSpPr>
          <p:cNvPr id="1049104" name="正方形/長方形 7"/>
          <p:cNvSpPr/>
          <p:nvPr userDrawn="1"/>
        </p:nvSpPr>
        <p:spPr>
          <a:xfrm>
            <a:off x="9719270" y="4497389"/>
            <a:ext cx="3240360" cy="7200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105" name="テキスト プレースホルダー 6"/>
          <p:cNvSpPr>
            <a:spLocks noGrp="1"/>
          </p:cNvSpPr>
          <p:nvPr>
            <p:ph type="body" sz="quarter" idx="24" hasCustomPrompt="1"/>
          </p:nvPr>
        </p:nvSpPr>
        <p:spPr>
          <a:xfrm>
            <a:off x="9593943" y="4702627"/>
            <a:ext cx="7996244" cy="3018971"/>
          </a:xfrm>
        </p:spPr>
        <p:txBody>
          <a:bodyPr anchor="t">
            <a:noAutofit/>
          </a:bodyPr>
          <a:lstStyle>
            <a:lvl1pPr algn="l">
              <a:defRPr baseline="0" sz="2000" i="0">
                <a:solidFill>
                  <a:schemeClr val="tx2"/>
                </a:solidFill>
                <a:latin typeface="+mn-lt"/>
              </a:defRPr>
            </a:lvl1pPr>
          </a:lstStyle>
          <a:p>
            <a:pPr lvl="0"/>
            <a:r>
              <a:rPr altLang="ja-JP" dirty="0" kumimoji="1" lang="en-US"/>
              <a:t>Text goes here</a:t>
            </a:r>
            <a:endParaRPr altLang="en-US" dirty="0" kumimoji="1" lang="ja-JP"/>
          </a:p>
        </p:txBody>
      </p:sp>
      <p:sp>
        <p:nvSpPr>
          <p:cNvPr id="1049106" name="スライド番号プレースホルダー 5"/>
          <p:cNvSpPr>
            <a:spLocks noGrp="1"/>
          </p:cNvSpPr>
          <p:nvPr>
            <p:ph type="sldNum" sz="quarter" idx="4"/>
          </p:nvPr>
        </p:nvSpPr>
        <p:spPr>
          <a:xfrm>
            <a:off x="17136094" y="9432788"/>
            <a:ext cx="1080120" cy="547688"/>
          </a:xfrm>
          <a:prstGeom prst="rect"/>
        </p:spPr>
        <p:txBody>
          <a:bodyPr anchor="ctr" bIns="81638" lIns="163275" rIns="163275" rtlCol="0" tIns="81638" vert="horz"/>
          <a:lstStyle>
            <a:lvl1pPr algn="ctr">
              <a:defRPr sz="2800">
                <a:solidFill>
                  <a:schemeClr val="bg1"/>
                </a:solidFill>
              </a:defRPr>
            </a:lvl1pPr>
          </a:lstStyle>
          <a:p>
            <a:fld id="{E6459DFB-86F3-43FA-8567-2EA6E426AE90}" type="slidenum">
              <a:rPr altLang="en-US" lang="ja-JP" smtClean="0"/>
              <a:t>‹#›</a:t>
            </a:fld>
            <a:endParaRPr altLang="en-US"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4" presetSubtype="10">
                                  <p:stCondLst>
                                    <p:cond delay="0"/>
                                  </p:stCondLst>
                                  <p:childTnLst>
                                    <p:set>
                                      <p:cBhvr>
                                        <p:cTn dur="1" fill="hold" id="6">
                                          <p:stCondLst>
                                            <p:cond delay="0"/>
                                          </p:stCondLst>
                                        </p:cTn>
                                        <p:tgtEl>
                                          <p:spTgt spid="1049100"/>
                                        </p:tgtEl>
                                        <p:attrNameLst>
                                          <p:attrName>style.visibility</p:attrName>
                                        </p:attrNameLst>
                                      </p:cBhvr>
                                      <p:to>
                                        <p:strVal val="visible"/>
                                      </p:to>
                                    </p:set>
                                    <p:animEffect transition="in" filter="randombar(horizontal)">
                                      <p:cBhvr>
                                        <p:cTn dur="500" id="7"/>
                                        <p:tgtEl>
                                          <p:spTgt spid="1049100"/>
                                        </p:tgtEl>
                                      </p:cBhvr>
                                    </p:animEffect>
                                  </p:childTnLst>
                                </p:cTn>
                              </p:par>
                              <p:par>
                                <p:cTn fill="hold" grpId="0" id="8" nodeType="withEffect" presetClass="entr" presetID="14" presetSubtype="10">
                                  <p:stCondLst>
                                    <p:cond delay="250"/>
                                  </p:stCondLst>
                                  <p:childTnLst>
                                    <p:set>
                                      <p:cBhvr>
                                        <p:cTn dur="1" fill="hold" id="9">
                                          <p:stCondLst>
                                            <p:cond delay="0"/>
                                          </p:stCondLst>
                                        </p:cTn>
                                        <p:tgtEl>
                                          <p:spTgt spid="1049102"/>
                                        </p:tgtEl>
                                        <p:attrNameLst>
                                          <p:attrName>style.visibility</p:attrName>
                                        </p:attrNameLst>
                                      </p:cBhvr>
                                      <p:to>
                                        <p:strVal val="visible"/>
                                      </p:to>
                                    </p:set>
                                    <p:animEffect transition="in" filter="randombar(horizontal)">
                                      <p:cBhvr>
                                        <p:cTn dur="500" id="10"/>
                                        <p:tgtEl>
                                          <p:spTgt spid="1049102"/>
                                        </p:tgtEl>
                                      </p:cBhvr>
                                    </p:animEffect>
                                  </p:childTnLst>
                                </p:cTn>
                              </p:par>
                              <p:par>
                                <p:cTn decel="100000" fill="hold" grpId="0" id="11" nodeType="withEffect" presetClass="entr" presetID="2" presetSubtype="3">
                                  <p:stCondLst>
                                    <p:cond delay="1250"/>
                                  </p:stCondLst>
                                  <p:iterate type="wd">
                                    <p:tmPct val="10000"/>
                                  </p:iterate>
                                  <p:childTnLst>
                                    <p:set>
                                      <p:cBhvr>
                                        <p:cTn dur="1" fill="hold" id="12">
                                          <p:stCondLst>
                                            <p:cond delay="0"/>
                                          </p:stCondLst>
                                        </p:cTn>
                                        <p:tgtEl>
                                          <p:spTgt spid="1049103"/>
                                        </p:tgtEl>
                                        <p:attrNameLst>
                                          <p:attrName>style.visibility</p:attrName>
                                        </p:attrNameLst>
                                      </p:cBhvr>
                                      <p:to>
                                        <p:strVal val="visible"/>
                                      </p:to>
                                    </p:set>
                                    <p:anim calcmode="lin" valueType="num">
                                      <p:cBhvr additive="base">
                                        <p:cTn dur="500" fill="hold" id="13"/>
                                        <p:tgtEl>
                                          <p:spTgt spid="1049103"/>
                                        </p:tgtEl>
                                        <p:attrNameLst>
                                          <p:attrName>ppt_x</p:attrName>
                                        </p:attrNameLst>
                                      </p:cBhvr>
                                      <p:tavLst>
                                        <p:tav tm="0">
                                          <p:val>
                                            <p:strVal val="1+#ppt_w/2"/>
                                          </p:val>
                                        </p:tav>
                                        <p:tav tm="100000">
                                          <p:val>
                                            <p:strVal val="#ppt_x"/>
                                          </p:val>
                                        </p:tav>
                                      </p:tavLst>
                                    </p:anim>
                                    <p:anim calcmode="lin" valueType="num">
                                      <p:cBhvr additive="base">
                                        <p:cTn dur="500" fill="hold" id="14"/>
                                        <p:tgtEl>
                                          <p:spTgt spid="1049103"/>
                                        </p:tgtEl>
                                        <p:attrNameLst>
                                          <p:attrName>ppt_y</p:attrName>
                                        </p:attrNameLst>
                                      </p:cBhvr>
                                      <p:tavLst>
                                        <p:tav tm="0">
                                          <p:val>
                                            <p:strVal val="0-#ppt_h/2"/>
                                          </p:val>
                                        </p:tav>
                                        <p:tav tm="100000">
                                          <p:val>
                                            <p:strVal val="#ppt_y"/>
                                          </p:val>
                                        </p:tav>
                                      </p:tavLst>
                                    </p:anim>
                                  </p:childTnLst>
                                </p:cTn>
                              </p:par>
                            </p:childTnLst>
                          </p:cTn>
                        </p:par>
                        <p:par>
                          <p:cTn fill="hold" id="15">
                            <p:stCondLst>
                              <p:cond delay="1900"/>
                            </p:stCondLst>
                            <p:childTnLst>
                              <p:par>
                                <p:cTn decel="100000" fill="hold" grpId="0" id="16" nodeType="afterEffect" presetClass="entr" presetID="2" presetSubtype="2">
                                  <p:stCondLst>
                                    <p:cond delay="0"/>
                                  </p:stCondLst>
                                  <p:childTnLst>
                                    <p:set>
                                      <p:cBhvr>
                                        <p:cTn dur="1" fill="hold" id="17">
                                          <p:stCondLst>
                                            <p:cond delay="0"/>
                                          </p:stCondLst>
                                        </p:cTn>
                                        <p:tgtEl>
                                          <p:spTgt spid="1049104"/>
                                        </p:tgtEl>
                                        <p:attrNameLst>
                                          <p:attrName>style.visibility</p:attrName>
                                        </p:attrNameLst>
                                      </p:cBhvr>
                                      <p:to>
                                        <p:strVal val="visible"/>
                                      </p:to>
                                    </p:set>
                                    <p:anim calcmode="lin" valueType="num">
                                      <p:cBhvr additive="base">
                                        <p:cTn dur="500" fill="hold" id="18"/>
                                        <p:tgtEl>
                                          <p:spTgt spid="1049104"/>
                                        </p:tgtEl>
                                        <p:attrNameLst>
                                          <p:attrName>ppt_x</p:attrName>
                                        </p:attrNameLst>
                                      </p:cBhvr>
                                      <p:tavLst>
                                        <p:tav tm="0">
                                          <p:val>
                                            <p:strVal val="1+#ppt_w/2"/>
                                          </p:val>
                                        </p:tav>
                                        <p:tav tm="100000">
                                          <p:val>
                                            <p:strVal val="#ppt_x"/>
                                          </p:val>
                                        </p:tav>
                                      </p:tavLst>
                                    </p:anim>
                                    <p:anim calcmode="lin" valueType="num">
                                      <p:cBhvr additive="base">
                                        <p:cTn dur="500" fill="hold" id="19"/>
                                        <p:tgtEl>
                                          <p:spTgt spid="1049104"/>
                                        </p:tgtEl>
                                        <p:attrNameLst>
                                          <p:attrName>ppt_y</p:attrName>
                                        </p:attrNameLst>
                                      </p:cBhvr>
                                      <p:tavLst>
                                        <p:tav tm="0">
                                          <p:val>
                                            <p:strVal val="#ppt_y"/>
                                          </p:val>
                                        </p:tav>
                                        <p:tav tm="100000">
                                          <p:val>
                                            <p:strVal val="#ppt_y"/>
                                          </p:val>
                                        </p:tav>
                                      </p:tavLst>
                                    </p:anim>
                                  </p:childTnLst>
                                </p:cTn>
                              </p:par>
                              <p:par>
                                <p:cTn decel="100000" fill="hold" grpId="0" id="20" nodeType="withEffect" presetClass="entr" presetID="2" presetSubtype="4">
                                  <p:stCondLst>
                                    <p:cond delay="0"/>
                                  </p:stCondLst>
                                  <p:childTnLst>
                                    <p:set>
                                      <p:cBhvr>
                                        <p:cTn dur="1" fill="hold" id="21">
                                          <p:stCondLst>
                                            <p:cond delay="0"/>
                                          </p:stCondLst>
                                        </p:cTn>
                                        <p:tgtEl>
                                          <p:spTgt spid="1049105">
                                            <p:txEl>
                                              <p:pRg st="0" end="0"/>
                                            </p:txEl>
                                          </p:spTgt>
                                        </p:tgtEl>
                                        <p:attrNameLst>
                                          <p:attrName>style.visibility</p:attrName>
                                        </p:attrNameLst>
                                      </p:cBhvr>
                                      <p:to>
                                        <p:strVal val="visible"/>
                                      </p:to>
                                    </p:set>
                                    <p:anim calcmode="lin" valueType="num">
                                      <p:cBhvr additive="base">
                                        <p:cTn dur="500" fill="hold" id="22"/>
                                        <p:tgtEl>
                                          <p:spTgt spid="1049105">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23"/>
                                        <p:tgtEl>
                                          <p:spTgt spid="104910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00" grpId="0" animBg="1"/>
      <p:bldP spid="1049102" grpId="0"/>
      <p:bldP spid="1049103" grpId="0"/>
      <p:bldP spid="1049104" grpId="0" animBg="1"/>
      <p:bldP spid="1049105" grpId="0" build="p">
        <p:tmplLst>
          <p:tmpl lvl="1">
            <p:tnLst>
              <p:par>
                <p:cTn decel="100000" fill="hold" nodeType="withEffect" presetClass="entr" presetID="2" presetSubtype="4">
                  <p:stCondLst>
                    <p:cond delay="0"/>
                  </p:stCondLst>
                  <p:childTnLst>
                    <p:set>
                      <p:cBhvr>
                        <p:cTn dur="1" fill="hold">
                          <p:stCondLst>
                            <p:cond delay="0"/>
                          </p:stCondLst>
                        </p:cTn>
                        <p:tgtEl>
                          <p:spTgt spid="1049105"/>
                        </p:tgtEl>
                        <p:attrNameLst>
                          <p:attrName>style.visibility</p:attrName>
                        </p:attrNameLst>
                      </p:cBhvr>
                      <p:to>
                        <p:strVal val="visible"/>
                      </p:to>
                    </p:set>
                    <p:anim calcmode="lin" valueType="num">
                      <p:cBhvr additive="base">
                        <p:cTn dur="500" fill="hold"/>
                        <p:tgtEl>
                          <p:spTgt spid="1049105"/>
                        </p:tgtEl>
                        <p:attrNameLst>
                          <p:attrName>ppt_x</p:attrName>
                        </p:attrNameLst>
                      </p:cBhvr>
                      <p:tavLst>
                        <p:tav tm="0">
                          <p:val>
                            <p:strVal val="#ppt_x"/>
                          </p:val>
                        </p:tav>
                        <p:tav tm="100000">
                          <p:val>
                            <p:strVal val="#ppt_x"/>
                          </p:val>
                        </p:tav>
                      </p:tavLst>
                    </p:anim>
                    <p:anim calcmode="lin" valueType="num">
                      <p:cBhvr additive="base">
                        <p:cTn dur="500" fill="hold"/>
                        <p:tgtEl>
                          <p:spTgt spid="104910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83" name=""/>
        <p:cNvGrpSpPr/>
        <p:nvPr/>
      </p:nvGrpSpPr>
      <p:grpSpPr>
        <a:xfrm>
          <a:off x="0" y="0"/>
          <a:ext cx="0" cy="0"/>
          <a:chOff x="0" y="0"/>
          <a:chExt cx="0" cy="0"/>
        </a:xfrm>
      </p:grpSpPr>
      <p:sp>
        <p:nvSpPr>
          <p:cNvPr id="1049213" name="フッター プレースホルダー 2"/>
          <p:cNvSpPr>
            <a:spLocks noGrp="1"/>
          </p:cNvSpPr>
          <p:nvPr>
            <p:ph type="ftr" sz="quarter" idx="10"/>
          </p:nvPr>
        </p:nvSpPr>
        <p:spPr>
          <a:xfrm>
            <a:off x="10509540" y="9464400"/>
            <a:ext cx="5790697" cy="547688"/>
          </a:xfrm>
          <a:prstGeom prst="rect"/>
        </p:spPr>
        <p:txBody>
          <a:bodyPr/>
          <a:p>
            <a:r>
              <a:rPr altLang="ja-JP" lang="en-US"/>
              <a:t>The Power of PowerPoint | thepopp.com</a:t>
            </a:r>
            <a:endParaRPr altLang="en-US" dirty="0" lang="ja-JP"/>
          </a:p>
        </p:txBody>
      </p:sp>
      <p:sp>
        <p:nvSpPr>
          <p:cNvPr id="1049214" name="スライド番号プレースホルダー 3"/>
          <p:cNvSpPr>
            <a:spLocks noGrp="1"/>
          </p:cNvSpPr>
          <p:nvPr>
            <p:ph type="sldNum" sz="quarter" idx="11"/>
          </p:nvPr>
        </p:nvSpPr>
        <p:spPr>
          <a:xfrm>
            <a:off x="17136094" y="9432788"/>
            <a:ext cx="1080120" cy="547688"/>
          </a:xfrm>
          <a:prstGeom prst="rect"/>
        </p:spPr>
        <p:txBody>
          <a:bodyPr/>
          <a:p>
            <a:fld id="{E6459DFB-86F3-43FA-8567-2EA6E426AE90}" type="slidenum">
              <a:rPr altLang="en-US" lang="ja-JP" smtClean="0"/>
              <a:t>‹#›</a:t>
            </a:fld>
            <a:endParaRPr altLang="en-US" lang="ja-JP"/>
          </a:p>
        </p:txBody>
      </p:sp>
      <p:sp>
        <p:nvSpPr>
          <p:cNvPr id="1049215" name="正方形/長方形 4"/>
          <p:cNvSpPr/>
          <p:nvPr userDrawn="1"/>
        </p:nvSpPr>
        <p:spPr>
          <a:xfrm>
            <a:off x="0" y="0"/>
            <a:ext cx="9142414" cy="10286999"/>
          </a:xfrm>
          <a:prstGeom prst="rect"/>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216" name="タイトル 1"/>
          <p:cNvSpPr>
            <a:spLocks noGrp="1"/>
          </p:cNvSpPr>
          <p:nvPr>
            <p:ph type="title" hasCustomPrompt="1"/>
          </p:nvPr>
        </p:nvSpPr>
        <p:spPr>
          <a:xfrm>
            <a:off x="610767" y="1173479"/>
            <a:ext cx="7920880" cy="8207948"/>
          </a:xfrm>
        </p:spPr>
        <p:txBody>
          <a:bodyPr>
            <a:normAutofit/>
          </a:bodyPr>
          <a:lstStyle>
            <a:lvl1pPr algn="ctr">
              <a:defRPr sz="7200">
                <a:solidFill>
                  <a:schemeClr val="bg1"/>
                </a:solidFill>
                <a:latin typeface="Route 159 UltraLight" pitchFamily="50" charset="0"/>
              </a:defRPr>
            </a:lvl1pPr>
          </a:lstStyle>
          <a:p>
            <a:r>
              <a:rPr altLang="ja-JP" dirty="0" kumimoji="1" lang="en-US"/>
              <a:t>Text</a:t>
            </a:r>
            <a:endParaRPr altLang="en-US" dirty="0" kumimoji="1" lang="ja-JP"/>
          </a:p>
        </p:txBody>
      </p:sp>
      <p:sp>
        <p:nvSpPr>
          <p:cNvPr id="1049217" name="テキスト プレースホルダー 6"/>
          <p:cNvSpPr>
            <a:spLocks noGrp="1"/>
          </p:cNvSpPr>
          <p:nvPr>
            <p:ph type="body" sz="quarter" idx="24" hasCustomPrompt="1"/>
          </p:nvPr>
        </p:nvSpPr>
        <p:spPr>
          <a:xfrm>
            <a:off x="9593943" y="2486299"/>
            <a:ext cx="7996244" cy="5314402"/>
          </a:xfrm>
        </p:spPr>
        <p:txBody>
          <a:bodyPr anchor="ctr">
            <a:noAutofit/>
          </a:bodyPr>
          <a:lstStyle>
            <a:lvl1pPr algn="l">
              <a:defRPr baseline="0" sz="2000" i="0">
                <a:solidFill>
                  <a:schemeClr val="tx2"/>
                </a:solidFill>
                <a:latin typeface="+mn-lt"/>
              </a:defRPr>
            </a:lvl1pPr>
          </a:lstStyle>
          <a:p>
            <a:pPr lvl="0"/>
            <a:r>
              <a:rPr altLang="ja-JP" dirty="0" kumimoji="1" lang="en-US"/>
              <a:t>Text goes here</a:t>
            </a:r>
            <a:endParaRPr altLang="en-US" dirty="0"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4" presetSubtype="10">
                                  <p:stCondLst>
                                    <p:cond delay="0"/>
                                  </p:stCondLst>
                                  <p:childTnLst>
                                    <p:set>
                                      <p:cBhvr>
                                        <p:cTn dur="1" fill="hold" id="6">
                                          <p:stCondLst>
                                            <p:cond delay="0"/>
                                          </p:stCondLst>
                                        </p:cTn>
                                        <p:tgtEl>
                                          <p:spTgt spid="1049215"/>
                                        </p:tgtEl>
                                        <p:attrNameLst>
                                          <p:attrName>style.visibility</p:attrName>
                                        </p:attrNameLst>
                                      </p:cBhvr>
                                      <p:to>
                                        <p:strVal val="visible"/>
                                      </p:to>
                                    </p:set>
                                    <p:animEffect transition="in" filter="randombar(horizontal)">
                                      <p:cBhvr>
                                        <p:cTn dur="500" id="7"/>
                                        <p:tgtEl>
                                          <p:spTgt spid="1049215"/>
                                        </p:tgtEl>
                                      </p:cBhvr>
                                    </p:animEffect>
                                  </p:childTnLst>
                                </p:cTn>
                              </p:par>
                            </p:childTnLst>
                          </p:cTn>
                        </p:par>
                        <p:par>
                          <p:cTn fill="hold" id="8">
                            <p:stCondLst>
                              <p:cond delay="500"/>
                            </p:stCondLst>
                            <p:childTnLst>
                              <p:par>
                                <p:cTn decel="100000" fill="hold" grpId="0" id="9" nodeType="afterEffect" presetClass="entr" presetID="2" presetSubtype="12">
                                  <p:stCondLst>
                                    <p:cond delay="0"/>
                                  </p:stCondLst>
                                  <p:iterate type="wd">
                                    <p:tmPct val="10000"/>
                                  </p:iterate>
                                  <p:childTnLst>
                                    <p:set>
                                      <p:cBhvr>
                                        <p:cTn dur="1" fill="hold" id="10">
                                          <p:stCondLst>
                                            <p:cond delay="0"/>
                                          </p:stCondLst>
                                        </p:cTn>
                                        <p:tgtEl>
                                          <p:spTgt spid="1049216"/>
                                        </p:tgtEl>
                                        <p:attrNameLst>
                                          <p:attrName>style.visibility</p:attrName>
                                        </p:attrNameLst>
                                      </p:cBhvr>
                                      <p:to>
                                        <p:strVal val="visible"/>
                                      </p:to>
                                    </p:set>
                                    <p:anim calcmode="lin" valueType="num">
                                      <p:cBhvr additive="base">
                                        <p:cTn dur="500" fill="hold" id="11"/>
                                        <p:tgtEl>
                                          <p:spTgt spid="1049216"/>
                                        </p:tgtEl>
                                        <p:attrNameLst>
                                          <p:attrName>ppt_x</p:attrName>
                                        </p:attrNameLst>
                                      </p:cBhvr>
                                      <p:tavLst>
                                        <p:tav tm="0">
                                          <p:val>
                                            <p:strVal val="0-#ppt_w/2"/>
                                          </p:val>
                                        </p:tav>
                                        <p:tav tm="100000">
                                          <p:val>
                                            <p:strVal val="#ppt_x"/>
                                          </p:val>
                                        </p:tav>
                                      </p:tavLst>
                                    </p:anim>
                                    <p:anim calcmode="lin" valueType="num">
                                      <p:cBhvr additive="base">
                                        <p:cTn dur="500" fill="hold" id="12"/>
                                        <p:tgtEl>
                                          <p:spTgt spid="1049216"/>
                                        </p:tgtEl>
                                        <p:attrNameLst>
                                          <p:attrName>ppt_y</p:attrName>
                                        </p:attrNameLst>
                                      </p:cBhvr>
                                      <p:tavLst>
                                        <p:tav tm="0">
                                          <p:val>
                                            <p:strVal val="1+#ppt_h/2"/>
                                          </p:val>
                                        </p:tav>
                                        <p:tav tm="100000">
                                          <p:val>
                                            <p:strVal val="#ppt_y"/>
                                          </p:val>
                                        </p:tav>
                                      </p:tavLst>
                                    </p:anim>
                                  </p:childTnLst>
                                </p:cTn>
                              </p:par>
                              <p:par>
                                <p:cTn decel="100000" fill="hold" grpId="0" id="13" nodeType="withEffect" presetClass="entr" presetID="2" presetSubtype="4">
                                  <p:stCondLst>
                                    <p:cond delay="0"/>
                                  </p:stCondLst>
                                  <p:childTnLst>
                                    <p:set>
                                      <p:cBhvr>
                                        <p:cTn dur="1" fill="hold" id="14">
                                          <p:stCondLst>
                                            <p:cond delay="0"/>
                                          </p:stCondLst>
                                        </p:cTn>
                                        <p:tgtEl>
                                          <p:spTgt spid="1049217">
                                            <p:txEl>
                                              <p:pRg st="0" end="0"/>
                                            </p:txEl>
                                          </p:spTgt>
                                        </p:tgtEl>
                                        <p:attrNameLst>
                                          <p:attrName>style.visibility</p:attrName>
                                        </p:attrNameLst>
                                      </p:cBhvr>
                                      <p:to>
                                        <p:strVal val="visible"/>
                                      </p:to>
                                    </p:set>
                                    <p:anim calcmode="lin" valueType="num">
                                      <p:cBhvr additive="base">
                                        <p:cTn dur="500" fill="hold" id="15"/>
                                        <p:tgtEl>
                                          <p:spTgt spid="1049217">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16"/>
                                        <p:tgtEl>
                                          <p:spTgt spid="104921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15" grpId="0" animBg="1"/>
      <p:bldP spid="1049216" grpId="0"/>
      <p:bldP spid="1049217" grpId="0" build="p">
        <p:tmplLst>
          <p:tmpl lvl="1">
            <p:tnLst>
              <p:par>
                <p:cTn decel="100000" fill="hold" nodeType="withEffect" presetClass="entr" presetID="2" presetSubtype="4">
                  <p:stCondLst>
                    <p:cond delay="0"/>
                  </p:stCondLst>
                  <p:childTnLst>
                    <p:set>
                      <p:cBhvr>
                        <p:cTn dur="1" fill="hold">
                          <p:stCondLst>
                            <p:cond delay="0"/>
                          </p:stCondLst>
                        </p:cTn>
                        <p:tgtEl>
                          <p:spTgt spid="1049217"/>
                        </p:tgtEl>
                        <p:attrNameLst>
                          <p:attrName>style.visibility</p:attrName>
                        </p:attrNameLst>
                      </p:cBhvr>
                      <p:to>
                        <p:strVal val="visible"/>
                      </p:to>
                    </p:set>
                    <p:anim calcmode="lin" valueType="num">
                      <p:cBhvr additive="base">
                        <p:cTn dur="500" fill="hold"/>
                        <p:tgtEl>
                          <p:spTgt spid="1049217"/>
                        </p:tgtEl>
                        <p:attrNameLst>
                          <p:attrName>ppt_x</p:attrName>
                        </p:attrNameLst>
                      </p:cBhvr>
                      <p:tavLst>
                        <p:tav tm="0">
                          <p:val>
                            <p:strVal val="#ppt_x"/>
                          </p:val>
                        </p:tav>
                        <p:tav tm="100000">
                          <p:val>
                            <p:strVal val="#ppt_x"/>
                          </p:val>
                        </p:tav>
                      </p:tavLst>
                    </p:anim>
                    <p:anim calcmode="lin" valueType="num">
                      <p:cBhvr additive="base">
                        <p:cTn dur="500" fill="hold"/>
                        <p:tgtEl>
                          <p:spTgt spid="104921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lking">
    <p:spTree>
      <p:nvGrpSpPr>
        <p:cNvPr id="159" name=""/>
        <p:cNvGrpSpPr/>
        <p:nvPr/>
      </p:nvGrpSpPr>
      <p:grpSpPr>
        <a:xfrm>
          <a:off x="0" y="0"/>
          <a:ext cx="0" cy="0"/>
          <a:chOff x="0" y="0"/>
          <a:chExt cx="0" cy="0"/>
        </a:xfrm>
      </p:grpSpPr>
      <p:sp>
        <p:nvSpPr>
          <p:cNvPr id="1048899" name="正方形/長方形 8"/>
          <p:cNvSpPr/>
          <p:nvPr userDrawn="1"/>
        </p:nvSpPr>
        <p:spPr>
          <a:xfrm>
            <a:off x="0" y="1"/>
            <a:ext cx="18286413" cy="5143500"/>
          </a:xfrm>
          <a:prstGeom prst="rect"/>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900" name="フッター プレースホルダー 2"/>
          <p:cNvSpPr>
            <a:spLocks noGrp="1"/>
          </p:cNvSpPr>
          <p:nvPr>
            <p:ph type="ftr" sz="quarter" idx="10"/>
          </p:nvPr>
        </p:nvSpPr>
        <p:spPr>
          <a:xfrm>
            <a:off x="10509540" y="9464400"/>
            <a:ext cx="5790697" cy="547688"/>
          </a:xfrm>
          <a:prstGeom prst="rect"/>
        </p:spPr>
        <p:txBody>
          <a:bodyPr/>
          <a:p>
            <a:r>
              <a:rPr altLang="ja-JP" lang="en-US"/>
              <a:t>The Power of PowerPoint | thepopp.com</a:t>
            </a:r>
            <a:endParaRPr altLang="en-US" dirty="0" lang="ja-JP"/>
          </a:p>
        </p:txBody>
      </p:sp>
      <p:sp>
        <p:nvSpPr>
          <p:cNvPr id="1048901" name="スライド番号プレースホルダー 3"/>
          <p:cNvSpPr>
            <a:spLocks noGrp="1"/>
          </p:cNvSpPr>
          <p:nvPr>
            <p:ph type="sldNum" sz="quarter" idx="11"/>
          </p:nvPr>
        </p:nvSpPr>
        <p:spPr>
          <a:xfrm>
            <a:off x="17136094" y="9432788"/>
            <a:ext cx="1080120" cy="547688"/>
          </a:xfrm>
          <a:prstGeom prst="rect"/>
        </p:spPr>
        <p:txBody>
          <a:bodyPr/>
          <a:p>
            <a:fld id="{E6459DFB-86F3-43FA-8567-2EA6E426AE90}" type="slidenum">
              <a:rPr altLang="en-US" lang="ja-JP" smtClean="0"/>
              <a:t>‹#›</a:t>
            </a:fld>
            <a:endParaRPr altLang="en-US" lang="ja-JP"/>
          </a:p>
        </p:txBody>
      </p:sp>
      <p:sp>
        <p:nvSpPr>
          <p:cNvPr id="1048902" name="図プレースホルダー 2"/>
          <p:cNvSpPr>
            <a:spLocks noGrp="1"/>
          </p:cNvSpPr>
          <p:nvPr>
            <p:ph type="pic" sz="quarter" idx="12" hasCustomPrompt="1"/>
          </p:nvPr>
        </p:nvSpPr>
        <p:spPr>
          <a:xfrm>
            <a:off x="928688" y="0"/>
            <a:ext cx="8213725" cy="10287000"/>
          </a:xfrm>
        </p:spPr>
        <p:txBody>
          <a:bodyPr>
            <a:normAutofit/>
          </a:bodyPr>
          <a:lstStyle>
            <a:lvl1pPr>
              <a:defRPr sz="2000"/>
            </a:lvl1pPr>
          </a:lstStyle>
          <a:p>
            <a:r>
              <a:rPr altLang="ja-JP" dirty="0" kumimoji="1" lang="en-US"/>
              <a:t>Add an image</a:t>
            </a:r>
            <a:endParaRPr altLang="en-US" dirty="0" kumimoji="1" lang="ja-JP"/>
          </a:p>
        </p:txBody>
      </p:sp>
      <p:sp>
        <p:nvSpPr>
          <p:cNvPr id="1048903" name="タイトル プレースホルダー 1"/>
          <p:cNvSpPr>
            <a:spLocks noGrp="1"/>
          </p:cNvSpPr>
          <p:nvPr>
            <p:ph type="title" hasCustomPrompt="1"/>
          </p:nvPr>
        </p:nvSpPr>
        <p:spPr>
          <a:xfrm>
            <a:off x="9575254" y="829993"/>
            <a:ext cx="7990959" cy="4215032"/>
          </a:xfrm>
          <a:prstGeom prst="rect"/>
        </p:spPr>
        <p:txBody>
          <a:bodyPr anchor="b" bIns="81638" lIns="163275" rIns="163275" rtlCol="0" tIns="81638" vert="horz">
            <a:normAutofit/>
          </a:bodyPr>
          <a:lstStyle>
            <a:lvl1pPr>
              <a:defRPr baseline="0">
                <a:solidFill>
                  <a:schemeClr val="bg1"/>
                </a:solidFill>
              </a:defRPr>
            </a:lvl1pPr>
          </a:lstStyle>
          <a:p>
            <a:r>
              <a:rPr altLang="ja-JP" dirty="0" kumimoji="1" lang="en-US"/>
              <a:t>Slide Title Goes Here</a:t>
            </a:r>
            <a:endParaRPr altLang="en-US" dirty="0" kumimoji="1" lang="ja-JP"/>
          </a:p>
        </p:txBody>
      </p:sp>
      <p:sp>
        <p:nvSpPr>
          <p:cNvPr id="1048904" name="正方形/長方形 6"/>
          <p:cNvSpPr/>
          <p:nvPr userDrawn="1"/>
        </p:nvSpPr>
        <p:spPr>
          <a:xfrm>
            <a:off x="9719270" y="5376509"/>
            <a:ext cx="3240360" cy="72008"/>
          </a:xfrm>
          <a:prstGeom prst="rect"/>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905" name="テキスト プレースホルダー 6"/>
          <p:cNvSpPr>
            <a:spLocks noGrp="1"/>
          </p:cNvSpPr>
          <p:nvPr>
            <p:ph type="body" sz="quarter" idx="24" hasCustomPrompt="1"/>
          </p:nvPr>
        </p:nvSpPr>
        <p:spPr>
          <a:xfrm>
            <a:off x="9593943" y="5497339"/>
            <a:ext cx="7996244" cy="3018971"/>
          </a:xfrm>
        </p:spPr>
        <p:txBody>
          <a:bodyPr anchor="t">
            <a:noAutofit/>
          </a:bodyPr>
          <a:lstStyle>
            <a:lvl1pPr algn="l">
              <a:defRPr baseline="0" sz="2000" i="0">
                <a:solidFill>
                  <a:schemeClr val="bg1">
                    <a:lumMod val="85000"/>
                  </a:schemeClr>
                </a:solidFill>
                <a:latin typeface="+mn-lt"/>
              </a:defRPr>
            </a:lvl1pPr>
          </a:lstStyle>
          <a:p>
            <a:pPr lvl="0"/>
            <a:r>
              <a:rPr altLang="ja-JP" dirty="0" kumimoji="1" lang="en-US"/>
              <a:t>Text goes here</a:t>
            </a:r>
            <a:endParaRPr altLang="en-US" dirty="0"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4" presetSubtype="10">
                                  <p:stCondLst>
                                    <p:cond delay="0"/>
                                  </p:stCondLst>
                                  <p:childTnLst>
                                    <p:set>
                                      <p:cBhvr>
                                        <p:cTn dur="1" fill="hold" id="6">
                                          <p:stCondLst>
                                            <p:cond delay="0"/>
                                          </p:stCondLst>
                                        </p:cTn>
                                        <p:tgtEl>
                                          <p:spTgt spid="1048902"/>
                                        </p:tgtEl>
                                        <p:attrNameLst>
                                          <p:attrName>style.visibility</p:attrName>
                                        </p:attrNameLst>
                                      </p:cBhvr>
                                      <p:to>
                                        <p:strVal val="visible"/>
                                      </p:to>
                                    </p:set>
                                    <p:animEffect transition="in" filter="randombar(horizontal)">
                                      <p:cBhvr>
                                        <p:cTn dur="500" id="7"/>
                                        <p:tgtEl>
                                          <p:spTgt spid="1048902"/>
                                        </p:tgtEl>
                                      </p:cBhvr>
                                    </p:animEffect>
                                  </p:childTnLst>
                                </p:cTn>
                              </p:par>
                            </p:childTnLst>
                          </p:cTn>
                        </p:par>
                        <p:par>
                          <p:cTn fill="hold" id="8">
                            <p:stCondLst>
                              <p:cond delay="500"/>
                            </p:stCondLst>
                            <p:childTnLst>
                              <p:par>
                                <p:cTn fill="hold" grpId="0" id="9" nodeType="afterEffect" presetClass="entr" presetID="16" presetSubtype="37">
                                  <p:stCondLst>
                                    <p:cond delay="0"/>
                                  </p:stCondLst>
                                  <p:childTnLst>
                                    <p:set>
                                      <p:cBhvr>
                                        <p:cTn dur="1" fill="hold" id="10">
                                          <p:stCondLst>
                                            <p:cond delay="0"/>
                                          </p:stCondLst>
                                        </p:cTn>
                                        <p:tgtEl>
                                          <p:spTgt spid="1048899"/>
                                        </p:tgtEl>
                                        <p:attrNameLst>
                                          <p:attrName>style.visibility</p:attrName>
                                        </p:attrNameLst>
                                      </p:cBhvr>
                                      <p:to>
                                        <p:strVal val="visible"/>
                                      </p:to>
                                    </p:set>
                                    <p:animEffect transition="in" filter="barn(outVertical)">
                                      <p:cBhvr>
                                        <p:cTn dur="500" id="11"/>
                                        <p:tgtEl>
                                          <p:spTgt spid="1048899"/>
                                        </p:tgtEl>
                                      </p:cBhvr>
                                    </p:animEffect>
                                  </p:childTnLst>
                                </p:cTn>
                              </p:par>
                            </p:childTnLst>
                          </p:cTn>
                        </p:par>
                        <p:par>
                          <p:cTn fill="hold" id="12">
                            <p:stCondLst>
                              <p:cond delay="1000"/>
                            </p:stCondLst>
                            <p:childTnLst>
                              <p:par>
                                <p:cTn decel="100000" fill="hold" grpId="0" id="13" nodeType="afterEffect" presetClass="entr" presetID="2" presetSubtype="9">
                                  <p:stCondLst>
                                    <p:cond delay="250"/>
                                  </p:stCondLst>
                                  <p:iterate type="wd">
                                    <p:tmPct val="10000"/>
                                  </p:iterate>
                                  <p:childTnLst>
                                    <p:set>
                                      <p:cBhvr>
                                        <p:cTn dur="1" fill="hold" id="14">
                                          <p:stCondLst>
                                            <p:cond delay="0"/>
                                          </p:stCondLst>
                                        </p:cTn>
                                        <p:tgtEl>
                                          <p:spTgt spid="1048903"/>
                                        </p:tgtEl>
                                        <p:attrNameLst>
                                          <p:attrName>style.visibility</p:attrName>
                                        </p:attrNameLst>
                                      </p:cBhvr>
                                      <p:to>
                                        <p:strVal val="visible"/>
                                      </p:to>
                                    </p:set>
                                    <p:anim calcmode="lin" valueType="num">
                                      <p:cBhvr additive="base">
                                        <p:cTn dur="500" fill="hold" id="15"/>
                                        <p:tgtEl>
                                          <p:spTgt spid="1048903"/>
                                        </p:tgtEl>
                                        <p:attrNameLst>
                                          <p:attrName>ppt_x</p:attrName>
                                        </p:attrNameLst>
                                      </p:cBhvr>
                                      <p:tavLst>
                                        <p:tav tm="0">
                                          <p:val>
                                            <p:strVal val="0-#ppt_w/2"/>
                                          </p:val>
                                        </p:tav>
                                        <p:tav tm="100000">
                                          <p:val>
                                            <p:strVal val="#ppt_x"/>
                                          </p:val>
                                        </p:tav>
                                      </p:tavLst>
                                    </p:anim>
                                    <p:anim calcmode="lin" valueType="num">
                                      <p:cBhvr additive="base">
                                        <p:cTn dur="500" fill="hold" id="16"/>
                                        <p:tgtEl>
                                          <p:spTgt spid="1048903"/>
                                        </p:tgtEl>
                                        <p:attrNameLst>
                                          <p:attrName>ppt_y</p:attrName>
                                        </p:attrNameLst>
                                      </p:cBhvr>
                                      <p:tavLst>
                                        <p:tav tm="0">
                                          <p:val>
                                            <p:strVal val="0-#ppt_h/2"/>
                                          </p:val>
                                        </p:tav>
                                        <p:tav tm="100000">
                                          <p:val>
                                            <p:strVal val="#ppt_y"/>
                                          </p:val>
                                        </p:tav>
                                      </p:tavLst>
                                    </p:anim>
                                  </p:childTnLst>
                                </p:cTn>
                              </p:par>
                            </p:childTnLst>
                          </p:cTn>
                        </p:par>
                        <p:par>
                          <p:cTn fill="hold" id="17">
                            <p:stCondLst>
                              <p:cond delay="1900"/>
                            </p:stCondLst>
                            <p:childTnLst>
                              <p:par>
                                <p:cTn decel="100000" fill="hold" grpId="0" id="18" nodeType="afterEffect" presetClass="entr" presetID="2" presetSubtype="2">
                                  <p:stCondLst>
                                    <p:cond delay="500"/>
                                  </p:stCondLst>
                                  <p:childTnLst>
                                    <p:set>
                                      <p:cBhvr>
                                        <p:cTn dur="1" fill="hold" id="19">
                                          <p:stCondLst>
                                            <p:cond delay="0"/>
                                          </p:stCondLst>
                                        </p:cTn>
                                        <p:tgtEl>
                                          <p:spTgt spid="1048904"/>
                                        </p:tgtEl>
                                        <p:attrNameLst>
                                          <p:attrName>style.visibility</p:attrName>
                                        </p:attrNameLst>
                                      </p:cBhvr>
                                      <p:to>
                                        <p:strVal val="visible"/>
                                      </p:to>
                                    </p:set>
                                    <p:anim calcmode="lin" valueType="num">
                                      <p:cBhvr additive="base">
                                        <p:cTn dur="500" fill="hold" id="20"/>
                                        <p:tgtEl>
                                          <p:spTgt spid="1048904"/>
                                        </p:tgtEl>
                                        <p:attrNameLst>
                                          <p:attrName>ppt_x</p:attrName>
                                        </p:attrNameLst>
                                      </p:cBhvr>
                                      <p:tavLst>
                                        <p:tav tm="0">
                                          <p:val>
                                            <p:strVal val="1+#ppt_w/2"/>
                                          </p:val>
                                        </p:tav>
                                        <p:tav tm="100000">
                                          <p:val>
                                            <p:strVal val="#ppt_x"/>
                                          </p:val>
                                        </p:tav>
                                      </p:tavLst>
                                    </p:anim>
                                    <p:anim calcmode="lin" valueType="num">
                                      <p:cBhvr additive="base">
                                        <p:cTn dur="500" fill="hold" id="21"/>
                                        <p:tgtEl>
                                          <p:spTgt spid="1048904"/>
                                        </p:tgtEl>
                                        <p:attrNameLst>
                                          <p:attrName>ppt_y</p:attrName>
                                        </p:attrNameLst>
                                      </p:cBhvr>
                                      <p:tavLst>
                                        <p:tav tm="0">
                                          <p:val>
                                            <p:strVal val="#ppt_y"/>
                                          </p:val>
                                        </p:tav>
                                        <p:tav tm="100000">
                                          <p:val>
                                            <p:strVal val="#ppt_y"/>
                                          </p:val>
                                        </p:tav>
                                      </p:tavLst>
                                    </p:anim>
                                  </p:childTnLst>
                                </p:cTn>
                              </p:par>
                              <p:par>
                                <p:cTn decel="100000" fill="hold" grpId="0" id="22" nodeType="withEffect" presetClass="entr" presetID="2" presetSubtype="4">
                                  <p:stCondLst>
                                    <p:cond delay="500"/>
                                  </p:stCondLst>
                                  <p:childTnLst>
                                    <p:set>
                                      <p:cBhvr>
                                        <p:cTn dur="1" fill="hold" id="23">
                                          <p:stCondLst>
                                            <p:cond delay="0"/>
                                          </p:stCondLst>
                                        </p:cTn>
                                        <p:tgtEl>
                                          <p:spTgt spid="1048905">
                                            <p:txEl>
                                              <p:pRg st="0" end="0"/>
                                            </p:txEl>
                                          </p:spTgt>
                                        </p:tgtEl>
                                        <p:attrNameLst>
                                          <p:attrName>style.visibility</p:attrName>
                                        </p:attrNameLst>
                                      </p:cBhvr>
                                      <p:to>
                                        <p:strVal val="visible"/>
                                      </p:to>
                                    </p:set>
                                    <p:anim calcmode="lin" valueType="num">
                                      <p:cBhvr additive="base">
                                        <p:cTn dur="500" fill="hold" id="24"/>
                                        <p:tgtEl>
                                          <p:spTgt spid="1048905">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25"/>
                                        <p:tgtEl>
                                          <p:spTgt spid="104890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99" grpId="0" animBg="1"/>
      <p:bldP spid="1048902" grpId="0"/>
      <p:bldP spid="1048903" grpId="0"/>
      <p:bldP spid="1048904" grpId="0" animBg="1"/>
      <p:bldP spid="1048905" grpId="0" build="p">
        <p:tmplLst>
          <p:tmpl lvl="1">
            <p:tnLst>
              <p:par>
                <p:cTn decel="100000" fill="hold" nodeType="withEffect" presetClass="entr" presetID="2" presetSubtype="4">
                  <p:stCondLst>
                    <p:cond delay="500"/>
                  </p:stCondLst>
                  <p:childTnLst>
                    <p:set>
                      <p:cBhvr>
                        <p:cTn dur="1" fill="hold">
                          <p:stCondLst>
                            <p:cond delay="0"/>
                          </p:stCondLst>
                        </p:cTn>
                        <p:tgtEl>
                          <p:spTgt spid="1048905"/>
                        </p:tgtEl>
                        <p:attrNameLst>
                          <p:attrName>style.visibility</p:attrName>
                        </p:attrNameLst>
                      </p:cBhvr>
                      <p:to>
                        <p:strVal val="visible"/>
                      </p:to>
                    </p:set>
                    <p:anim calcmode="lin" valueType="num">
                      <p:cBhvr additive="base">
                        <p:cTn dur="500" fill="hold"/>
                        <p:tgtEl>
                          <p:spTgt spid="1048905"/>
                        </p:tgtEl>
                        <p:attrNameLst>
                          <p:attrName>ppt_x</p:attrName>
                        </p:attrNameLst>
                      </p:cBhvr>
                      <p:tavLst>
                        <p:tav tm="0">
                          <p:val>
                            <p:strVal val="#ppt_x"/>
                          </p:val>
                        </p:tav>
                        <p:tav tm="100000">
                          <p:val>
                            <p:strVal val="#ppt_x"/>
                          </p:val>
                        </p:tav>
                      </p:tavLst>
                    </p:anim>
                    <p:anim calcmode="lin" valueType="num">
                      <p:cBhvr additive="base">
                        <p:cTn dur="500" fill="hold"/>
                        <p:tgtEl>
                          <p:spTgt spid="104890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s, Icons and Descriptions">
    <p:spTree>
      <p:nvGrpSpPr>
        <p:cNvPr id="160" name=""/>
        <p:cNvGrpSpPr/>
        <p:nvPr/>
      </p:nvGrpSpPr>
      <p:grpSpPr>
        <a:xfrm>
          <a:off x="0" y="0"/>
          <a:ext cx="0" cy="0"/>
          <a:chOff x="0" y="0"/>
          <a:chExt cx="0" cy="0"/>
        </a:xfrm>
      </p:grpSpPr>
      <p:sp>
        <p:nvSpPr>
          <p:cNvPr id="1048906" name="フッター プレースホルダー 2"/>
          <p:cNvSpPr>
            <a:spLocks noGrp="1"/>
          </p:cNvSpPr>
          <p:nvPr>
            <p:ph type="ftr" sz="quarter" idx="10"/>
          </p:nvPr>
        </p:nvSpPr>
        <p:spPr>
          <a:xfrm>
            <a:off x="10509540" y="9464400"/>
            <a:ext cx="5790697" cy="547688"/>
          </a:xfrm>
          <a:prstGeom prst="rect"/>
        </p:spPr>
        <p:txBody>
          <a:bodyPr/>
          <a:p>
            <a:r>
              <a:rPr altLang="ja-JP" lang="en-US"/>
              <a:t>The Power of PowerPoint | thepopp.com</a:t>
            </a:r>
            <a:endParaRPr altLang="en-US" dirty="0" lang="ja-JP"/>
          </a:p>
        </p:txBody>
      </p:sp>
      <p:sp>
        <p:nvSpPr>
          <p:cNvPr id="1048907" name="スライド番号プレースホルダー 3"/>
          <p:cNvSpPr>
            <a:spLocks noGrp="1"/>
          </p:cNvSpPr>
          <p:nvPr>
            <p:ph type="sldNum" sz="quarter" idx="11"/>
          </p:nvPr>
        </p:nvSpPr>
        <p:spPr>
          <a:xfrm>
            <a:off x="17136094" y="9432788"/>
            <a:ext cx="1080120" cy="547688"/>
          </a:xfrm>
          <a:prstGeom prst="rect"/>
        </p:spPr>
        <p:txBody>
          <a:bodyPr/>
          <a:p>
            <a:fld id="{E6459DFB-86F3-43FA-8567-2EA6E426AE90}" type="slidenum">
              <a:rPr altLang="en-US" lang="ja-JP" smtClean="0"/>
              <a:t>‹#›</a:t>
            </a:fld>
            <a:endParaRPr altLang="en-US" dirty="0" lang="ja-JP"/>
          </a:p>
        </p:txBody>
      </p:sp>
      <p:sp>
        <p:nvSpPr>
          <p:cNvPr id="1048908" name="図プレースホルダー 5"/>
          <p:cNvSpPr>
            <a:spLocks noGrp="1"/>
          </p:cNvSpPr>
          <p:nvPr>
            <p:ph type="pic" sz="quarter" idx="12" hasCustomPrompt="1"/>
          </p:nvPr>
        </p:nvSpPr>
        <p:spPr>
          <a:xfrm>
            <a:off x="38182" y="43542"/>
            <a:ext cx="3600000" cy="4615544"/>
          </a:xfrm>
        </p:spPr>
        <p:txBody>
          <a:bodyPr/>
          <a:lstStyle>
            <a:lvl1pPr>
              <a:defRPr sz="1800"/>
            </a:lvl1pPr>
          </a:lstStyle>
          <a:p>
            <a:r>
              <a:rPr altLang="ja-JP" dirty="0" kumimoji="1" lang="en-US"/>
              <a:t>Add an image</a:t>
            </a:r>
            <a:endParaRPr altLang="en-US" dirty="0" kumimoji="1" lang="ja-JP"/>
          </a:p>
        </p:txBody>
      </p:sp>
      <p:sp>
        <p:nvSpPr>
          <p:cNvPr id="1048909" name="図プレースホルダー 5"/>
          <p:cNvSpPr>
            <a:spLocks noGrp="1"/>
          </p:cNvSpPr>
          <p:nvPr>
            <p:ph type="pic" sz="quarter" idx="13" hasCustomPrompt="1"/>
          </p:nvPr>
        </p:nvSpPr>
        <p:spPr>
          <a:xfrm>
            <a:off x="3687753" y="4706599"/>
            <a:ext cx="3600000" cy="4615544"/>
          </a:xfrm>
        </p:spPr>
        <p:txBody>
          <a:bodyPr>
            <a:normAutofit/>
          </a:bodyPr>
          <a:lstStyle>
            <a:lvl1pPr algn="l" defTabSz="1632753" eaLnBrk="1" fontAlgn="auto" hangingPunct="1" indent="0" latinLnBrk="0" marL="0" marR="0" rtl="0">
              <a:lnSpc>
                <a:spcPct val="100000"/>
              </a:lnSpc>
              <a:spcBef>
                <a:spcPct val="20000"/>
              </a:spcBef>
              <a:spcAft>
                <a:spcPts val="0"/>
              </a:spcAft>
              <a:buClrTx/>
              <a:buSzTx/>
              <a:buFont typeface="Arial" panose="020B0604020202020204" pitchFamily="34" charset="0"/>
              <a:buNone/>
              <a:defRPr sz="1800"/>
            </a:lvl1pPr>
          </a:lstStyle>
          <a:p>
            <a:r>
              <a:rPr altLang="ja-JP" dirty="0" kumimoji="1" lang="en-US"/>
              <a:t>Add an image</a:t>
            </a:r>
            <a:endParaRPr altLang="en-US" dirty="0" kumimoji="1" lang="ja-JP"/>
          </a:p>
          <a:p>
            <a:endParaRPr altLang="en-US" dirty="0" kumimoji="1" lang="ja-JP"/>
          </a:p>
        </p:txBody>
      </p:sp>
      <p:sp>
        <p:nvSpPr>
          <p:cNvPr id="1048910" name="図プレースホルダー 5"/>
          <p:cNvSpPr>
            <a:spLocks noGrp="1"/>
          </p:cNvSpPr>
          <p:nvPr>
            <p:ph type="pic" sz="quarter" idx="14" hasCustomPrompt="1"/>
          </p:nvPr>
        </p:nvSpPr>
        <p:spPr>
          <a:xfrm>
            <a:off x="7337324" y="43542"/>
            <a:ext cx="3600000" cy="4615544"/>
          </a:xfrm>
        </p:spPr>
        <p:txBody>
          <a:bodyPr>
            <a:normAutofit/>
          </a:bodyPr>
          <a:lstStyle>
            <a:lvl1pPr algn="l" defTabSz="1632753" eaLnBrk="1" fontAlgn="auto" hangingPunct="1" indent="0" latinLnBrk="0" marL="0" marR="0" rtl="0">
              <a:lnSpc>
                <a:spcPct val="100000"/>
              </a:lnSpc>
              <a:spcBef>
                <a:spcPct val="20000"/>
              </a:spcBef>
              <a:spcAft>
                <a:spcPts val="0"/>
              </a:spcAft>
              <a:buClrTx/>
              <a:buSzTx/>
              <a:buFont typeface="Arial" panose="020B0604020202020204" pitchFamily="34" charset="0"/>
              <a:buNone/>
              <a:defRPr sz="1800"/>
            </a:lvl1pPr>
          </a:lstStyle>
          <a:p>
            <a:r>
              <a:rPr altLang="ja-JP" dirty="0" kumimoji="1" lang="en-US"/>
              <a:t>Add an image</a:t>
            </a:r>
            <a:endParaRPr altLang="en-US" dirty="0" kumimoji="1" lang="ja-JP"/>
          </a:p>
          <a:p>
            <a:endParaRPr altLang="en-US" dirty="0" kumimoji="1" lang="ja-JP"/>
          </a:p>
        </p:txBody>
      </p:sp>
      <p:sp>
        <p:nvSpPr>
          <p:cNvPr id="1048911" name="図プレースホルダー 5"/>
          <p:cNvSpPr>
            <a:spLocks noGrp="1"/>
          </p:cNvSpPr>
          <p:nvPr>
            <p:ph type="pic" sz="quarter" idx="15" hasCustomPrompt="1"/>
          </p:nvPr>
        </p:nvSpPr>
        <p:spPr>
          <a:xfrm>
            <a:off x="10988185" y="4706943"/>
            <a:ext cx="3600000" cy="4615544"/>
          </a:xfrm>
        </p:spPr>
        <p:txBody>
          <a:bodyPr>
            <a:normAutofit/>
          </a:bodyPr>
          <a:lstStyle>
            <a:lvl1pPr algn="l" defTabSz="1632753" eaLnBrk="1" fontAlgn="auto" hangingPunct="1" indent="0" latinLnBrk="0" marL="0" marR="0" rtl="0">
              <a:lnSpc>
                <a:spcPct val="100000"/>
              </a:lnSpc>
              <a:spcBef>
                <a:spcPct val="20000"/>
              </a:spcBef>
              <a:spcAft>
                <a:spcPts val="0"/>
              </a:spcAft>
              <a:buClrTx/>
              <a:buSzTx/>
              <a:buFont typeface="Arial" panose="020B0604020202020204" pitchFamily="34" charset="0"/>
              <a:buNone/>
              <a:defRPr sz="1800"/>
            </a:lvl1pPr>
          </a:lstStyle>
          <a:p>
            <a:r>
              <a:rPr altLang="ja-JP" dirty="0" kumimoji="1" lang="en-US"/>
              <a:t>Add an image</a:t>
            </a:r>
            <a:endParaRPr altLang="en-US" dirty="0" kumimoji="1" lang="ja-JP"/>
          </a:p>
          <a:p>
            <a:endParaRPr altLang="en-US" dirty="0" kumimoji="1" lang="ja-JP"/>
          </a:p>
        </p:txBody>
      </p:sp>
      <p:sp>
        <p:nvSpPr>
          <p:cNvPr id="1048912" name="図プレースホルダー 5"/>
          <p:cNvSpPr>
            <a:spLocks noGrp="1"/>
          </p:cNvSpPr>
          <p:nvPr>
            <p:ph type="pic" sz="quarter" idx="16" hasCustomPrompt="1"/>
          </p:nvPr>
        </p:nvSpPr>
        <p:spPr>
          <a:xfrm>
            <a:off x="14636467" y="43542"/>
            <a:ext cx="3600000" cy="4615544"/>
          </a:xfrm>
        </p:spPr>
        <p:txBody>
          <a:bodyPr>
            <a:normAutofit/>
          </a:bodyPr>
          <a:lstStyle>
            <a:lvl1pPr algn="l" defTabSz="1632753" eaLnBrk="1" fontAlgn="auto" hangingPunct="1" indent="0" latinLnBrk="0" marL="0" marR="0" rtl="0">
              <a:lnSpc>
                <a:spcPct val="100000"/>
              </a:lnSpc>
              <a:spcBef>
                <a:spcPct val="20000"/>
              </a:spcBef>
              <a:spcAft>
                <a:spcPts val="0"/>
              </a:spcAft>
              <a:buClrTx/>
              <a:buSzTx/>
              <a:buFont typeface="Arial" panose="020B0604020202020204" pitchFamily="34" charset="0"/>
              <a:buNone/>
              <a:defRPr sz="1800"/>
            </a:lvl1pPr>
          </a:lstStyle>
          <a:p>
            <a:r>
              <a:rPr altLang="ja-JP" dirty="0" kumimoji="1" lang="en-US"/>
              <a:t>Add an image</a:t>
            </a:r>
            <a:endParaRPr altLang="en-US" dirty="0" kumimoji="1" lang="ja-JP"/>
          </a:p>
          <a:p>
            <a:endParaRPr altLang="en-US" dirty="0" kumimoji="1" lang="ja-JP"/>
          </a:p>
        </p:txBody>
      </p:sp>
      <p:sp>
        <p:nvSpPr>
          <p:cNvPr id="1048913" name="正方形/長方形 9"/>
          <p:cNvSpPr/>
          <p:nvPr userDrawn="1"/>
        </p:nvSpPr>
        <p:spPr>
          <a:xfrm>
            <a:off x="38182" y="4706943"/>
            <a:ext cx="3600000" cy="4615200"/>
          </a:xfrm>
          <a:prstGeom prst="rect"/>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p>
        </p:txBody>
      </p:sp>
      <p:sp>
        <p:nvSpPr>
          <p:cNvPr id="1048914" name="正方形/長方形 10"/>
          <p:cNvSpPr/>
          <p:nvPr userDrawn="1"/>
        </p:nvSpPr>
        <p:spPr>
          <a:xfrm>
            <a:off x="3687753" y="43886"/>
            <a:ext cx="3600000" cy="4615200"/>
          </a:xfrm>
          <a:prstGeom prst="rect"/>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p>
        </p:txBody>
      </p:sp>
      <p:sp>
        <p:nvSpPr>
          <p:cNvPr id="1048915" name="正方形/長方形 11"/>
          <p:cNvSpPr/>
          <p:nvPr userDrawn="1"/>
        </p:nvSpPr>
        <p:spPr>
          <a:xfrm>
            <a:off x="7337324" y="4706943"/>
            <a:ext cx="3600000" cy="4615200"/>
          </a:xfrm>
          <a:prstGeom prst="rect"/>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p>
        </p:txBody>
      </p:sp>
      <p:sp>
        <p:nvSpPr>
          <p:cNvPr id="1048916" name="正方形/長方形 12"/>
          <p:cNvSpPr/>
          <p:nvPr userDrawn="1"/>
        </p:nvSpPr>
        <p:spPr>
          <a:xfrm>
            <a:off x="10988185" y="43886"/>
            <a:ext cx="3600000" cy="4615200"/>
          </a:xfrm>
          <a:prstGeom prst="rect"/>
          <a:solidFill>
            <a:schemeClr val="accent4"/>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p>
        </p:txBody>
      </p:sp>
      <p:sp>
        <p:nvSpPr>
          <p:cNvPr id="1048917" name="正方形/長方形 13"/>
          <p:cNvSpPr/>
          <p:nvPr userDrawn="1"/>
        </p:nvSpPr>
        <p:spPr>
          <a:xfrm>
            <a:off x="14636467" y="4707287"/>
            <a:ext cx="3600000" cy="4615200"/>
          </a:xfrm>
          <a:prstGeom prst="rect"/>
          <a:solidFill>
            <a:schemeClr val="accent5"/>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p>
        </p:txBody>
      </p:sp>
      <p:sp>
        <p:nvSpPr>
          <p:cNvPr id="1048918" name="図プレースホルダー 7"/>
          <p:cNvSpPr>
            <a:spLocks noGrp="1"/>
          </p:cNvSpPr>
          <p:nvPr>
            <p:ph type="pic" sz="quarter" idx="17" hasCustomPrompt="1"/>
          </p:nvPr>
        </p:nvSpPr>
        <p:spPr>
          <a:xfrm>
            <a:off x="1454109" y="5122780"/>
            <a:ext cx="784532" cy="784532"/>
          </a:xfrm>
        </p:spPr>
        <p:txBody>
          <a:bodyPr>
            <a:normAutofit/>
          </a:bodyPr>
          <a:lstStyle>
            <a:lvl1pPr>
              <a:defRPr sz="1200"/>
            </a:lvl1pPr>
          </a:lstStyle>
          <a:p>
            <a:r>
              <a:rPr altLang="ja-JP" dirty="0" kumimoji="1" lang="en-US"/>
              <a:t>ICON</a:t>
            </a:r>
            <a:endParaRPr altLang="en-US" dirty="0" kumimoji="1" lang="ja-JP"/>
          </a:p>
        </p:txBody>
      </p:sp>
      <p:sp>
        <p:nvSpPr>
          <p:cNvPr id="1048919" name="図プレースホルダー 7"/>
          <p:cNvSpPr>
            <a:spLocks noGrp="1"/>
          </p:cNvSpPr>
          <p:nvPr>
            <p:ph type="pic" sz="quarter" idx="18" hasCustomPrompt="1"/>
          </p:nvPr>
        </p:nvSpPr>
        <p:spPr>
          <a:xfrm>
            <a:off x="5103679" y="510178"/>
            <a:ext cx="784532" cy="784532"/>
          </a:xfrm>
        </p:spPr>
        <p:txBody>
          <a:bodyPr>
            <a:normAutofit/>
          </a:bodyPr>
          <a:lstStyle>
            <a:lvl1pPr>
              <a:defRPr sz="1200"/>
            </a:lvl1pPr>
          </a:lstStyle>
          <a:p>
            <a:r>
              <a:rPr altLang="ja-JP" dirty="0" kumimoji="1" lang="en-US"/>
              <a:t>ICON</a:t>
            </a:r>
            <a:endParaRPr altLang="en-US" dirty="0" kumimoji="1" lang="ja-JP"/>
          </a:p>
        </p:txBody>
      </p:sp>
      <p:sp>
        <p:nvSpPr>
          <p:cNvPr id="1048920" name="図プレースホルダー 7"/>
          <p:cNvSpPr>
            <a:spLocks noGrp="1"/>
          </p:cNvSpPr>
          <p:nvPr>
            <p:ph type="pic" sz="quarter" idx="19" hasCustomPrompt="1"/>
          </p:nvPr>
        </p:nvSpPr>
        <p:spPr>
          <a:xfrm>
            <a:off x="8753250" y="5122780"/>
            <a:ext cx="784532" cy="784532"/>
          </a:xfrm>
        </p:spPr>
        <p:txBody>
          <a:bodyPr>
            <a:normAutofit/>
          </a:bodyPr>
          <a:lstStyle>
            <a:lvl1pPr>
              <a:defRPr sz="1200"/>
            </a:lvl1pPr>
          </a:lstStyle>
          <a:p>
            <a:r>
              <a:rPr altLang="ja-JP" dirty="0" kumimoji="1" lang="en-US"/>
              <a:t>ICON</a:t>
            </a:r>
            <a:endParaRPr altLang="en-US" dirty="0" kumimoji="1" lang="ja-JP"/>
          </a:p>
        </p:txBody>
      </p:sp>
      <p:sp>
        <p:nvSpPr>
          <p:cNvPr id="1048921" name="図プレースホルダー 7"/>
          <p:cNvSpPr>
            <a:spLocks noGrp="1"/>
          </p:cNvSpPr>
          <p:nvPr>
            <p:ph type="pic" sz="quarter" idx="20" hasCustomPrompt="1"/>
          </p:nvPr>
        </p:nvSpPr>
        <p:spPr>
          <a:xfrm>
            <a:off x="16052393" y="5122780"/>
            <a:ext cx="784532" cy="784532"/>
          </a:xfrm>
        </p:spPr>
        <p:txBody>
          <a:bodyPr>
            <a:normAutofit/>
          </a:bodyPr>
          <a:lstStyle>
            <a:lvl1pPr>
              <a:defRPr sz="1200"/>
            </a:lvl1pPr>
          </a:lstStyle>
          <a:p>
            <a:r>
              <a:rPr altLang="ja-JP" dirty="0" kumimoji="1" lang="en-US"/>
              <a:t>ICON</a:t>
            </a:r>
            <a:endParaRPr altLang="en-US" dirty="0" kumimoji="1" lang="ja-JP"/>
          </a:p>
        </p:txBody>
      </p:sp>
      <p:sp>
        <p:nvSpPr>
          <p:cNvPr id="1048922" name="図プレースホルダー 7"/>
          <p:cNvSpPr>
            <a:spLocks noGrp="1"/>
          </p:cNvSpPr>
          <p:nvPr>
            <p:ph type="pic" sz="quarter" idx="21" hasCustomPrompt="1"/>
          </p:nvPr>
        </p:nvSpPr>
        <p:spPr>
          <a:xfrm>
            <a:off x="12404112" y="510178"/>
            <a:ext cx="784532" cy="784532"/>
          </a:xfrm>
        </p:spPr>
        <p:txBody>
          <a:bodyPr>
            <a:normAutofit/>
          </a:bodyPr>
          <a:lstStyle>
            <a:lvl1pPr>
              <a:defRPr sz="1200"/>
            </a:lvl1pPr>
          </a:lstStyle>
          <a:p>
            <a:r>
              <a:rPr altLang="ja-JP" dirty="0" kumimoji="1" lang="en-US"/>
              <a:t>ICON</a:t>
            </a:r>
            <a:endParaRPr altLang="en-US" dirty="0" kumimoji="1" lang="ja-JP"/>
          </a:p>
        </p:txBody>
      </p:sp>
      <p:sp>
        <p:nvSpPr>
          <p:cNvPr id="1048923" name="テキスト プレースホルダー 11"/>
          <p:cNvSpPr>
            <a:spLocks noGrp="1"/>
          </p:cNvSpPr>
          <p:nvPr>
            <p:ph type="body" sz="quarter" idx="22" hasCustomPrompt="1"/>
          </p:nvPr>
        </p:nvSpPr>
        <p:spPr>
          <a:xfrm>
            <a:off x="41589" y="5908320"/>
            <a:ext cx="3538537" cy="598397"/>
          </a:xfrm>
        </p:spPr>
        <p:txBody>
          <a:bodyPr anchor="t">
            <a:noAutofit/>
          </a:bodyPr>
          <a:lstStyle>
            <a:lvl1pPr algn="ctr">
              <a:lnSpc>
                <a:spcPct val="100000"/>
              </a:lnSpc>
              <a:spcBef>
                <a:spcPts val="0"/>
              </a:spcBef>
              <a:defRPr baseline="0" sz="2800" spc="0">
                <a:solidFill>
                  <a:schemeClr val="bg1"/>
                </a:solidFill>
                <a:latin typeface="Route 159 SemiBold" pitchFamily="50" charset="0"/>
              </a:defRPr>
            </a:lvl1pPr>
          </a:lstStyle>
          <a:p>
            <a:pPr lvl="0"/>
            <a:r>
              <a:rPr altLang="ja-JP" dirty="0" lang="en-US"/>
              <a:t>Text Here</a:t>
            </a:r>
            <a:endParaRPr dirty="0" lang="en-US"/>
          </a:p>
        </p:txBody>
      </p:sp>
      <p:sp>
        <p:nvSpPr>
          <p:cNvPr id="1048924"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altLang="ja-JP" dirty="0" lang="en-US"/>
              <a:t>Text Here</a:t>
            </a:r>
            <a:endParaRPr dirty="0" lang="en-US"/>
          </a:p>
        </p:txBody>
      </p:sp>
      <p:sp>
        <p:nvSpPr>
          <p:cNvPr id="1048925" name="テキスト プレースホルダー 11"/>
          <p:cNvSpPr>
            <a:spLocks noGrp="1"/>
          </p:cNvSpPr>
          <p:nvPr>
            <p:ph type="body" sz="quarter" idx="24" hasCustomPrompt="1"/>
          </p:nvPr>
        </p:nvSpPr>
        <p:spPr>
          <a:xfrm>
            <a:off x="3734702" y="1281205"/>
            <a:ext cx="3538537" cy="598397"/>
          </a:xfrm>
        </p:spPr>
        <p:txBody>
          <a:bodyPr anchor="t">
            <a:noAutofit/>
          </a:bodyPr>
          <a:lstStyle>
            <a:lvl1pPr algn="ctr">
              <a:lnSpc>
                <a:spcPct val="100000"/>
              </a:lnSpc>
              <a:spcBef>
                <a:spcPts val="0"/>
              </a:spcBef>
              <a:defRPr baseline="0" sz="2800" spc="0">
                <a:solidFill>
                  <a:schemeClr val="bg1"/>
                </a:solidFill>
                <a:latin typeface="Route 159 SemiBold" pitchFamily="50" charset="0"/>
              </a:defRPr>
            </a:lvl1pPr>
          </a:lstStyle>
          <a:p>
            <a:pPr lvl="0"/>
            <a:r>
              <a:rPr altLang="ja-JP" dirty="0" lang="en-US"/>
              <a:t>Text Here</a:t>
            </a:r>
            <a:endParaRPr dirty="0" lang="en-US"/>
          </a:p>
        </p:txBody>
      </p:sp>
      <p:sp>
        <p:nvSpPr>
          <p:cNvPr id="1048926"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altLang="ja-JP" dirty="0" lang="en-US"/>
              <a:t>Text Here</a:t>
            </a:r>
            <a:endParaRPr dirty="0" lang="en-US"/>
          </a:p>
        </p:txBody>
      </p:sp>
      <p:sp>
        <p:nvSpPr>
          <p:cNvPr id="1048927" name="テキスト プレースホルダー 11"/>
          <p:cNvSpPr>
            <a:spLocks noGrp="1"/>
          </p:cNvSpPr>
          <p:nvPr>
            <p:ph type="body" sz="quarter" idx="26" hasCustomPrompt="1"/>
          </p:nvPr>
        </p:nvSpPr>
        <p:spPr>
          <a:xfrm>
            <a:off x="11035134" y="1281206"/>
            <a:ext cx="3538537" cy="598397"/>
          </a:xfrm>
        </p:spPr>
        <p:txBody>
          <a:bodyPr anchor="t">
            <a:noAutofit/>
          </a:bodyPr>
          <a:lstStyle>
            <a:lvl1pPr algn="ctr">
              <a:lnSpc>
                <a:spcPct val="100000"/>
              </a:lnSpc>
              <a:spcBef>
                <a:spcPts val="0"/>
              </a:spcBef>
              <a:defRPr baseline="0" sz="2800" spc="0">
                <a:solidFill>
                  <a:schemeClr val="bg1"/>
                </a:solidFill>
                <a:latin typeface="Route 159 SemiBold" pitchFamily="50" charset="0"/>
              </a:defRPr>
            </a:lvl1pPr>
          </a:lstStyle>
          <a:p>
            <a:pPr lvl="0"/>
            <a:r>
              <a:rPr altLang="ja-JP" dirty="0" lang="en-US"/>
              <a:t>Text Here</a:t>
            </a:r>
            <a:endParaRPr dirty="0" lang="en-US"/>
          </a:p>
        </p:txBody>
      </p:sp>
      <p:sp>
        <p:nvSpPr>
          <p:cNvPr id="1048928"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altLang="ja-JP" dirty="0" lang="en-US"/>
              <a:t>Text Here</a:t>
            </a:r>
            <a:endParaRPr dirty="0" lang="en-US"/>
          </a:p>
        </p:txBody>
      </p:sp>
      <p:sp>
        <p:nvSpPr>
          <p:cNvPr id="1048929" name="テキスト プレースホルダー 11"/>
          <p:cNvSpPr>
            <a:spLocks noGrp="1"/>
          </p:cNvSpPr>
          <p:nvPr>
            <p:ph type="body" sz="quarter" idx="28" hasCustomPrompt="1"/>
          </p:nvPr>
        </p:nvSpPr>
        <p:spPr>
          <a:xfrm>
            <a:off x="7367934" y="5908320"/>
            <a:ext cx="3538537" cy="598397"/>
          </a:xfrm>
        </p:spPr>
        <p:txBody>
          <a:bodyPr anchor="t">
            <a:noAutofit/>
          </a:bodyPr>
          <a:lstStyle>
            <a:lvl1pPr algn="ctr">
              <a:lnSpc>
                <a:spcPct val="100000"/>
              </a:lnSpc>
              <a:spcBef>
                <a:spcPts val="0"/>
              </a:spcBef>
              <a:defRPr baseline="0" sz="2800" spc="0">
                <a:solidFill>
                  <a:schemeClr val="bg1"/>
                </a:solidFill>
                <a:latin typeface="Route 159 SemiBold" pitchFamily="50" charset="0"/>
              </a:defRPr>
            </a:lvl1pPr>
          </a:lstStyle>
          <a:p>
            <a:pPr lvl="0"/>
            <a:r>
              <a:rPr altLang="ja-JP" dirty="0" lang="en-US"/>
              <a:t>Text Here</a:t>
            </a:r>
            <a:endParaRPr dirty="0" lang="en-US"/>
          </a:p>
        </p:txBody>
      </p:sp>
      <p:sp>
        <p:nvSpPr>
          <p:cNvPr id="1048930"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altLang="ja-JP" dirty="0" lang="en-US"/>
              <a:t>Text Here</a:t>
            </a:r>
            <a:endParaRPr dirty="0" lang="en-US"/>
          </a:p>
        </p:txBody>
      </p:sp>
      <p:sp>
        <p:nvSpPr>
          <p:cNvPr id="1048931" name="テキスト プレースホルダー 11"/>
          <p:cNvSpPr>
            <a:spLocks noGrp="1"/>
          </p:cNvSpPr>
          <p:nvPr>
            <p:ph type="body" sz="quarter" idx="30" hasCustomPrompt="1"/>
          </p:nvPr>
        </p:nvSpPr>
        <p:spPr>
          <a:xfrm>
            <a:off x="14668366" y="5908321"/>
            <a:ext cx="3538537" cy="598397"/>
          </a:xfrm>
        </p:spPr>
        <p:txBody>
          <a:bodyPr anchor="t">
            <a:noAutofit/>
          </a:bodyPr>
          <a:lstStyle>
            <a:lvl1pPr algn="ctr">
              <a:lnSpc>
                <a:spcPct val="100000"/>
              </a:lnSpc>
              <a:spcBef>
                <a:spcPts val="0"/>
              </a:spcBef>
              <a:defRPr baseline="0" sz="2800" spc="0">
                <a:solidFill>
                  <a:schemeClr val="bg1"/>
                </a:solidFill>
                <a:latin typeface="Route 159 SemiBold" pitchFamily="50" charset="0"/>
              </a:defRPr>
            </a:lvl1pPr>
          </a:lstStyle>
          <a:p>
            <a:pPr lvl="0"/>
            <a:r>
              <a:rPr altLang="ja-JP" dirty="0" lang="en-US"/>
              <a:t>Text Here</a:t>
            </a:r>
            <a:endParaRPr dirty="0" lang="en-US"/>
          </a:p>
        </p:txBody>
      </p:sp>
      <p:sp>
        <p:nvSpPr>
          <p:cNvPr id="1048932"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altLang="ja-JP" dirty="0" lang="en-US"/>
              <a:t>Text Here</a:t>
            </a:r>
            <a:endParaRPr dirty="0" lang="en-US"/>
          </a:p>
        </p:txBody>
      </p:sp>
      <p:sp>
        <p:nvSpPr>
          <p:cNvPr id="1048933" name="図プレースホルダー 37"/>
          <p:cNvSpPr>
            <a:spLocks noGrp="1"/>
          </p:cNvSpPr>
          <p:nvPr>
            <p:ph type="pic" sz="quarter" idx="32" hasCustomPrompt="1"/>
          </p:nvPr>
        </p:nvSpPr>
        <p:spPr>
          <a:xfrm>
            <a:off x="1574657" y="4401558"/>
            <a:ext cx="451795" cy="451795"/>
          </a:xfrm>
          <a:prstGeom prst="triangle"/>
          <a:solidFill>
            <a:schemeClr val="accent2"/>
          </a:solidFill>
        </p:spPr>
        <p:txBody>
          <a:bodyPr/>
          <a:p>
            <a:r>
              <a:rPr altLang="ja-JP" dirty="0" kumimoji="1" lang="en-US"/>
              <a:t> </a:t>
            </a:r>
            <a:endParaRPr altLang="en-US" dirty="0" kumimoji="1" lang="ja-JP"/>
          </a:p>
        </p:txBody>
      </p:sp>
      <p:sp>
        <p:nvSpPr>
          <p:cNvPr id="1048934" name="図プレースホルダー 37"/>
          <p:cNvSpPr>
            <a:spLocks noGrp="1"/>
          </p:cNvSpPr>
          <p:nvPr>
            <p:ph type="pic" sz="quarter" idx="33" hasCustomPrompt="1"/>
          </p:nvPr>
        </p:nvSpPr>
        <p:spPr>
          <a:xfrm>
            <a:off x="8878888" y="4401558"/>
            <a:ext cx="451795" cy="451795"/>
          </a:xfrm>
          <a:prstGeom prst="triangle"/>
          <a:solidFill>
            <a:schemeClr val="accent1"/>
          </a:solidFill>
        </p:spPr>
        <p:txBody>
          <a:bodyPr/>
          <a:p>
            <a:r>
              <a:rPr altLang="ja-JP" dirty="0" kumimoji="1" lang="en-US"/>
              <a:t> </a:t>
            </a:r>
            <a:endParaRPr altLang="en-US" dirty="0" kumimoji="1" lang="ja-JP"/>
          </a:p>
        </p:txBody>
      </p:sp>
      <p:sp>
        <p:nvSpPr>
          <p:cNvPr id="1048935" name="図プレースホルダー 37"/>
          <p:cNvSpPr>
            <a:spLocks noGrp="1"/>
          </p:cNvSpPr>
          <p:nvPr>
            <p:ph type="pic" sz="quarter" idx="34" hasCustomPrompt="1"/>
          </p:nvPr>
        </p:nvSpPr>
        <p:spPr>
          <a:xfrm>
            <a:off x="16172942" y="4401558"/>
            <a:ext cx="451795" cy="451795"/>
          </a:xfrm>
          <a:prstGeom prst="triangle"/>
          <a:solidFill>
            <a:schemeClr val="accent5"/>
          </a:solidFill>
        </p:spPr>
        <p:txBody>
          <a:bodyPr/>
          <a:p>
            <a:r>
              <a:rPr altLang="ja-JP" dirty="0" kumimoji="1" lang="en-US"/>
              <a:t> </a:t>
            </a:r>
            <a:endParaRPr altLang="en-US" dirty="0" kumimoji="1" lang="ja-JP"/>
          </a:p>
        </p:txBody>
      </p:sp>
      <p:sp>
        <p:nvSpPr>
          <p:cNvPr id="1048936" name="図プレースホルダー 37"/>
          <p:cNvSpPr>
            <a:spLocks noGrp="1"/>
          </p:cNvSpPr>
          <p:nvPr>
            <p:ph type="pic" sz="quarter" idx="35" hasCustomPrompt="1"/>
          </p:nvPr>
        </p:nvSpPr>
        <p:spPr>
          <a:xfrm rot="10800000">
            <a:off x="5261856" y="4505027"/>
            <a:ext cx="451795" cy="451795"/>
          </a:xfrm>
          <a:prstGeom prst="triangle"/>
          <a:solidFill>
            <a:schemeClr val="accent3"/>
          </a:solidFill>
        </p:spPr>
        <p:txBody>
          <a:bodyPr/>
          <a:p>
            <a:r>
              <a:rPr altLang="ja-JP" dirty="0" kumimoji="1" lang="en-US"/>
              <a:t> </a:t>
            </a:r>
            <a:endParaRPr altLang="en-US" dirty="0" kumimoji="1" lang="ja-JP"/>
          </a:p>
        </p:txBody>
      </p:sp>
      <p:sp>
        <p:nvSpPr>
          <p:cNvPr id="1048937" name="図プレースホルダー 37"/>
          <p:cNvSpPr>
            <a:spLocks noGrp="1"/>
          </p:cNvSpPr>
          <p:nvPr>
            <p:ph type="pic" sz="quarter" idx="36" hasCustomPrompt="1"/>
          </p:nvPr>
        </p:nvSpPr>
        <p:spPr>
          <a:xfrm rot="10800000">
            <a:off x="12524660" y="4505027"/>
            <a:ext cx="451795" cy="451795"/>
          </a:xfrm>
          <a:prstGeom prst="triangle"/>
          <a:solidFill>
            <a:schemeClr val="accent4"/>
          </a:solidFill>
        </p:spPr>
        <p:txBody>
          <a:bodyPr/>
          <a:p>
            <a:r>
              <a:rPr altLang="ja-JP" dirty="0" kumimoji="1" lang="en-US"/>
              <a:t> </a:t>
            </a:r>
            <a:endParaRPr altLang="en-US" dirty="0"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22" presetSubtype="1">
                                  <p:stCondLst>
                                    <p:cond delay="0"/>
                                  </p:stCondLst>
                                  <p:childTnLst>
                                    <p:set>
                                      <p:cBhvr>
                                        <p:cTn dur="1" fill="hold" id="6">
                                          <p:stCondLst>
                                            <p:cond delay="0"/>
                                          </p:stCondLst>
                                        </p:cTn>
                                        <p:tgtEl>
                                          <p:spTgt spid="1048908"/>
                                        </p:tgtEl>
                                        <p:attrNameLst>
                                          <p:attrName>style.visibility</p:attrName>
                                        </p:attrNameLst>
                                      </p:cBhvr>
                                      <p:to>
                                        <p:strVal val="visible"/>
                                      </p:to>
                                    </p:set>
                                    <p:animEffect transition="in" filter="wipe(up)">
                                      <p:cBhvr>
                                        <p:cTn dur="500" id="7"/>
                                        <p:tgtEl>
                                          <p:spTgt spid="1048908"/>
                                        </p:tgtEl>
                                      </p:cBhvr>
                                    </p:animEffect>
                                  </p:childTnLst>
                                </p:cTn>
                              </p:par>
                            </p:childTnLst>
                          </p:cTn>
                        </p:par>
                        <p:par>
                          <p:cTn fill="hold" id="8">
                            <p:stCondLst>
                              <p:cond delay="500"/>
                            </p:stCondLst>
                            <p:childTnLst>
                              <p:par>
                                <p:cTn fill="hold" grpId="0" id="9" nodeType="afterEffect" presetClass="entr" presetID="22" presetSubtype="4">
                                  <p:stCondLst>
                                    <p:cond delay="0"/>
                                  </p:stCondLst>
                                  <p:childTnLst>
                                    <p:set>
                                      <p:cBhvr>
                                        <p:cTn dur="1" fill="hold" id="10">
                                          <p:stCondLst>
                                            <p:cond delay="0"/>
                                          </p:stCondLst>
                                        </p:cTn>
                                        <p:tgtEl>
                                          <p:spTgt spid="1048913"/>
                                        </p:tgtEl>
                                        <p:attrNameLst>
                                          <p:attrName>style.visibility</p:attrName>
                                        </p:attrNameLst>
                                      </p:cBhvr>
                                      <p:to>
                                        <p:strVal val="visible"/>
                                      </p:to>
                                    </p:set>
                                    <p:animEffect transition="in" filter="wipe(down)">
                                      <p:cBhvr>
                                        <p:cTn dur="500" id="11"/>
                                        <p:tgtEl>
                                          <p:spTgt spid="1048913"/>
                                        </p:tgtEl>
                                      </p:cBhvr>
                                    </p:animEffect>
                                  </p:childTnLst>
                                </p:cTn>
                              </p:par>
                              <p:par>
                                <p:cTn fill="hold" grpId="0" id="12" nodeType="withEffect" presetClass="entr" presetID="22" presetSubtype="4">
                                  <p:stCondLst>
                                    <p:cond delay="500"/>
                                  </p:stCondLst>
                                  <p:childTnLst>
                                    <p:set>
                                      <p:cBhvr>
                                        <p:cTn dur="1" fill="hold" id="13">
                                          <p:stCondLst>
                                            <p:cond delay="0"/>
                                          </p:stCondLst>
                                        </p:cTn>
                                        <p:tgtEl>
                                          <p:spTgt spid="1048933"/>
                                        </p:tgtEl>
                                        <p:attrNameLst>
                                          <p:attrName>style.visibility</p:attrName>
                                        </p:attrNameLst>
                                      </p:cBhvr>
                                      <p:to>
                                        <p:strVal val="visible"/>
                                      </p:to>
                                    </p:set>
                                    <p:animEffect transition="in" filter="wipe(down)">
                                      <p:cBhvr>
                                        <p:cTn dur="100" id="14"/>
                                        <p:tgtEl>
                                          <p:spTgt spid="1048933"/>
                                        </p:tgtEl>
                                      </p:cBhvr>
                                    </p:animEffect>
                                  </p:childTnLst>
                                </p:cTn>
                              </p:par>
                              <p:par>
                                <p:cTn fill="hold" grpId="0" id="15" nodeType="withEffect" presetClass="entr" presetID="10" presetSubtype="0">
                                  <p:stCondLst>
                                    <p:cond delay="500"/>
                                  </p:stCondLst>
                                  <p:childTnLst>
                                    <p:set>
                                      <p:cBhvr>
                                        <p:cTn dur="1" fill="hold" id="16">
                                          <p:stCondLst>
                                            <p:cond delay="0"/>
                                          </p:stCondLst>
                                        </p:cTn>
                                        <p:tgtEl>
                                          <p:spTgt spid="1048918"/>
                                        </p:tgtEl>
                                        <p:attrNameLst>
                                          <p:attrName>style.visibility</p:attrName>
                                        </p:attrNameLst>
                                      </p:cBhvr>
                                      <p:to>
                                        <p:strVal val="visible"/>
                                      </p:to>
                                    </p:set>
                                    <p:animEffect transition="in" filter="fade">
                                      <p:cBhvr>
                                        <p:cTn dur="500" id="17"/>
                                        <p:tgtEl>
                                          <p:spTgt spid="1048918"/>
                                        </p:tgtEl>
                                      </p:cBhvr>
                                    </p:animEffect>
                                  </p:childTnLst>
                                </p:cTn>
                              </p:par>
                              <p:par>
                                <p:cTn fill="hold" grpId="0" id="18" nodeType="withEffect" presetClass="entr" presetID="10" presetSubtype="0">
                                  <p:stCondLst>
                                    <p:cond delay="500"/>
                                  </p:stCondLst>
                                  <p:childTnLst>
                                    <p:set>
                                      <p:cBhvr>
                                        <p:cTn dur="1" fill="hold" id="19">
                                          <p:stCondLst>
                                            <p:cond delay="0"/>
                                          </p:stCondLst>
                                        </p:cTn>
                                        <p:tgtEl>
                                          <p:spTgt spid="1048923"/>
                                        </p:tgtEl>
                                        <p:attrNameLst>
                                          <p:attrName>style.visibility</p:attrName>
                                        </p:attrNameLst>
                                      </p:cBhvr>
                                      <p:to>
                                        <p:strVal val="visible"/>
                                      </p:to>
                                    </p:set>
                                    <p:animEffect transition="in" filter="fade">
                                      <p:cBhvr>
                                        <p:cTn dur="500" id="20"/>
                                        <p:tgtEl>
                                          <p:spTgt spid="1048923"/>
                                        </p:tgtEl>
                                      </p:cBhvr>
                                    </p:animEffect>
                                  </p:childTnLst>
                                </p:cTn>
                              </p:par>
                              <p:par>
                                <p:cTn fill="hold" grpId="0" id="21" nodeType="withEffect" presetClass="entr" presetID="10" presetSubtype="0">
                                  <p:stCondLst>
                                    <p:cond delay="500"/>
                                  </p:stCondLst>
                                  <p:childTnLst>
                                    <p:set>
                                      <p:cBhvr>
                                        <p:cTn dur="1" fill="hold" id="22">
                                          <p:stCondLst>
                                            <p:cond delay="0"/>
                                          </p:stCondLst>
                                        </p:cTn>
                                        <p:tgtEl>
                                          <p:spTgt spid="1048924"/>
                                        </p:tgtEl>
                                        <p:attrNameLst>
                                          <p:attrName>style.visibility</p:attrName>
                                        </p:attrNameLst>
                                      </p:cBhvr>
                                      <p:to>
                                        <p:strVal val="visible"/>
                                      </p:to>
                                    </p:set>
                                    <p:animEffect transition="in" filter="fade">
                                      <p:cBhvr>
                                        <p:cTn dur="500" id="23"/>
                                        <p:tgtEl>
                                          <p:spTgt spid="1048924"/>
                                        </p:tgtEl>
                                      </p:cBhvr>
                                    </p:animEffect>
                                  </p:childTnLst>
                                </p:cTn>
                              </p:par>
                            </p:childTnLst>
                          </p:cTn>
                        </p:par>
                        <p:par>
                          <p:cTn fill="hold" id="24">
                            <p:stCondLst>
                              <p:cond delay="1500"/>
                            </p:stCondLst>
                            <p:childTnLst>
                              <p:par>
                                <p:cTn fill="hold" grpId="0" id="25" nodeType="afterEffect" presetClass="entr" presetID="22" presetSubtype="4">
                                  <p:stCondLst>
                                    <p:cond delay="250"/>
                                  </p:stCondLst>
                                  <p:childTnLst>
                                    <p:set>
                                      <p:cBhvr>
                                        <p:cTn dur="1" fill="hold" id="26">
                                          <p:stCondLst>
                                            <p:cond delay="0"/>
                                          </p:stCondLst>
                                        </p:cTn>
                                        <p:tgtEl>
                                          <p:spTgt spid="1048909"/>
                                        </p:tgtEl>
                                        <p:attrNameLst>
                                          <p:attrName>style.visibility</p:attrName>
                                        </p:attrNameLst>
                                      </p:cBhvr>
                                      <p:to>
                                        <p:strVal val="visible"/>
                                      </p:to>
                                    </p:set>
                                    <p:animEffect transition="in" filter="wipe(down)">
                                      <p:cBhvr>
                                        <p:cTn dur="500" id="27"/>
                                        <p:tgtEl>
                                          <p:spTgt spid="1048909"/>
                                        </p:tgtEl>
                                      </p:cBhvr>
                                    </p:animEffect>
                                  </p:childTnLst>
                                </p:cTn>
                              </p:par>
                            </p:childTnLst>
                          </p:cTn>
                        </p:par>
                        <p:par>
                          <p:cTn fill="hold" id="28">
                            <p:stCondLst>
                              <p:cond delay="2250"/>
                            </p:stCondLst>
                            <p:childTnLst>
                              <p:par>
                                <p:cTn fill="hold" grpId="0" id="29" nodeType="afterEffect" presetClass="entr" presetID="22" presetSubtype="1">
                                  <p:stCondLst>
                                    <p:cond delay="0"/>
                                  </p:stCondLst>
                                  <p:childTnLst>
                                    <p:set>
                                      <p:cBhvr>
                                        <p:cTn dur="1" fill="hold" id="30">
                                          <p:stCondLst>
                                            <p:cond delay="0"/>
                                          </p:stCondLst>
                                        </p:cTn>
                                        <p:tgtEl>
                                          <p:spTgt spid="1048914"/>
                                        </p:tgtEl>
                                        <p:attrNameLst>
                                          <p:attrName>style.visibility</p:attrName>
                                        </p:attrNameLst>
                                      </p:cBhvr>
                                      <p:to>
                                        <p:strVal val="visible"/>
                                      </p:to>
                                    </p:set>
                                    <p:animEffect transition="in" filter="wipe(up)">
                                      <p:cBhvr>
                                        <p:cTn dur="500" id="31"/>
                                        <p:tgtEl>
                                          <p:spTgt spid="1048914"/>
                                        </p:tgtEl>
                                      </p:cBhvr>
                                    </p:animEffect>
                                  </p:childTnLst>
                                </p:cTn>
                              </p:par>
                            </p:childTnLst>
                          </p:cTn>
                        </p:par>
                        <p:par>
                          <p:cTn fill="hold" id="32">
                            <p:stCondLst>
                              <p:cond delay="2750"/>
                            </p:stCondLst>
                            <p:childTnLst>
                              <p:par>
                                <p:cTn fill="hold" grpId="0" id="33" nodeType="afterEffect" presetClass="entr" presetID="22" presetSubtype="1">
                                  <p:stCondLst>
                                    <p:cond delay="0"/>
                                  </p:stCondLst>
                                  <p:childTnLst>
                                    <p:set>
                                      <p:cBhvr>
                                        <p:cTn dur="1" fill="hold" id="34">
                                          <p:stCondLst>
                                            <p:cond delay="0"/>
                                          </p:stCondLst>
                                        </p:cTn>
                                        <p:tgtEl>
                                          <p:spTgt spid="1048936"/>
                                        </p:tgtEl>
                                        <p:attrNameLst>
                                          <p:attrName>style.visibility</p:attrName>
                                        </p:attrNameLst>
                                      </p:cBhvr>
                                      <p:to>
                                        <p:strVal val="visible"/>
                                      </p:to>
                                    </p:set>
                                    <p:animEffect transition="in" filter="wipe(up)">
                                      <p:cBhvr>
                                        <p:cTn dur="100" id="35"/>
                                        <p:tgtEl>
                                          <p:spTgt spid="1048936"/>
                                        </p:tgtEl>
                                      </p:cBhvr>
                                    </p:animEffect>
                                  </p:childTnLst>
                                </p:cTn>
                              </p:par>
                              <p:par>
                                <p:cTn fill="hold" grpId="0" id="36" nodeType="withEffect" presetClass="entr" presetID="10" presetSubtype="0">
                                  <p:stCondLst>
                                    <p:cond delay="0"/>
                                  </p:stCondLst>
                                  <p:childTnLst>
                                    <p:set>
                                      <p:cBhvr>
                                        <p:cTn dur="1" fill="hold" id="37">
                                          <p:stCondLst>
                                            <p:cond delay="0"/>
                                          </p:stCondLst>
                                        </p:cTn>
                                        <p:tgtEl>
                                          <p:spTgt spid="1048926"/>
                                        </p:tgtEl>
                                        <p:attrNameLst>
                                          <p:attrName>style.visibility</p:attrName>
                                        </p:attrNameLst>
                                      </p:cBhvr>
                                      <p:to>
                                        <p:strVal val="visible"/>
                                      </p:to>
                                    </p:set>
                                    <p:animEffect transition="in" filter="fade">
                                      <p:cBhvr>
                                        <p:cTn dur="500" id="38"/>
                                        <p:tgtEl>
                                          <p:spTgt spid="1048926"/>
                                        </p:tgtEl>
                                      </p:cBhvr>
                                    </p:animEffect>
                                  </p:childTnLst>
                                </p:cTn>
                              </p:par>
                              <p:par>
                                <p:cTn fill="hold" grpId="0" id="39" nodeType="withEffect" presetClass="entr" presetID="10" presetSubtype="0">
                                  <p:stCondLst>
                                    <p:cond delay="0"/>
                                  </p:stCondLst>
                                  <p:childTnLst>
                                    <p:set>
                                      <p:cBhvr>
                                        <p:cTn dur="1" fill="hold" id="40">
                                          <p:stCondLst>
                                            <p:cond delay="0"/>
                                          </p:stCondLst>
                                        </p:cTn>
                                        <p:tgtEl>
                                          <p:spTgt spid="1048925"/>
                                        </p:tgtEl>
                                        <p:attrNameLst>
                                          <p:attrName>style.visibility</p:attrName>
                                        </p:attrNameLst>
                                      </p:cBhvr>
                                      <p:to>
                                        <p:strVal val="visible"/>
                                      </p:to>
                                    </p:set>
                                    <p:animEffect transition="in" filter="fade">
                                      <p:cBhvr>
                                        <p:cTn dur="500" id="41"/>
                                        <p:tgtEl>
                                          <p:spTgt spid="1048925"/>
                                        </p:tgtEl>
                                      </p:cBhvr>
                                    </p:animEffect>
                                  </p:childTnLst>
                                </p:cTn>
                              </p:par>
                              <p:par>
                                <p:cTn fill="hold" grpId="0" id="42" nodeType="withEffect" presetClass="entr" presetID="10" presetSubtype="0">
                                  <p:stCondLst>
                                    <p:cond delay="0"/>
                                  </p:stCondLst>
                                  <p:childTnLst>
                                    <p:set>
                                      <p:cBhvr>
                                        <p:cTn dur="1" fill="hold" id="43">
                                          <p:stCondLst>
                                            <p:cond delay="0"/>
                                          </p:stCondLst>
                                        </p:cTn>
                                        <p:tgtEl>
                                          <p:spTgt spid="1048919"/>
                                        </p:tgtEl>
                                        <p:attrNameLst>
                                          <p:attrName>style.visibility</p:attrName>
                                        </p:attrNameLst>
                                      </p:cBhvr>
                                      <p:to>
                                        <p:strVal val="visible"/>
                                      </p:to>
                                    </p:set>
                                    <p:animEffect transition="in" filter="fade">
                                      <p:cBhvr>
                                        <p:cTn dur="500" id="44"/>
                                        <p:tgtEl>
                                          <p:spTgt spid="1048919"/>
                                        </p:tgtEl>
                                      </p:cBhvr>
                                    </p:animEffect>
                                  </p:childTnLst>
                                </p:cTn>
                              </p:par>
                            </p:childTnLst>
                          </p:cTn>
                        </p:par>
                        <p:par>
                          <p:cTn fill="hold" id="45">
                            <p:stCondLst>
                              <p:cond delay="3250"/>
                            </p:stCondLst>
                            <p:childTnLst>
                              <p:par>
                                <p:cTn fill="hold" grpId="0" id="46" nodeType="afterEffect" presetClass="entr" presetID="22" presetSubtype="1">
                                  <p:stCondLst>
                                    <p:cond delay="250"/>
                                  </p:stCondLst>
                                  <p:childTnLst>
                                    <p:set>
                                      <p:cBhvr>
                                        <p:cTn dur="1" fill="hold" id="47">
                                          <p:stCondLst>
                                            <p:cond delay="0"/>
                                          </p:stCondLst>
                                        </p:cTn>
                                        <p:tgtEl>
                                          <p:spTgt spid="1048910"/>
                                        </p:tgtEl>
                                        <p:attrNameLst>
                                          <p:attrName>style.visibility</p:attrName>
                                        </p:attrNameLst>
                                      </p:cBhvr>
                                      <p:to>
                                        <p:strVal val="visible"/>
                                      </p:to>
                                    </p:set>
                                    <p:animEffect transition="in" filter="wipe(up)">
                                      <p:cBhvr>
                                        <p:cTn dur="500" id="48"/>
                                        <p:tgtEl>
                                          <p:spTgt spid="1048910"/>
                                        </p:tgtEl>
                                      </p:cBhvr>
                                    </p:animEffect>
                                  </p:childTnLst>
                                </p:cTn>
                              </p:par>
                            </p:childTnLst>
                          </p:cTn>
                        </p:par>
                        <p:par>
                          <p:cTn fill="hold" id="49">
                            <p:stCondLst>
                              <p:cond delay="4000"/>
                            </p:stCondLst>
                            <p:childTnLst>
                              <p:par>
                                <p:cTn fill="hold" grpId="0" id="50" nodeType="afterEffect" presetClass="entr" presetID="22" presetSubtype="4">
                                  <p:stCondLst>
                                    <p:cond delay="0"/>
                                  </p:stCondLst>
                                  <p:childTnLst>
                                    <p:set>
                                      <p:cBhvr>
                                        <p:cTn dur="1" fill="hold" id="51">
                                          <p:stCondLst>
                                            <p:cond delay="0"/>
                                          </p:stCondLst>
                                        </p:cTn>
                                        <p:tgtEl>
                                          <p:spTgt spid="1048915"/>
                                        </p:tgtEl>
                                        <p:attrNameLst>
                                          <p:attrName>style.visibility</p:attrName>
                                        </p:attrNameLst>
                                      </p:cBhvr>
                                      <p:to>
                                        <p:strVal val="visible"/>
                                      </p:to>
                                    </p:set>
                                    <p:animEffect transition="in" filter="wipe(down)">
                                      <p:cBhvr>
                                        <p:cTn dur="500" id="52"/>
                                        <p:tgtEl>
                                          <p:spTgt spid="1048915"/>
                                        </p:tgtEl>
                                      </p:cBhvr>
                                    </p:animEffect>
                                  </p:childTnLst>
                                </p:cTn>
                              </p:par>
                            </p:childTnLst>
                          </p:cTn>
                        </p:par>
                        <p:par>
                          <p:cTn fill="hold" id="53">
                            <p:stCondLst>
                              <p:cond delay="4500"/>
                            </p:stCondLst>
                            <p:childTnLst>
                              <p:par>
                                <p:cTn fill="hold" grpId="0" id="54" nodeType="afterEffect" presetClass="entr" presetID="22" presetSubtype="4">
                                  <p:stCondLst>
                                    <p:cond delay="0"/>
                                  </p:stCondLst>
                                  <p:childTnLst>
                                    <p:set>
                                      <p:cBhvr>
                                        <p:cTn dur="1" fill="hold" id="55">
                                          <p:stCondLst>
                                            <p:cond delay="0"/>
                                          </p:stCondLst>
                                        </p:cTn>
                                        <p:tgtEl>
                                          <p:spTgt spid="1048934"/>
                                        </p:tgtEl>
                                        <p:attrNameLst>
                                          <p:attrName>style.visibility</p:attrName>
                                        </p:attrNameLst>
                                      </p:cBhvr>
                                      <p:to>
                                        <p:strVal val="visible"/>
                                      </p:to>
                                    </p:set>
                                    <p:animEffect transition="in" filter="wipe(down)">
                                      <p:cBhvr>
                                        <p:cTn dur="100" id="56"/>
                                        <p:tgtEl>
                                          <p:spTgt spid="1048934"/>
                                        </p:tgtEl>
                                      </p:cBhvr>
                                    </p:animEffect>
                                  </p:childTnLst>
                                </p:cTn>
                              </p:par>
                              <p:par>
                                <p:cTn fill="hold" grpId="0" id="57" nodeType="withEffect" presetClass="entr" presetID="10" presetSubtype="0">
                                  <p:stCondLst>
                                    <p:cond delay="0"/>
                                  </p:stCondLst>
                                  <p:childTnLst>
                                    <p:set>
                                      <p:cBhvr>
                                        <p:cTn dur="1" fill="hold" id="58">
                                          <p:stCondLst>
                                            <p:cond delay="0"/>
                                          </p:stCondLst>
                                        </p:cTn>
                                        <p:tgtEl>
                                          <p:spTgt spid="1048920"/>
                                        </p:tgtEl>
                                        <p:attrNameLst>
                                          <p:attrName>style.visibility</p:attrName>
                                        </p:attrNameLst>
                                      </p:cBhvr>
                                      <p:to>
                                        <p:strVal val="visible"/>
                                      </p:to>
                                    </p:set>
                                    <p:animEffect transition="in" filter="fade">
                                      <p:cBhvr>
                                        <p:cTn dur="500" id="59"/>
                                        <p:tgtEl>
                                          <p:spTgt spid="1048920"/>
                                        </p:tgtEl>
                                      </p:cBhvr>
                                    </p:animEffect>
                                  </p:childTnLst>
                                </p:cTn>
                              </p:par>
                              <p:par>
                                <p:cTn fill="hold" grpId="0" id="60" nodeType="withEffect" presetClass="entr" presetID="10" presetSubtype="0">
                                  <p:stCondLst>
                                    <p:cond delay="0"/>
                                  </p:stCondLst>
                                  <p:childTnLst>
                                    <p:set>
                                      <p:cBhvr>
                                        <p:cTn dur="1" fill="hold" id="61">
                                          <p:stCondLst>
                                            <p:cond delay="0"/>
                                          </p:stCondLst>
                                        </p:cTn>
                                        <p:tgtEl>
                                          <p:spTgt spid="1048929"/>
                                        </p:tgtEl>
                                        <p:attrNameLst>
                                          <p:attrName>style.visibility</p:attrName>
                                        </p:attrNameLst>
                                      </p:cBhvr>
                                      <p:to>
                                        <p:strVal val="visible"/>
                                      </p:to>
                                    </p:set>
                                    <p:animEffect transition="in" filter="fade">
                                      <p:cBhvr>
                                        <p:cTn dur="500" id="62"/>
                                        <p:tgtEl>
                                          <p:spTgt spid="1048929"/>
                                        </p:tgtEl>
                                      </p:cBhvr>
                                    </p:animEffect>
                                  </p:childTnLst>
                                </p:cTn>
                              </p:par>
                              <p:par>
                                <p:cTn fill="hold" grpId="0" id="63" nodeType="withEffect" presetClass="entr" presetID="10" presetSubtype="0">
                                  <p:stCondLst>
                                    <p:cond delay="0"/>
                                  </p:stCondLst>
                                  <p:childTnLst>
                                    <p:set>
                                      <p:cBhvr>
                                        <p:cTn dur="1" fill="hold" id="64">
                                          <p:stCondLst>
                                            <p:cond delay="0"/>
                                          </p:stCondLst>
                                        </p:cTn>
                                        <p:tgtEl>
                                          <p:spTgt spid="1048930"/>
                                        </p:tgtEl>
                                        <p:attrNameLst>
                                          <p:attrName>style.visibility</p:attrName>
                                        </p:attrNameLst>
                                      </p:cBhvr>
                                      <p:to>
                                        <p:strVal val="visible"/>
                                      </p:to>
                                    </p:set>
                                    <p:animEffect transition="in" filter="fade">
                                      <p:cBhvr>
                                        <p:cTn dur="500" id="65"/>
                                        <p:tgtEl>
                                          <p:spTgt spid="1048930"/>
                                        </p:tgtEl>
                                      </p:cBhvr>
                                    </p:animEffect>
                                  </p:childTnLst>
                                </p:cTn>
                              </p:par>
                            </p:childTnLst>
                          </p:cTn>
                        </p:par>
                        <p:par>
                          <p:cTn fill="hold" id="66">
                            <p:stCondLst>
                              <p:cond delay="5000"/>
                            </p:stCondLst>
                            <p:childTnLst>
                              <p:par>
                                <p:cTn fill="hold" grpId="0" id="67" nodeType="afterEffect" presetClass="entr" presetID="22" presetSubtype="4">
                                  <p:stCondLst>
                                    <p:cond delay="250"/>
                                  </p:stCondLst>
                                  <p:childTnLst>
                                    <p:set>
                                      <p:cBhvr>
                                        <p:cTn dur="1" fill="hold" id="68">
                                          <p:stCondLst>
                                            <p:cond delay="0"/>
                                          </p:stCondLst>
                                        </p:cTn>
                                        <p:tgtEl>
                                          <p:spTgt spid="1048911"/>
                                        </p:tgtEl>
                                        <p:attrNameLst>
                                          <p:attrName>style.visibility</p:attrName>
                                        </p:attrNameLst>
                                      </p:cBhvr>
                                      <p:to>
                                        <p:strVal val="visible"/>
                                      </p:to>
                                    </p:set>
                                    <p:animEffect transition="in" filter="wipe(down)">
                                      <p:cBhvr>
                                        <p:cTn dur="500" id="69"/>
                                        <p:tgtEl>
                                          <p:spTgt spid="1048911"/>
                                        </p:tgtEl>
                                      </p:cBhvr>
                                    </p:animEffect>
                                  </p:childTnLst>
                                </p:cTn>
                              </p:par>
                            </p:childTnLst>
                          </p:cTn>
                        </p:par>
                        <p:par>
                          <p:cTn fill="hold" id="70">
                            <p:stCondLst>
                              <p:cond delay="5750"/>
                            </p:stCondLst>
                            <p:childTnLst>
                              <p:par>
                                <p:cTn fill="hold" grpId="0" id="71" nodeType="afterEffect" presetClass="entr" presetID="22" presetSubtype="1">
                                  <p:stCondLst>
                                    <p:cond delay="0"/>
                                  </p:stCondLst>
                                  <p:childTnLst>
                                    <p:set>
                                      <p:cBhvr>
                                        <p:cTn dur="1" fill="hold" id="72">
                                          <p:stCondLst>
                                            <p:cond delay="0"/>
                                          </p:stCondLst>
                                        </p:cTn>
                                        <p:tgtEl>
                                          <p:spTgt spid="1048916"/>
                                        </p:tgtEl>
                                        <p:attrNameLst>
                                          <p:attrName>style.visibility</p:attrName>
                                        </p:attrNameLst>
                                      </p:cBhvr>
                                      <p:to>
                                        <p:strVal val="visible"/>
                                      </p:to>
                                    </p:set>
                                    <p:animEffect transition="in" filter="wipe(up)">
                                      <p:cBhvr>
                                        <p:cTn dur="500" id="73"/>
                                        <p:tgtEl>
                                          <p:spTgt spid="1048916"/>
                                        </p:tgtEl>
                                      </p:cBhvr>
                                    </p:animEffect>
                                  </p:childTnLst>
                                </p:cTn>
                              </p:par>
                            </p:childTnLst>
                          </p:cTn>
                        </p:par>
                        <p:par>
                          <p:cTn fill="hold" id="74">
                            <p:stCondLst>
                              <p:cond delay="6250"/>
                            </p:stCondLst>
                            <p:childTnLst>
                              <p:par>
                                <p:cTn fill="hold" grpId="0" id="75" nodeType="afterEffect" presetClass="entr" presetID="22" presetSubtype="1">
                                  <p:stCondLst>
                                    <p:cond delay="0"/>
                                  </p:stCondLst>
                                  <p:childTnLst>
                                    <p:set>
                                      <p:cBhvr>
                                        <p:cTn dur="1" fill="hold" id="76">
                                          <p:stCondLst>
                                            <p:cond delay="0"/>
                                          </p:stCondLst>
                                        </p:cTn>
                                        <p:tgtEl>
                                          <p:spTgt spid="1048937"/>
                                        </p:tgtEl>
                                        <p:attrNameLst>
                                          <p:attrName>style.visibility</p:attrName>
                                        </p:attrNameLst>
                                      </p:cBhvr>
                                      <p:to>
                                        <p:strVal val="visible"/>
                                      </p:to>
                                    </p:set>
                                    <p:animEffect transition="in" filter="wipe(up)">
                                      <p:cBhvr>
                                        <p:cTn dur="100" id="77"/>
                                        <p:tgtEl>
                                          <p:spTgt spid="1048937"/>
                                        </p:tgtEl>
                                      </p:cBhvr>
                                    </p:animEffect>
                                  </p:childTnLst>
                                </p:cTn>
                              </p:par>
                              <p:par>
                                <p:cTn fill="hold" grpId="0" id="78" nodeType="withEffect" presetClass="entr" presetID="10" presetSubtype="0">
                                  <p:stCondLst>
                                    <p:cond delay="0"/>
                                  </p:stCondLst>
                                  <p:childTnLst>
                                    <p:set>
                                      <p:cBhvr>
                                        <p:cTn dur="1" fill="hold" id="79">
                                          <p:stCondLst>
                                            <p:cond delay="0"/>
                                          </p:stCondLst>
                                        </p:cTn>
                                        <p:tgtEl>
                                          <p:spTgt spid="1048922"/>
                                        </p:tgtEl>
                                        <p:attrNameLst>
                                          <p:attrName>style.visibility</p:attrName>
                                        </p:attrNameLst>
                                      </p:cBhvr>
                                      <p:to>
                                        <p:strVal val="visible"/>
                                      </p:to>
                                    </p:set>
                                    <p:animEffect transition="in" filter="fade">
                                      <p:cBhvr>
                                        <p:cTn dur="500" id="80"/>
                                        <p:tgtEl>
                                          <p:spTgt spid="1048922"/>
                                        </p:tgtEl>
                                      </p:cBhvr>
                                    </p:animEffect>
                                  </p:childTnLst>
                                </p:cTn>
                              </p:par>
                              <p:par>
                                <p:cTn fill="hold" grpId="0" id="81" nodeType="withEffect" presetClass="entr" presetID="10" presetSubtype="0">
                                  <p:stCondLst>
                                    <p:cond delay="0"/>
                                  </p:stCondLst>
                                  <p:childTnLst>
                                    <p:set>
                                      <p:cBhvr>
                                        <p:cTn dur="1" fill="hold" id="82">
                                          <p:stCondLst>
                                            <p:cond delay="0"/>
                                          </p:stCondLst>
                                        </p:cTn>
                                        <p:tgtEl>
                                          <p:spTgt spid="1048927"/>
                                        </p:tgtEl>
                                        <p:attrNameLst>
                                          <p:attrName>style.visibility</p:attrName>
                                        </p:attrNameLst>
                                      </p:cBhvr>
                                      <p:to>
                                        <p:strVal val="visible"/>
                                      </p:to>
                                    </p:set>
                                    <p:animEffect transition="in" filter="fade">
                                      <p:cBhvr>
                                        <p:cTn dur="500" id="83"/>
                                        <p:tgtEl>
                                          <p:spTgt spid="1048927"/>
                                        </p:tgtEl>
                                      </p:cBhvr>
                                    </p:animEffect>
                                  </p:childTnLst>
                                </p:cTn>
                              </p:par>
                              <p:par>
                                <p:cTn fill="hold" grpId="0" id="84" nodeType="withEffect" presetClass="entr" presetID="10" presetSubtype="0">
                                  <p:stCondLst>
                                    <p:cond delay="0"/>
                                  </p:stCondLst>
                                  <p:childTnLst>
                                    <p:set>
                                      <p:cBhvr>
                                        <p:cTn dur="1" fill="hold" id="85">
                                          <p:stCondLst>
                                            <p:cond delay="0"/>
                                          </p:stCondLst>
                                        </p:cTn>
                                        <p:tgtEl>
                                          <p:spTgt spid="1048928"/>
                                        </p:tgtEl>
                                        <p:attrNameLst>
                                          <p:attrName>style.visibility</p:attrName>
                                        </p:attrNameLst>
                                      </p:cBhvr>
                                      <p:to>
                                        <p:strVal val="visible"/>
                                      </p:to>
                                    </p:set>
                                    <p:animEffect transition="in" filter="fade">
                                      <p:cBhvr>
                                        <p:cTn dur="500" id="86"/>
                                        <p:tgtEl>
                                          <p:spTgt spid="1048928"/>
                                        </p:tgtEl>
                                      </p:cBhvr>
                                    </p:animEffect>
                                  </p:childTnLst>
                                </p:cTn>
                              </p:par>
                            </p:childTnLst>
                          </p:cTn>
                        </p:par>
                        <p:par>
                          <p:cTn fill="hold" id="87">
                            <p:stCondLst>
                              <p:cond delay="6750"/>
                            </p:stCondLst>
                            <p:childTnLst>
                              <p:par>
                                <p:cTn fill="hold" grpId="0" id="88" nodeType="afterEffect" presetClass="entr" presetID="22" presetSubtype="1">
                                  <p:stCondLst>
                                    <p:cond delay="250"/>
                                  </p:stCondLst>
                                  <p:childTnLst>
                                    <p:set>
                                      <p:cBhvr>
                                        <p:cTn dur="1" fill="hold" id="89">
                                          <p:stCondLst>
                                            <p:cond delay="0"/>
                                          </p:stCondLst>
                                        </p:cTn>
                                        <p:tgtEl>
                                          <p:spTgt spid="1048912"/>
                                        </p:tgtEl>
                                        <p:attrNameLst>
                                          <p:attrName>style.visibility</p:attrName>
                                        </p:attrNameLst>
                                      </p:cBhvr>
                                      <p:to>
                                        <p:strVal val="visible"/>
                                      </p:to>
                                    </p:set>
                                    <p:animEffect transition="in" filter="wipe(up)">
                                      <p:cBhvr>
                                        <p:cTn dur="500" id="90"/>
                                        <p:tgtEl>
                                          <p:spTgt spid="1048912"/>
                                        </p:tgtEl>
                                      </p:cBhvr>
                                    </p:animEffect>
                                  </p:childTnLst>
                                </p:cTn>
                              </p:par>
                            </p:childTnLst>
                          </p:cTn>
                        </p:par>
                        <p:par>
                          <p:cTn fill="hold" id="91">
                            <p:stCondLst>
                              <p:cond delay="7500"/>
                            </p:stCondLst>
                            <p:childTnLst>
                              <p:par>
                                <p:cTn fill="hold" grpId="0" id="92" nodeType="afterEffect" presetClass="entr" presetID="22" presetSubtype="4">
                                  <p:stCondLst>
                                    <p:cond delay="0"/>
                                  </p:stCondLst>
                                  <p:childTnLst>
                                    <p:set>
                                      <p:cBhvr>
                                        <p:cTn dur="1" fill="hold" id="93">
                                          <p:stCondLst>
                                            <p:cond delay="0"/>
                                          </p:stCondLst>
                                        </p:cTn>
                                        <p:tgtEl>
                                          <p:spTgt spid="1048917"/>
                                        </p:tgtEl>
                                        <p:attrNameLst>
                                          <p:attrName>style.visibility</p:attrName>
                                        </p:attrNameLst>
                                      </p:cBhvr>
                                      <p:to>
                                        <p:strVal val="visible"/>
                                      </p:to>
                                    </p:set>
                                    <p:animEffect transition="in" filter="wipe(down)">
                                      <p:cBhvr>
                                        <p:cTn dur="500" id="94"/>
                                        <p:tgtEl>
                                          <p:spTgt spid="1048917"/>
                                        </p:tgtEl>
                                      </p:cBhvr>
                                    </p:animEffect>
                                  </p:childTnLst>
                                </p:cTn>
                              </p:par>
                            </p:childTnLst>
                          </p:cTn>
                        </p:par>
                        <p:par>
                          <p:cTn fill="hold" id="95">
                            <p:stCondLst>
                              <p:cond delay="8000"/>
                            </p:stCondLst>
                            <p:childTnLst>
                              <p:par>
                                <p:cTn fill="hold" grpId="0" id="96" nodeType="afterEffect" presetClass="entr" presetID="22" presetSubtype="4">
                                  <p:stCondLst>
                                    <p:cond delay="0"/>
                                  </p:stCondLst>
                                  <p:childTnLst>
                                    <p:set>
                                      <p:cBhvr>
                                        <p:cTn dur="1" fill="hold" id="97">
                                          <p:stCondLst>
                                            <p:cond delay="0"/>
                                          </p:stCondLst>
                                        </p:cTn>
                                        <p:tgtEl>
                                          <p:spTgt spid="1048935"/>
                                        </p:tgtEl>
                                        <p:attrNameLst>
                                          <p:attrName>style.visibility</p:attrName>
                                        </p:attrNameLst>
                                      </p:cBhvr>
                                      <p:to>
                                        <p:strVal val="visible"/>
                                      </p:to>
                                    </p:set>
                                    <p:animEffect transition="in" filter="wipe(down)">
                                      <p:cBhvr>
                                        <p:cTn dur="100" id="98"/>
                                        <p:tgtEl>
                                          <p:spTgt spid="1048935"/>
                                        </p:tgtEl>
                                      </p:cBhvr>
                                    </p:animEffect>
                                  </p:childTnLst>
                                </p:cTn>
                              </p:par>
                              <p:par>
                                <p:cTn fill="hold" grpId="0" id="99" nodeType="withEffect" presetClass="entr" presetID="10" presetSubtype="0">
                                  <p:stCondLst>
                                    <p:cond delay="0"/>
                                  </p:stCondLst>
                                  <p:childTnLst>
                                    <p:set>
                                      <p:cBhvr>
                                        <p:cTn dur="1" fill="hold" id="100">
                                          <p:stCondLst>
                                            <p:cond delay="0"/>
                                          </p:stCondLst>
                                        </p:cTn>
                                        <p:tgtEl>
                                          <p:spTgt spid="1048921"/>
                                        </p:tgtEl>
                                        <p:attrNameLst>
                                          <p:attrName>style.visibility</p:attrName>
                                        </p:attrNameLst>
                                      </p:cBhvr>
                                      <p:to>
                                        <p:strVal val="visible"/>
                                      </p:to>
                                    </p:set>
                                    <p:animEffect transition="in" filter="fade">
                                      <p:cBhvr>
                                        <p:cTn dur="500" id="101"/>
                                        <p:tgtEl>
                                          <p:spTgt spid="1048921"/>
                                        </p:tgtEl>
                                      </p:cBhvr>
                                    </p:animEffect>
                                  </p:childTnLst>
                                </p:cTn>
                              </p:par>
                              <p:par>
                                <p:cTn fill="hold" grpId="0" id="102" nodeType="withEffect" presetClass="entr" presetID="10" presetSubtype="0">
                                  <p:stCondLst>
                                    <p:cond delay="0"/>
                                  </p:stCondLst>
                                  <p:childTnLst>
                                    <p:set>
                                      <p:cBhvr>
                                        <p:cTn dur="1" fill="hold" id="103">
                                          <p:stCondLst>
                                            <p:cond delay="0"/>
                                          </p:stCondLst>
                                        </p:cTn>
                                        <p:tgtEl>
                                          <p:spTgt spid="1048931"/>
                                        </p:tgtEl>
                                        <p:attrNameLst>
                                          <p:attrName>style.visibility</p:attrName>
                                        </p:attrNameLst>
                                      </p:cBhvr>
                                      <p:to>
                                        <p:strVal val="visible"/>
                                      </p:to>
                                    </p:set>
                                    <p:animEffect transition="in" filter="fade">
                                      <p:cBhvr>
                                        <p:cTn dur="500" id="104"/>
                                        <p:tgtEl>
                                          <p:spTgt spid="1048931"/>
                                        </p:tgtEl>
                                      </p:cBhvr>
                                    </p:animEffect>
                                  </p:childTnLst>
                                </p:cTn>
                              </p:par>
                              <p:par>
                                <p:cTn fill="hold" grpId="0" id="105" nodeType="withEffect" presetClass="entr" presetID="10" presetSubtype="0">
                                  <p:stCondLst>
                                    <p:cond delay="0"/>
                                  </p:stCondLst>
                                  <p:childTnLst>
                                    <p:set>
                                      <p:cBhvr>
                                        <p:cTn dur="1" fill="hold" id="106">
                                          <p:stCondLst>
                                            <p:cond delay="0"/>
                                          </p:stCondLst>
                                        </p:cTn>
                                        <p:tgtEl>
                                          <p:spTgt spid="1048932"/>
                                        </p:tgtEl>
                                        <p:attrNameLst>
                                          <p:attrName>style.visibility</p:attrName>
                                        </p:attrNameLst>
                                      </p:cBhvr>
                                      <p:to>
                                        <p:strVal val="visible"/>
                                      </p:to>
                                    </p:set>
                                    <p:animEffect transition="in" filter="fade">
                                      <p:cBhvr>
                                        <p:cTn dur="500" id="107"/>
                                        <p:tgtEl>
                                          <p:spTgt spid="1048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08" grpId="0"/>
      <p:bldP spid="1048909" grpId="0"/>
      <p:bldP spid="1048910" grpId="0"/>
      <p:bldP spid="1048911" grpId="0"/>
      <p:bldP spid="1048912" grpId="0"/>
      <p:bldP spid="1048913" grpId="0" animBg="1"/>
      <p:bldP spid="1048914" grpId="0" animBg="1"/>
      <p:bldP spid="1048915" grpId="0" animBg="1"/>
      <p:bldP spid="1048916" grpId="0" animBg="1"/>
      <p:bldP spid="1048917" grpId="0" animBg="1"/>
      <p:bldP spid="1048918" grpId="0"/>
      <p:bldP spid="1048919" grpId="0"/>
      <p:bldP spid="1048920" grpId="0"/>
      <p:bldP spid="1048921" grpId="0"/>
      <p:bldP spid="1048922" grpId="0"/>
      <p:bldP spid="1048923" grpId="0">
        <p:tmplLst>
          <p:tmpl>
            <p:tnLst>
              <p:par>
                <p:cTn fill="hold" nodeType="withEffect" presetClass="entr" presetID="10" presetSubtype="0">
                  <p:stCondLst>
                    <p:cond delay="500"/>
                  </p:stCondLst>
                  <p:childTnLst>
                    <p:set>
                      <p:cBhvr>
                        <p:cTn dur="1" fill="hold">
                          <p:stCondLst>
                            <p:cond delay="0"/>
                          </p:stCondLst>
                        </p:cTn>
                        <p:tgtEl>
                          <p:spTgt spid="1048923"/>
                        </p:tgtEl>
                        <p:attrNameLst>
                          <p:attrName>style.visibility</p:attrName>
                        </p:attrNameLst>
                      </p:cBhvr>
                      <p:to>
                        <p:strVal val="visible"/>
                      </p:to>
                    </p:set>
                    <p:animEffect transition="in" filter="fade">
                      <p:cBhvr>
                        <p:cTn dur="500"/>
                        <p:tgtEl>
                          <p:spTgt spid="1048923"/>
                        </p:tgtEl>
                      </p:cBhvr>
                    </p:animEffect>
                  </p:childTnLst>
                </p:cTn>
              </p:par>
            </p:tnLst>
          </p:tmpl>
        </p:tmplLst>
      </p:bldP>
      <p:bldP spid="1048924" grpId="0">
        <p:tmplLst>
          <p:tmpl>
            <p:tnLst>
              <p:par>
                <p:cTn fill="hold" nodeType="withEffect" presetClass="entr" presetID="10" presetSubtype="0">
                  <p:stCondLst>
                    <p:cond delay="500"/>
                  </p:stCondLst>
                  <p:childTnLst>
                    <p:set>
                      <p:cBhvr>
                        <p:cTn dur="1" fill="hold">
                          <p:stCondLst>
                            <p:cond delay="0"/>
                          </p:stCondLst>
                        </p:cTn>
                        <p:tgtEl>
                          <p:spTgt spid="1048924"/>
                        </p:tgtEl>
                        <p:attrNameLst>
                          <p:attrName>style.visibility</p:attrName>
                        </p:attrNameLst>
                      </p:cBhvr>
                      <p:to>
                        <p:strVal val="visible"/>
                      </p:to>
                    </p:set>
                    <p:animEffect transition="in" filter="fade">
                      <p:cBhvr>
                        <p:cTn dur="500"/>
                        <p:tgtEl>
                          <p:spTgt spid="1048924"/>
                        </p:tgtEl>
                      </p:cBhvr>
                    </p:animEffect>
                  </p:childTnLst>
                </p:cTn>
              </p:par>
            </p:tnLst>
          </p:tmpl>
        </p:tmplLst>
      </p:bldP>
      <p:bldP spid="1048925" grpId="0">
        <p:tmplLst>
          <p:tmpl>
            <p:tnLst>
              <p:par>
                <p:cTn fill="hold" nodeType="withEffect" presetClass="entr" presetID="10" presetSubtype="0">
                  <p:stCondLst>
                    <p:cond delay="0"/>
                  </p:stCondLst>
                  <p:childTnLst>
                    <p:set>
                      <p:cBhvr>
                        <p:cTn dur="1" fill="hold">
                          <p:stCondLst>
                            <p:cond delay="0"/>
                          </p:stCondLst>
                        </p:cTn>
                        <p:tgtEl>
                          <p:spTgt spid="1048925"/>
                        </p:tgtEl>
                        <p:attrNameLst>
                          <p:attrName>style.visibility</p:attrName>
                        </p:attrNameLst>
                      </p:cBhvr>
                      <p:to>
                        <p:strVal val="visible"/>
                      </p:to>
                    </p:set>
                    <p:animEffect transition="in" filter="fade">
                      <p:cBhvr>
                        <p:cTn dur="500"/>
                        <p:tgtEl>
                          <p:spTgt spid="1048925"/>
                        </p:tgtEl>
                      </p:cBhvr>
                    </p:animEffect>
                  </p:childTnLst>
                </p:cTn>
              </p:par>
            </p:tnLst>
          </p:tmpl>
        </p:tmplLst>
      </p:bldP>
      <p:bldP spid="1048926" grpId="0">
        <p:tmplLst>
          <p:tmpl>
            <p:tnLst>
              <p:par>
                <p:cTn fill="hold" nodeType="withEffect" presetClass="entr" presetID="10" presetSubtype="0">
                  <p:stCondLst>
                    <p:cond delay="0"/>
                  </p:stCondLst>
                  <p:childTnLst>
                    <p:set>
                      <p:cBhvr>
                        <p:cTn dur="1" fill="hold">
                          <p:stCondLst>
                            <p:cond delay="0"/>
                          </p:stCondLst>
                        </p:cTn>
                        <p:tgtEl>
                          <p:spTgt spid="1048926"/>
                        </p:tgtEl>
                        <p:attrNameLst>
                          <p:attrName>style.visibility</p:attrName>
                        </p:attrNameLst>
                      </p:cBhvr>
                      <p:to>
                        <p:strVal val="visible"/>
                      </p:to>
                    </p:set>
                    <p:animEffect transition="in" filter="fade">
                      <p:cBhvr>
                        <p:cTn dur="500"/>
                        <p:tgtEl>
                          <p:spTgt spid="1048926"/>
                        </p:tgtEl>
                      </p:cBhvr>
                    </p:animEffect>
                  </p:childTnLst>
                </p:cTn>
              </p:par>
            </p:tnLst>
          </p:tmpl>
        </p:tmplLst>
      </p:bldP>
      <p:bldP spid="1048927" grpId="0">
        <p:tmplLst>
          <p:tmpl>
            <p:tnLst>
              <p:par>
                <p:cTn fill="hold" nodeType="withEffect" presetClass="entr" presetID="10" presetSubtype="0">
                  <p:stCondLst>
                    <p:cond delay="0"/>
                  </p:stCondLst>
                  <p:childTnLst>
                    <p:set>
                      <p:cBhvr>
                        <p:cTn dur="1" fill="hold">
                          <p:stCondLst>
                            <p:cond delay="0"/>
                          </p:stCondLst>
                        </p:cTn>
                        <p:tgtEl>
                          <p:spTgt spid="1048927"/>
                        </p:tgtEl>
                        <p:attrNameLst>
                          <p:attrName>style.visibility</p:attrName>
                        </p:attrNameLst>
                      </p:cBhvr>
                      <p:to>
                        <p:strVal val="visible"/>
                      </p:to>
                    </p:set>
                    <p:animEffect transition="in" filter="fade">
                      <p:cBhvr>
                        <p:cTn dur="500"/>
                        <p:tgtEl>
                          <p:spTgt spid="1048927"/>
                        </p:tgtEl>
                      </p:cBhvr>
                    </p:animEffect>
                  </p:childTnLst>
                </p:cTn>
              </p:par>
            </p:tnLst>
          </p:tmpl>
        </p:tmplLst>
      </p:bldP>
      <p:bldP spid="1048928" grpId="0">
        <p:tmplLst>
          <p:tmpl>
            <p:tnLst>
              <p:par>
                <p:cTn fill="hold" nodeType="withEffect" presetClass="entr" presetID="10" presetSubtype="0">
                  <p:stCondLst>
                    <p:cond delay="0"/>
                  </p:stCondLst>
                  <p:childTnLst>
                    <p:set>
                      <p:cBhvr>
                        <p:cTn dur="1" fill="hold">
                          <p:stCondLst>
                            <p:cond delay="0"/>
                          </p:stCondLst>
                        </p:cTn>
                        <p:tgtEl>
                          <p:spTgt spid="1048928"/>
                        </p:tgtEl>
                        <p:attrNameLst>
                          <p:attrName>style.visibility</p:attrName>
                        </p:attrNameLst>
                      </p:cBhvr>
                      <p:to>
                        <p:strVal val="visible"/>
                      </p:to>
                    </p:set>
                    <p:animEffect transition="in" filter="fade">
                      <p:cBhvr>
                        <p:cTn dur="500"/>
                        <p:tgtEl>
                          <p:spTgt spid="1048928"/>
                        </p:tgtEl>
                      </p:cBhvr>
                    </p:animEffect>
                  </p:childTnLst>
                </p:cTn>
              </p:par>
            </p:tnLst>
          </p:tmpl>
        </p:tmplLst>
      </p:bldP>
      <p:bldP spid="1048929" grpId="0">
        <p:tmplLst>
          <p:tmpl>
            <p:tnLst>
              <p:par>
                <p:cTn fill="hold" nodeType="withEffect" presetClass="entr" presetID="10" presetSubtype="0">
                  <p:stCondLst>
                    <p:cond delay="0"/>
                  </p:stCondLst>
                  <p:childTnLst>
                    <p:set>
                      <p:cBhvr>
                        <p:cTn dur="1" fill="hold">
                          <p:stCondLst>
                            <p:cond delay="0"/>
                          </p:stCondLst>
                        </p:cTn>
                        <p:tgtEl>
                          <p:spTgt spid="1048929"/>
                        </p:tgtEl>
                        <p:attrNameLst>
                          <p:attrName>style.visibility</p:attrName>
                        </p:attrNameLst>
                      </p:cBhvr>
                      <p:to>
                        <p:strVal val="visible"/>
                      </p:to>
                    </p:set>
                    <p:animEffect transition="in" filter="fade">
                      <p:cBhvr>
                        <p:cTn dur="500"/>
                        <p:tgtEl>
                          <p:spTgt spid="1048929"/>
                        </p:tgtEl>
                      </p:cBhvr>
                    </p:animEffect>
                  </p:childTnLst>
                </p:cTn>
              </p:par>
            </p:tnLst>
          </p:tmpl>
        </p:tmplLst>
      </p:bldP>
      <p:bldP spid="1048930" grpId="0">
        <p:tmplLst>
          <p:tmpl>
            <p:tnLst>
              <p:par>
                <p:cTn fill="hold" nodeType="withEffect" presetClass="entr" presetID="10" presetSubtype="0">
                  <p:stCondLst>
                    <p:cond delay="0"/>
                  </p:stCondLst>
                  <p:childTnLst>
                    <p:set>
                      <p:cBhvr>
                        <p:cTn dur="1" fill="hold">
                          <p:stCondLst>
                            <p:cond delay="0"/>
                          </p:stCondLst>
                        </p:cTn>
                        <p:tgtEl>
                          <p:spTgt spid="1048930"/>
                        </p:tgtEl>
                        <p:attrNameLst>
                          <p:attrName>style.visibility</p:attrName>
                        </p:attrNameLst>
                      </p:cBhvr>
                      <p:to>
                        <p:strVal val="visible"/>
                      </p:to>
                    </p:set>
                    <p:animEffect transition="in" filter="fade">
                      <p:cBhvr>
                        <p:cTn dur="500"/>
                        <p:tgtEl>
                          <p:spTgt spid="1048930"/>
                        </p:tgtEl>
                      </p:cBhvr>
                    </p:animEffect>
                  </p:childTnLst>
                </p:cTn>
              </p:par>
            </p:tnLst>
          </p:tmpl>
        </p:tmplLst>
      </p:bldP>
      <p:bldP spid="1048931" grpId="0">
        <p:tmplLst>
          <p:tmpl>
            <p:tnLst>
              <p:par>
                <p:cTn fill="hold" nodeType="withEffect" presetClass="entr" presetID="10" presetSubtype="0">
                  <p:stCondLst>
                    <p:cond delay="0"/>
                  </p:stCondLst>
                  <p:childTnLst>
                    <p:set>
                      <p:cBhvr>
                        <p:cTn dur="1" fill="hold">
                          <p:stCondLst>
                            <p:cond delay="0"/>
                          </p:stCondLst>
                        </p:cTn>
                        <p:tgtEl>
                          <p:spTgt spid="1048931"/>
                        </p:tgtEl>
                        <p:attrNameLst>
                          <p:attrName>style.visibility</p:attrName>
                        </p:attrNameLst>
                      </p:cBhvr>
                      <p:to>
                        <p:strVal val="visible"/>
                      </p:to>
                    </p:set>
                    <p:animEffect transition="in" filter="fade">
                      <p:cBhvr>
                        <p:cTn dur="500"/>
                        <p:tgtEl>
                          <p:spTgt spid="1048931"/>
                        </p:tgtEl>
                      </p:cBhvr>
                    </p:animEffect>
                  </p:childTnLst>
                </p:cTn>
              </p:par>
            </p:tnLst>
          </p:tmpl>
        </p:tmplLst>
      </p:bldP>
      <p:bldP spid="1048932" grpId="0">
        <p:tmplLst>
          <p:tmpl>
            <p:tnLst>
              <p:par>
                <p:cTn fill="hold" nodeType="withEffect" presetClass="entr" presetID="10" presetSubtype="0">
                  <p:stCondLst>
                    <p:cond delay="0"/>
                  </p:stCondLst>
                  <p:childTnLst>
                    <p:set>
                      <p:cBhvr>
                        <p:cTn dur="1" fill="hold">
                          <p:stCondLst>
                            <p:cond delay="0"/>
                          </p:stCondLst>
                        </p:cTn>
                        <p:tgtEl>
                          <p:spTgt spid="1048932"/>
                        </p:tgtEl>
                        <p:attrNameLst>
                          <p:attrName>style.visibility</p:attrName>
                        </p:attrNameLst>
                      </p:cBhvr>
                      <p:to>
                        <p:strVal val="visible"/>
                      </p:to>
                    </p:set>
                    <p:animEffect transition="in" filter="fade">
                      <p:cBhvr>
                        <p:cTn dur="500"/>
                        <p:tgtEl>
                          <p:spTgt spid="1048932"/>
                        </p:tgtEl>
                      </p:cBhvr>
                    </p:animEffect>
                  </p:childTnLst>
                </p:cTn>
              </p:par>
            </p:tnLst>
          </p:tmpl>
        </p:tmplLst>
      </p:bldP>
      <p:bldP spid="1048933" grpId="0" animBg="1"/>
      <p:bldP spid="1048934" grpId="0" animBg="1"/>
      <p:bldP spid="1048935" grpId="0" animBg="1"/>
      <p:bldP spid="1048936" grpId="0" animBg="1"/>
      <p:bldP spid="1048937" grpId="0" animBg="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 Images &amp; Descriptions">
    <p:spTree>
      <p:nvGrpSpPr>
        <p:cNvPr id="176" name=""/>
        <p:cNvGrpSpPr/>
        <p:nvPr/>
      </p:nvGrpSpPr>
      <p:grpSpPr>
        <a:xfrm>
          <a:off x="0" y="0"/>
          <a:ext cx="0" cy="0"/>
          <a:chOff x="0" y="0"/>
          <a:chExt cx="0" cy="0"/>
        </a:xfrm>
      </p:grpSpPr>
      <p:sp>
        <p:nvSpPr>
          <p:cNvPr id="1049129" name="フッター プレースホルダー 2"/>
          <p:cNvSpPr>
            <a:spLocks noGrp="1"/>
          </p:cNvSpPr>
          <p:nvPr>
            <p:ph type="ftr" sz="quarter" idx="10"/>
          </p:nvPr>
        </p:nvSpPr>
        <p:spPr>
          <a:xfrm>
            <a:off x="10509540" y="9464400"/>
            <a:ext cx="5790697" cy="547688"/>
          </a:xfrm>
          <a:prstGeom prst="rect"/>
        </p:spPr>
        <p:txBody>
          <a:bodyPr/>
          <a:p>
            <a:r>
              <a:rPr altLang="ja-JP" lang="en-US"/>
              <a:t>The Power of PowerPoint | thepopp.com</a:t>
            </a:r>
            <a:endParaRPr altLang="en-US" dirty="0" lang="ja-JP"/>
          </a:p>
        </p:txBody>
      </p:sp>
      <p:sp>
        <p:nvSpPr>
          <p:cNvPr id="1049130" name="スライド番号プレースホルダー 3"/>
          <p:cNvSpPr>
            <a:spLocks noGrp="1"/>
          </p:cNvSpPr>
          <p:nvPr>
            <p:ph type="sldNum" sz="quarter" idx="11"/>
          </p:nvPr>
        </p:nvSpPr>
        <p:spPr>
          <a:xfrm>
            <a:off x="17136094" y="9432788"/>
            <a:ext cx="1080120" cy="547688"/>
          </a:xfrm>
          <a:prstGeom prst="rect"/>
        </p:spPr>
        <p:txBody>
          <a:bodyPr/>
          <a:p>
            <a:fld id="{E6459DFB-86F3-43FA-8567-2EA6E426AE90}" type="slidenum">
              <a:rPr altLang="en-US" lang="ja-JP" smtClean="0"/>
              <a:t>‹#›</a:t>
            </a:fld>
            <a:endParaRPr altLang="en-US" lang="ja-JP"/>
          </a:p>
        </p:txBody>
      </p:sp>
      <p:sp>
        <p:nvSpPr>
          <p:cNvPr id="1049131" name="正方形/長方形 4"/>
          <p:cNvSpPr/>
          <p:nvPr userDrawn="1"/>
        </p:nvSpPr>
        <p:spPr>
          <a:xfrm>
            <a:off x="-14757" y="3291830"/>
            <a:ext cx="18286413" cy="3291830"/>
          </a:xfrm>
          <a:prstGeom prst="rect"/>
          <a:solidFill>
            <a:schemeClr val="accent3">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p>
        </p:txBody>
      </p:sp>
      <p:sp>
        <p:nvSpPr>
          <p:cNvPr id="1049132" name="正方形/長方形 5"/>
          <p:cNvSpPr/>
          <p:nvPr userDrawn="1"/>
        </p:nvSpPr>
        <p:spPr>
          <a:xfrm>
            <a:off x="-7192" y="3722610"/>
            <a:ext cx="18286413" cy="2430270"/>
          </a:xfrm>
          <a:prstGeom prst="rect"/>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p>
        </p:txBody>
      </p:sp>
      <p:sp>
        <p:nvSpPr>
          <p:cNvPr id="1049133" name="正方形/長方形 6"/>
          <p:cNvSpPr/>
          <p:nvPr userDrawn="1"/>
        </p:nvSpPr>
        <p:spPr>
          <a:xfrm>
            <a:off x="-1" y="0"/>
            <a:ext cx="18286413" cy="3291830"/>
          </a:xfrm>
          <a:prstGeom prst="rect"/>
          <a:solidFill>
            <a:schemeClr val="accent2">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p>
        </p:txBody>
      </p:sp>
      <p:sp>
        <p:nvSpPr>
          <p:cNvPr id="1049134" name="正方形/長方形 7"/>
          <p:cNvSpPr/>
          <p:nvPr userDrawn="1"/>
        </p:nvSpPr>
        <p:spPr>
          <a:xfrm>
            <a:off x="0" y="417975"/>
            <a:ext cx="18271655" cy="2430270"/>
          </a:xfrm>
          <a:prstGeom prst="rect"/>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p>
        </p:txBody>
      </p:sp>
      <p:sp>
        <p:nvSpPr>
          <p:cNvPr id="1049135" name="図プレースホルダー 13"/>
          <p:cNvSpPr>
            <a:spLocks noGrp="1"/>
          </p:cNvSpPr>
          <p:nvPr>
            <p:ph type="pic" sz="quarter" idx="13" hasCustomPrompt="1"/>
          </p:nvPr>
        </p:nvSpPr>
        <p:spPr>
          <a:xfrm>
            <a:off x="9143206" y="3291830"/>
            <a:ext cx="9139924" cy="3291830"/>
          </a:xfrm>
          <a:custGeom>
            <a:avLst/>
            <a:ahLst/>
            <a:rect l="l" t="t" r="r" b="b"/>
            <a:pathLst>
              <a:path w="9139924" h="3291830">
                <a:moveTo>
                  <a:pt x="0" y="0"/>
                </a:moveTo>
                <a:lnTo>
                  <a:pt x="1305146" y="0"/>
                </a:lnTo>
                <a:lnTo>
                  <a:pt x="9139924" y="0"/>
                </a:lnTo>
                <a:lnTo>
                  <a:pt x="9139924" y="3291830"/>
                </a:lnTo>
                <a:lnTo>
                  <a:pt x="1305146" y="3291830"/>
                </a:lnTo>
                <a:close/>
              </a:path>
            </a:pathLst>
          </a:custGeom>
          <a:solidFill>
            <a:schemeClr val="bg1">
              <a:alpha val="50000"/>
            </a:schemeClr>
          </a:solidFill>
        </p:spPr>
        <p:txBody>
          <a:bodyPr/>
          <a:lstStyle>
            <a:lvl1pPr>
              <a:defRPr baseline="0"/>
            </a:lvl1pPr>
          </a:lstStyle>
          <a:p>
            <a:r>
              <a:rPr altLang="ja-JP" dirty="0" kumimoji="1" lang="en-US"/>
              <a:t> Add an image</a:t>
            </a:r>
            <a:endParaRPr altLang="en-US" dirty="0" kumimoji="1" lang="ja-JP"/>
          </a:p>
        </p:txBody>
      </p:sp>
      <p:sp>
        <p:nvSpPr>
          <p:cNvPr id="1049136" name="図プレースホルダー 10"/>
          <p:cNvSpPr>
            <a:spLocks noGrp="1"/>
          </p:cNvSpPr>
          <p:nvPr>
            <p:ph type="pic" sz="quarter" idx="12" hasCustomPrompt="1"/>
          </p:nvPr>
        </p:nvSpPr>
        <p:spPr>
          <a:xfrm>
            <a:off x="1" y="0"/>
            <a:ext cx="9139924" cy="3291830"/>
          </a:xfrm>
          <a:custGeom>
            <a:avLst/>
            <a:ahLst/>
            <a:rect l="l" t="t" r="r" b="b"/>
            <a:pathLst>
              <a:path w="9139924" h="3291830">
                <a:moveTo>
                  <a:pt x="0" y="0"/>
                </a:moveTo>
                <a:lnTo>
                  <a:pt x="7834778" y="0"/>
                </a:lnTo>
                <a:lnTo>
                  <a:pt x="9139924" y="3291830"/>
                </a:lnTo>
                <a:lnTo>
                  <a:pt x="7834778" y="3291830"/>
                </a:lnTo>
                <a:lnTo>
                  <a:pt x="0" y="3291830"/>
                </a:lnTo>
                <a:close/>
              </a:path>
            </a:pathLst>
          </a:custGeom>
          <a:solidFill>
            <a:schemeClr val="bg1">
              <a:alpha val="50000"/>
            </a:schemeClr>
          </a:solidFill>
        </p:spPr>
        <p:txBody>
          <a:bodyPr/>
          <a:lstStyle>
            <a:lvl1pPr algn="l" defTabSz="1632753" eaLnBrk="1" fontAlgn="auto" hangingPunct="1" indent="0" latinLnBrk="0" marL="0" marR="0" rtl="0">
              <a:lnSpc>
                <a:spcPct val="100000"/>
              </a:lnSpc>
              <a:spcBef>
                <a:spcPct val="20000"/>
              </a:spcBef>
              <a:spcAft>
                <a:spcPts val="0"/>
              </a:spcAft>
              <a:buClrTx/>
              <a:buSzTx/>
              <a:buFont typeface="Arial" panose="020B0604020202020204" pitchFamily="34" charset="0"/>
              <a:buNone/>
            </a:lvl1pPr>
          </a:lstStyle>
          <a:p>
            <a:r>
              <a:rPr altLang="ja-JP" dirty="0" kumimoji="1" lang="en-US"/>
              <a:t> Add an image</a:t>
            </a:r>
            <a:endParaRPr altLang="en-US" dirty="0" kumimoji="1" lang="ja-JP"/>
          </a:p>
          <a:p>
            <a:endParaRPr altLang="en-US" dirty="0" kumimoji="1" lang="ja-JP"/>
          </a:p>
        </p:txBody>
      </p:sp>
      <p:sp>
        <p:nvSpPr>
          <p:cNvPr id="1049137" name="テキスト プレースホルダー 11"/>
          <p:cNvSpPr>
            <a:spLocks noGrp="1"/>
          </p:cNvSpPr>
          <p:nvPr>
            <p:ph type="body" sz="quarter" idx="16" hasCustomPrompt="1"/>
          </p:nvPr>
        </p:nvSpPr>
        <p:spPr>
          <a:xfrm>
            <a:off x="9150226" y="1258434"/>
            <a:ext cx="8498925" cy="1315207"/>
          </a:xfrm>
        </p:spPr>
        <p:txBody>
          <a:bodyPr anchor="t">
            <a:noAutofit/>
          </a:bodyPr>
          <a:lstStyle>
            <a:lvl1pPr algn="l">
              <a:lnSpc>
                <a:spcPct val="120000"/>
              </a:lnSpc>
              <a:defRPr sz="2000">
                <a:solidFill>
                  <a:schemeClr val="bg1"/>
                </a:solidFill>
                <a:latin typeface="+mn-lt"/>
              </a:defRPr>
            </a:lvl1pPr>
          </a:lstStyle>
          <a:p>
            <a:pPr lvl="0"/>
            <a:r>
              <a:rPr altLang="ja-JP" dirty="0" lang="en-US"/>
              <a:t>Text Here</a:t>
            </a:r>
            <a:endParaRPr dirty="0" lang="en-US"/>
          </a:p>
        </p:txBody>
      </p:sp>
      <p:sp>
        <p:nvSpPr>
          <p:cNvPr id="1049138" name="テキスト プレースホルダー 11"/>
          <p:cNvSpPr>
            <a:spLocks noGrp="1"/>
          </p:cNvSpPr>
          <p:nvPr>
            <p:ph type="body" sz="quarter" idx="17" hasCustomPrompt="1"/>
          </p:nvPr>
        </p:nvSpPr>
        <p:spPr>
          <a:xfrm>
            <a:off x="9150226" y="679004"/>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altLang="ja-JP" dirty="0" lang="en-US"/>
              <a:t>Text Here</a:t>
            </a:r>
            <a:endParaRPr dirty="0" lang="en-US"/>
          </a:p>
        </p:txBody>
      </p:sp>
      <p:sp>
        <p:nvSpPr>
          <p:cNvPr id="1049139" name="テキスト プレースホルダー 11"/>
          <p:cNvSpPr>
            <a:spLocks noGrp="1"/>
          </p:cNvSpPr>
          <p:nvPr>
            <p:ph type="body" sz="quarter" idx="40" hasCustomPrompt="1"/>
          </p:nvPr>
        </p:nvSpPr>
        <p:spPr>
          <a:xfrm>
            <a:off x="599276" y="4594439"/>
            <a:ext cx="8498925" cy="1269141"/>
          </a:xfrm>
        </p:spPr>
        <p:txBody>
          <a:bodyPr anchor="t">
            <a:noAutofit/>
          </a:bodyPr>
          <a:lstStyle>
            <a:lvl1pPr algn="l">
              <a:lnSpc>
                <a:spcPct val="120000"/>
              </a:lnSpc>
              <a:defRPr sz="2000">
                <a:solidFill>
                  <a:schemeClr val="bg1"/>
                </a:solidFill>
                <a:latin typeface="+mn-lt"/>
              </a:defRPr>
            </a:lvl1pPr>
          </a:lstStyle>
          <a:p>
            <a:pPr lvl="0"/>
            <a:r>
              <a:rPr altLang="ja-JP" dirty="0" lang="en-US"/>
              <a:t>Text Here</a:t>
            </a:r>
            <a:endParaRPr dirty="0" lang="en-US"/>
          </a:p>
        </p:txBody>
      </p:sp>
      <p:sp>
        <p:nvSpPr>
          <p:cNvPr id="1049140" name="テキスト プレースホルダー 11"/>
          <p:cNvSpPr>
            <a:spLocks noGrp="1"/>
          </p:cNvSpPr>
          <p:nvPr>
            <p:ph type="body" sz="quarter" idx="41" hasCustomPrompt="1"/>
          </p:nvPr>
        </p:nvSpPr>
        <p:spPr>
          <a:xfrm>
            <a:off x="599276" y="4015009"/>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altLang="ja-JP" dirty="0" lang="en-US"/>
              <a:t>Text Here</a:t>
            </a:r>
            <a:endParaRPr dirty="0" lang="en-US"/>
          </a:p>
        </p:txBody>
      </p:sp>
      <p:sp>
        <p:nvSpPr>
          <p:cNvPr id="1049141" name="タイトル プレースホルダー 1"/>
          <p:cNvSpPr>
            <a:spLocks noGrp="1"/>
          </p:cNvSpPr>
          <p:nvPr>
            <p:ph type="title" hasCustomPrompt="1"/>
          </p:nvPr>
        </p:nvSpPr>
        <p:spPr>
          <a:xfrm>
            <a:off x="430238" y="6799684"/>
            <a:ext cx="17425936" cy="1203151"/>
          </a:xfrm>
          <a:prstGeom prst="rect"/>
        </p:spPr>
        <p:txBody>
          <a:bodyPr anchor="ctr" bIns="81638" lIns="163275" rIns="163275" rtlCol="0" tIns="81638" vert="horz">
            <a:normAutofit/>
          </a:bodyPr>
          <a:lstStyle>
            <a:lvl1pPr algn="ctr">
              <a:defRPr baseline="0">
                <a:latin typeface="Route 159 UltraLight" pitchFamily="50" charset="0"/>
              </a:defRPr>
            </a:lvl1pPr>
          </a:lstStyle>
          <a:p>
            <a:r>
              <a:rPr altLang="ja-JP" dirty="0" kumimoji="1" lang="en-US"/>
              <a:t>Slide Title Goes Here</a:t>
            </a:r>
            <a:endParaRPr altLang="en-US" dirty="0" kumimoji="1" lang="ja-JP"/>
          </a:p>
        </p:txBody>
      </p:sp>
      <p:sp>
        <p:nvSpPr>
          <p:cNvPr id="1049142" name="テキスト プレースホルダー 6"/>
          <p:cNvSpPr>
            <a:spLocks noGrp="1"/>
          </p:cNvSpPr>
          <p:nvPr>
            <p:ph type="body" sz="quarter" idx="42" hasCustomPrompt="1"/>
          </p:nvPr>
        </p:nvSpPr>
        <p:spPr>
          <a:xfrm>
            <a:off x="430238" y="8095828"/>
            <a:ext cx="17425936" cy="1336960"/>
          </a:xfrm>
        </p:spPr>
        <p:txBody>
          <a:bodyPr>
            <a:noAutofit/>
          </a:bodyPr>
          <a:lstStyle>
            <a:lvl1pPr algn="ctr">
              <a:defRPr baseline="0" b="0" sz="2000" i="0" u="none">
                <a:solidFill>
                  <a:schemeClr val="tx2"/>
                </a:solidFill>
                <a:latin typeface="+mn-lt"/>
                <a:cs typeface="Open Sans Light" panose="020B0306030504020204" pitchFamily="34" charset="0"/>
              </a:defRPr>
            </a:lvl1pPr>
          </a:lstStyle>
          <a:p>
            <a:pPr lvl="0"/>
            <a:r>
              <a:rPr altLang="ja-JP" dirty="0" kumimoji="1" lang="en-US"/>
              <a:t>Description goes here</a:t>
            </a:r>
            <a:endParaRPr altLang="en-US" dirty="0" kumimoji="1" lang="ja-JP"/>
          </a:p>
        </p:txBody>
      </p:sp>
      <p:sp>
        <p:nvSpPr>
          <p:cNvPr id="1049143" name="正方形/長方形 16"/>
          <p:cNvSpPr/>
          <p:nvPr userDrawn="1"/>
        </p:nvSpPr>
        <p:spPr>
          <a:xfrm>
            <a:off x="7559029" y="7951812"/>
            <a:ext cx="3240360" cy="7200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22" presetSubtype="8">
                                  <p:stCondLst>
                                    <p:cond delay="0"/>
                                  </p:stCondLst>
                                  <p:childTnLst>
                                    <p:set>
                                      <p:cBhvr>
                                        <p:cTn dur="1" fill="hold" id="6">
                                          <p:stCondLst>
                                            <p:cond delay="0"/>
                                          </p:stCondLst>
                                        </p:cTn>
                                        <p:tgtEl>
                                          <p:spTgt spid="1049136"/>
                                        </p:tgtEl>
                                        <p:attrNameLst>
                                          <p:attrName>style.visibility</p:attrName>
                                        </p:attrNameLst>
                                      </p:cBhvr>
                                      <p:to>
                                        <p:strVal val="visible"/>
                                      </p:to>
                                    </p:set>
                                    <p:animEffect transition="in" filter="wipe(left)">
                                      <p:cBhvr>
                                        <p:cTn dur="500" id="7"/>
                                        <p:tgtEl>
                                          <p:spTgt spid="1049136"/>
                                        </p:tgtEl>
                                      </p:cBhvr>
                                    </p:animEffect>
                                  </p:childTnLst>
                                </p:cTn>
                              </p:par>
                            </p:childTnLst>
                          </p:cTn>
                        </p:par>
                        <p:par>
                          <p:cTn fill="hold" id="8">
                            <p:stCondLst>
                              <p:cond delay="500"/>
                            </p:stCondLst>
                            <p:childTnLst>
                              <p:par>
                                <p:cTn fill="hold" grpId="0" id="9" nodeType="afterEffect" presetClass="entr" presetID="22" presetSubtype="2">
                                  <p:stCondLst>
                                    <p:cond delay="0"/>
                                  </p:stCondLst>
                                  <p:childTnLst>
                                    <p:set>
                                      <p:cBhvr>
                                        <p:cTn dur="1" fill="hold" id="10">
                                          <p:stCondLst>
                                            <p:cond delay="0"/>
                                          </p:stCondLst>
                                        </p:cTn>
                                        <p:tgtEl>
                                          <p:spTgt spid="1049133"/>
                                        </p:tgtEl>
                                        <p:attrNameLst>
                                          <p:attrName>style.visibility</p:attrName>
                                        </p:attrNameLst>
                                      </p:cBhvr>
                                      <p:to>
                                        <p:strVal val="visible"/>
                                      </p:to>
                                    </p:set>
                                    <p:animEffect transition="in" filter="wipe(right)">
                                      <p:cBhvr>
                                        <p:cTn dur="500" id="11"/>
                                        <p:tgtEl>
                                          <p:spTgt spid="1049133"/>
                                        </p:tgtEl>
                                      </p:cBhvr>
                                    </p:animEffect>
                                  </p:childTnLst>
                                </p:cTn>
                              </p:par>
                            </p:childTnLst>
                          </p:cTn>
                        </p:par>
                        <p:par>
                          <p:cTn fill="hold" id="12">
                            <p:stCondLst>
                              <p:cond delay="1000"/>
                            </p:stCondLst>
                            <p:childTnLst>
                              <p:par>
                                <p:cTn fill="hold" grpId="0" id="13" nodeType="afterEffect" presetClass="entr" presetID="22" presetSubtype="8">
                                  <p:stCondLst>
                                    <p:cond delay="0"/>
                                  </p:stCondLst>
                                  <p:childTnLst>
                                    <p:set>
                                      <p:cBhvr>
                                        <p:cTn dur="1" fill="hold" id="14">
                                          <p:stCondLst>
                                            <p:cond delay="0"/>
                                          </p:stCondLst>
                                        </p:cTn>
                                        <p:tgtEl>
                                          <p:spTgt spid="1049134"/>
                                        </p:tgtEl>
                                        <p:attrNameLst>
                                          <p:attrName>style.visibility</p:attrName>
                                        </p:attrNameLst>
                                      </p:cBhvr>
                                      <p:to>
                                        <p:strVal val="visible"/>
                                      </p:to>
                                    </p:set>
                                    <p:animEffect transition="in" filter="wipe(left)">
                                      <p:cBhvr>
                                        <p:cTn dur="500" id="15"/>
                                        <p:tgtEl>
                                          <p:spTgt spid="1049134"/>
                                        </p:tgtEl>
                                      </p:cBhvr>
                                    </p:animEffect>
                                  </p:childTnLst>
                                </p:cTn>
                              </p:par>
                              <p:par>
                                <p:cTn fill="hold" grpId="0" id="16" nodeType="withEffect" presetClass="entr" presetID="22" presetSubtype="8">
                                  <p:stCondLst>
                                    <p:cond delay="200"/>
                                  </p:stCondLst>
                                  <p:childTnLst>
                                    <p:set>
                                      <p:cBhvr>
                                        <p:cTn dur="1" fill="hold" id="17">
                                          <p:stCondLst>
                                            <p:cond delay="0"/>
                                          </p:stCondLst>
                                        </p:cTn>
                                        <p:tgtEl>
                                          <p:spTgt spid="1049138"/>
                                        </p:tgtEl>
                                        <p:attrNameLst>
                                          <p:attrName>style.visibility</p:attrName>
                                        </p:attrNameLst>
                                      </p:cBhvr>
                                      <p:to>
                                        <p:strVal val="visible"/>
                                      </p:to>
                                    </p:set>
                                    <p:animEffect transition="in" filter="wipe(left)">
                                      <p:cBhvr>
                                        <p:cTn dur="500" id="18"/>
                                        <p:tgtEl>
                                          <p:spTgt spid="1049138"/>
                                        </p:tgtEl>
                                      </p:cBhvr>
                                    </p:animEffect>
                                  </p:childTnLst>
                                </p:cTn>
                              </p:par>
                              <p:par>
                                <p:cTn fill="hold" grpId="0" id="19" nodeType="withEffect" presetClass="entr" presetID="22" presetSubtype="8">
                                  <p:stCondLst>
                                    <p:cond delay="200"/>
                                  </p:stCondLst>
                                  <p:childTnLst>
                                    <p:set>
                                      <p:cBhvr>
                                        <p:cTn dur="1" fill="hold" id="20">
                                          <p:stCondLst>
                                            <p:cond delay="0"/>
                                          </p:stCondLst>
                                        </p:cTn>
                                        <p:tgtEl>
                                          <p:spTgt spid="1049137"/>
                                        </p:tgtEl>
                                        <p:attrNameLst>
                                          <p:attrName>style.visibility</p:attrName>
                                        </p:attrNameLst>
                                      </p:cBhvr>
                                      <p:to>
                                        <p:strVal val="visible"/>
                                      </p:to>
                                    </p:set>
                                    <p:animEffect transition="in" filter="wipe(left)">
                                      <p:cBhvr>
                                        <p:cTn dur="500" id="21"/>
                                        <p:tgtEl>
                                          <p:spTgt spid="1049137"/>
                                        </p:tgtEl>
                                      </p:cBhvr>
                                    </p:animEffect>
                                  </p:childTnLst>
                                </p:cTn>
                              </p:par>
                            </p:childTnLst>
                          </p:cTn>
                        </p:par>
                        <p:par>
                          <p:cTn fill="hold" id="22">
                            <p:stCondLst>
                              <p:cond delay="1700"/>
                            </p:stCondLst>
                            <p:childTnLst>
                              <p:par>
                                <p:cTn fill="hold" grpId="0" id="23" nodeType="afterEffect" presetClass="entr" presetID="22" presetSubtype="2">
                                  <p:stCondLst>
                                    <p:cond delay="250"/>
                                  </p:stCondLst>
                                  <p:childTnLst>
                                    <p:set>
                                      <p:cBhvr>
                                        <p:cTn dur="1" fill="hold" id="24">
                                          <p:stCondLst>
                                            <p:cond delay="0"/>
                                          </p:stCondLst>
                                        </p:cTn>
                                        <p:tgtEl>
                                          <p:spTgt spid="1049135"/>
                                        </p:tgtEl>
                                        <p:attrNameLst>
                                          <p:attrName>style.visibility</p:attrName>
                                        </p:attrNameLst>
                                      </p:cBhvr>
                                      <p:to>
                                        <p:strVal val="visible"/>
                                      </p:to>
                                    </p:set>
                                    <p:animEffect transition="in" filter="wipe(right)">
                                      <p:cBhvr>
                                        <p:cTn dur="500" id="25"/>
                                        <p:tgtEl>
                                          <p:spTgt spid="1049135"/>
                                        </p:tgtEl>
                                      </p:cBhvr>
                                    </p:animEffect>
                                  </p:childTnLst>
                                </p:cTn>
                              </p:par>
                            </p:childTnLst>
                          </p:cTn>
                        </p:par>
                        <p:par>
                          <p:cTn fill="hold" id="26">
                            <p:stCondLst>
                              <p:cond delay="2450"/>
                            </p:stCondLst>
                            <p:childTnLst>
                              <p:par>
                                <p:cTn fill="hold" grpId="0" id="27" nodeType="afterEffect" presetClass="entr" presetID="22" presetSubtype="8">
                                  <p:stCondLst>
                                    <p:cond delay="0"/>
                                  </p:stCondLst>
                                  <p:childTnLst>
                                    <p:set>
                                      <p:cBhvr>
                                        <p:cTn dur="1" fill="hold" id="28">
                                          <p:stCondLst>
                                            <p:cond delay="0"/>
                                          </p:stCondLst>
                                        </p:cTn>
                                        <p:tgtEl>
                                          <p:spTgt spid="1049131"/>
                                        </p:tgtEl>
                                        <p:attrNameLst>
                                          <p:attrName>style.visibility</p:attrName>
                                        </p:attrNameLst>
                                      </p:cBhvr>
                                      <p:to>
                                        <p:strVal val="visible"/>
                                      </p:to>
                                    </p:set>
                                    <p:animEffect transition="in" filter="wipe(left)">
                                      <p:cBhvr>
                                        <p:cTn dur="500" id="29"/>
                                        <p:tgtEl>
                                          <p:spTgt spid="1049131"/>
                                        </p:tgtEl>
                                      </p:cBhvr>
                                    </p:animEffect>
                                  </p:childTnLst>
                                </p:cTn>
                              </p:par>
                            </p:childTnLst>
                          </p:cTn>
                        </p:par>
                        <p:par>
                          <p:cTn fill="hold" id="30">
                            <p:stCondLst>
                              <p:cond delay="2950"/>
                            </p:stCondLst>
                            <p:childTnLst>
                              <p:par>
                                <p:cTn fill="hold" grpId="0" id="31" nodeType="afterEffect" presetClass="entr" presetID="22" presetSubtype="2">
                                  <p:stCondLst>
                                    <p:cond delay="0"/>
                                  </p:stCondLst>
                                  <p:childTnLst>
                                    <p:set>
                                      <p:cBhvr>
                                        <p:cTn dur="1" fill="hold" id="32">
                                          <p:stCondLst>
                                            <p:cond delay="0"/>
                                          </p:stCondLst>
                                        </p:cTn>
                                        <p:tgtEl>
                                          <p:spTgt spid="1049132"/>
                                        </p:tgtEl>
                                        <p:attrNameLst>
                                          <p:attrName>style.visibility</p:attrName>
                                        </p:attrNameLst>
                                      </p:cBhvr>
                                      <p:to>
                                        <p:strVal val="visible"/>
                                      </p:to>
                                    </p:set>
                                    <p:animEffect transition="in" filter="wipe(right)">
                                      <p:cBhvr>
                                        <p:cTn dur="500" id="33"/>
                                        <p:tgtEl>
                                          <p:spTgt spid="1049132"/>
                                        </p:tgtEl>
                                      </p:cBhvr>
                                    </p:animEffect>
                                  </p:childTnLst>
                                </p:cTn>
                              </p:par>
                              <p:par>
                                <p:cTn fill="hold" grpId="0" id="34" nodeType="withEffect" presetClass="entr" presetID="22" presetSubtype="2">
                                  <p:stCondLst>
                                    <p:cond delay="200"/>
                                  </p:stCondLst>
                                  <p:childTnLst>
                                    <p:set>
                                      <p:cBhvr>
                                        <p:cTn dur="1" fill="hold" id="35">
                                          <p:stCondLst>
                                            <p:cond delay="0"/>
                                          </p:stCondLst>
                                        </p:cTn>
                                        <p:tgtEl>
                                          <p:spTgt spid="1049140"/>
                                        </p:tgtEl>
                                        <p:attrNameLst>
                                          <p:attrName>style.visibility</p:attrName>
                                        </p:attrNameLst>
                                      </p:cBhvr>
                                      <p:to>
                                        <p:strVal val="visible"/>
                                      </p:to>
                                    </p:set>
                                    <p:animEffect transition="in" filter="wipe(right)">
                                      <p:cBhvr>
                                        <p:cTn dur="500" id="36"/>
                                        <p:tgtEl>
                                          <p:spTgt spid="1049140"/>
                                        </p:tgtEl>
                                      </p:cBhvr>
                                    </p:animEffect>
                                  </p:childTnLst>
                                </p:cTn>
                              </p:par>
                              <p:par>
                                <p:cTn fill="hold" grpId="0" id="37" nodeType="withEffect" presetClass="entr" presetID="22" presetSubtype="2">
                                  <p:stCondLst>
                                    <p:cond delay="200"/>
                                  </p:stCondLst>
                                  <p:childTnLst>
                                    <p:set>
                                      <p:cBhvr>
                                        <p:cTn dur="1" fill="hold" id="38">
                                          <p:stCondLst>
                                            <p:cond delay="0"/>
                                          </p:stCondLst>
                                        </p:cTn>
                                        <p:tgtEl>
                                          <p:spTgt spid="1049139"/>
                                        </p:tgtEl>
                                        <p:attrNameLst>
                                          <p:attrName>style.visibility</p:attrName>
                                        </p:attrNameLst>
                                      </p:cBhvr>
                                      <p:to>
                                        <p:strVal val="visible"/>
                                      </p:to>
                                    </p:set>
                                    <p:animEffect transition="in" filter="wipe(right)">
                                      <p:cBhvr>
                                        <p:cTn dur="500" id="39"/>
                                        <p:tgtEl>
                                          <p:spTgt spid="1049139"/>
                                        </p:tgtEl>
                                      </p:cBhvr>
                                    </p:animEffect>
                                  </p:childTnLst>
                                </p:cTn>
                              </p:par>
                            </p:childTnLst>
                          </p:cTn>
                        </p:par>
                        <p:par>
                          <p:cTn fill="hold" id="40">
                            <p:stCondLst>
                              <p:cond delay="3650"/>
                            </p:stCondLst>
                            <p:childTnLst>
                              <p:par>
                                <p:cTn decel="100000" fill="hold" grpId="0" id="41" nodeType="afterEffect" presetClass="entr" presetID="2" presetSubtype="8">
                                  <p:stCondLst>
                                    <p:cond delay="500"/>
                                  </p:stCondLst>
                                  <p:iterate type="wd">
                                    <p:tmPct val="10000"/>
                                  </p:iterate>
                                  <p:childTnLst>
                                    <p:set>
                                      <p:cBhvr>
                                        <p:cTn dur="1" fill="hold" id="42">
                                          <p:stCondLst>
                                            <p:cond delay="0"/>
                                          </p:stCondLst>
                                        </p:cTn>
                                        <p:tgtEl>
                                          <p:spTgt spid="1049141"/>
                                        </p:tgtEl>
                                        <p:attrNameLst>
                                          <p:attrName>style.visibility</p:attrName>
                                        </p:attrNameLst>
                                      </p:cBhvr>
                                      <p:to>
                                        <p:strVal val="visible"/>
                                      </p:to>
                                    </p:set>
                                    <p:anim calcmode="lin" valueType="num">
                                      <p:cBhvr additive="base">
                                        <p:cTn dur="500" fill="hold" id="43"/>
                                        <p:tgtEl>
                                          <p:spTgt spid="1049141"/>
                                        </p:tgtEl>
                                        <p:attrNameLst>
                                          <p:attrName>ppt_x</p:attrName>
                                        </p:attrNameLst>
                                      </p:cBhvr>
                                      <p:tavLst>
                                        <p:tav tm="0">
                                          <p:val>
                                            <p:strVal val="0-#ppt_w/2"/>
                                          </p:val>
                                        </p:tav>
                                        <p:tav tm="100000">
                                          <p:val>
                                            <p:strVal val="#ppt_x"/>
                                          </p:val>
                                        </p:tav>
                                      </p:tavLst>
                                    </p:anim>
                                    <p:anim calcmode="lin" valueType="num">
                                      <p:cBhvr additive="base">
                                        <p:cTn dur="500" fill="hold" id="44"/>
                                        <p:tgtEl>
                                          <p:spTgt spid="1049141"/>
                                        </p:tgtEl>
                                        <p:attrNameLst>
                                          <p:attrName>ppt_y</p:attrName>
                                        </p:attrNameLst>
                                      </p:cBhvr>
                                      <p:tavLst>
                                        <p:tav tm="0">
                                          <p:val>
                                            <p:strVal val="#ppt_y"/>
                                          </p:val>
                                        </p:tav>
                                        <p:tav tm="100000">
                                          <p:val>
                                            <p:strVal val="#ppt_y"/>
                                          </p:val>
                                        </p:tav>
                                      </p:tavLst>
                                    </p:anim>
                                  </p:childTnLst>
                                </p:cTn>
                              </p:par>
                            </p:childTnLst>
                          </p:cTn>
                        </p:par>
                        <p:par>
                          <p:cTn fill="hold" id="45">
                            <p:stCondLst>
                              <p:cond delay="4800"/>
                            </p:stCondLst>
                            <p:childTnLst>
                              <p:par>
                                <p:cTn decel="100000" fill="hold" grpId="0" id="46" nodeType="afterEffect" presetClass="entr" presetID="2" presetSubtype="2">
                                  <p:stCondLst>
                                    <p:cond delay="0"/>
                                  </p:stCondLst>
                                  <p:childTnLst>
                                    <p:set>
                                      <p:cBhvr>
                                        <p:cTn dur="1" fill="hold" id="47">
                                          <p:stCondLst>
                                            <p:cond delay="0"/>
                                          </p:stCondLst>
                                        </p:cTn>
                                        <p:tgtEl>
                                          <p:spTgt spid="1049143"/>
                                        </p:tgtEl>
                                        <p:attrNameLst>
                                          <p:attrName>style.visibility</p:attrName>
                                        </p:attrNameLst>
                                      </p:cBhvr>
                                      <p:to>
                                        <p:strVal val="visible"/>
                                      </p:to>
                                    </p:set>
                                    <p:anim calcmode="lin" valueType="num">
                                      <p:cBhvr additive="base">
                                        <p:cTn dur="500" fill="hold" id="48"/>
                                        <p:tgtEl>
                                          <p:spTgt spid="1049143"/>
                                        </p:tgtEl>
                                        <p:attrNameLst>
                                          <p:attrName>ppt_x</p:attrName>
                                        </p:attrNameLst>
                                      </p:cBhvr>
                                      <p:tavLst>
                                        <p:tav tm="0">
                                          <p:val>
                                            <p:strVal val="1+#ppt_w/2"/>
                                          </p:val>
                                        </p:tav>
                                        <p:tav tm="100000">
                                          <p:val>
                                            <p:strVal val="#ppt_x"/>
                                          </p:val>
                                        </p:tav>
                                      </p:tavLst>
                                    </p:anim>
                                    <p:anim calcmode="lin" valueType="num">
                                      <p:cBhvr additive="base">
                                        <p:cTn dur="500" fill="hold" id="49"/>
                                        <p:tgtEl>
                                          <p:spTgt spid="1049143"/>
                                        </p:tgtEl>
                                        <p:attrNameLst>
                                          <p:attrName>ppt_y</p:attrName>
                                        </p:attrNameLst>
                                      </p:cBhvr>
                                      <p:tavLst>
                                        <p:tav tm="0">
                                          <p:val>
                                            <p:strVal val="#ppt_y"/>
                                          </p:val>
                                        </p:tav>
                                        <p:tav tm="100000">
                                          <p:val>
                                            <p:strVal val="#ppt_y"/>
                                          </p:val>
                                        </p:tav>
                                      </p:tavLst>
                                    </p:anim>
                                  </p:childTnLst>
                                </p:cTn>
                              </p:par>
                              <p:par>
                                <p:cTn fill="hold" grpId="0" id="50" nodeType="withEffect" presetClass="entr" presetID="22" presetSubtype="8">
                                  <p:stCondLst>
                                    <p:cond delay="0"/>
                                  </p:stCondLst>
                                  <p:childTnLst>
                                    <p:set>
                                      <p:cBhvr>
                                        <p:cTn dur="1" fill="hold" id="51">
                                          <p:stCondLst>
                                            <p:cond delay="0"/>
                                          </p:stCondLst>
                                        </p:cTn>
                                        <p:tgtEl>
                                          <p:spTgt spid="1049142">
                                            <p:txEl>
                                              <p:pRg st="0" end="0"/>
                                            </p:txEl>
                                          </p:spTgt>
                                        </p:tgtEl>
                                        <p:attrNameLst>
                                          <p:attrName>style.visibility</p:attrName>
                                        </p:attrNameLst>
                                      </p:cBhvr>
                                      <p:to>
                                        <p:strVal val="visible"/>
                                      </p:to>
                                    </p:set>
                                    <p:animEffect transition="in" filter="wipe(left)">
                                      <p:cBhvr>
                                        <p:cTn dur="500" id="52"/>
                                        <p:tgtEl>
                                          <p:spTgt spid="10491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31" grpId="0" animBg="1"/>
      <p:bldP spid="1049132" grpId="0" animBg="1"/>
      <p:bldP spid="1049133" grpId="0" animBg="1"/>
      <p:bldP spid="1049134" grpId="0" animBg="1"/>
      <p:bldP spid="1049135" grpId="0" animBg="1"/>
      <p:bldP spid="1049136" grpId="0" animBg="1"/>
      <p:bldP spid="1049137" grpId="0">
        <p:tmplLst>
          <p:tmpl>
            <p:tnLst>
              <p:par>
                <p:cTn fill="hold" nodeType="withEffect" presetClass="entr" presetID="22" presetSubtype="8">
                  <p:stCondLst>
                    <p:cond delay="200"/>
                  </p:stCondLst>
                  <p:childTnLst>
                    <p:set>
                      <p:cBhvr>
                        <p:cTn dur="1" fill="hold">
                          <p:stCondLst>
                            <p:cond delay="0"/>
                          </p:stCondLst>
                        </p:cTn>
                        <p:tgtEl>
                          <p:spTgt spid="1049137"/>
                        </p:tgtEl>
                        <p:attrNameLst>
                          <p:attrName>style.visibility</p:attrName>
                        </p:attrNameLst>
                      </p:cBhvr>
                      <p:to>
                        <p:strVal val="visible"/>
                      </p:to>
                    </p:set>
                    <p:animEffect transition="in" filter="wipe(left)">
                      <p:cBhvr>
                        <p:cTn dur="500"/>
                        <p:tgtEl>
                          <p:spTgt spid="1049137"/>
                        </p:tgtEl>
                      </p:cBhvr>
                    </p:animEffect>
                  </p:childTnLst>
                </p:cTn>
              </p:par>
            </p:tnLst>
          </p:tmpl>
        </p:tmplLst>
      </p:bldP>
      <p:bldP spid="1049138" grpId="0">
        <p:tmplLst>
          <p:tmpl>
            <p:tnLst>
              <p:par>
                <p:cTn fill="hold" nodeType="withEffect" presetClass="entr" presetID="22" presetSubtype="8">
                  <p:stCondLst>
                    <p:cond delay="200"/>
                  </p:stCondLst>
                  <p:childTnLst>
                    <p:set>
                      <p:cBhvr>
                        <p:cTn dur="1" fill="hold">
                          <p:stCondLst>
                            <p:cond delay="0"/>
                          </p:stCondLst>
                        </p:cTn>
                        <p:tgtEl>
                          <p:spTgt spid="1049138"/>
                        </p:tgtEl>
                        <p:attrNameLst>
                          <p:attrName>style.visibility</p:attrName>
                        </p:attrNameLst>
                      </p:cBhvr>
                      <p:to>
                        <p:strVal val="visible"/>
                      </p:to>
                    </p:set>
                    <p:animEffect transition="in" filter="wipe(left)">
                      <p:cBhvr>
                        <p:cTn dur="500"/>
                        <p:tgtEl>
                          <p:spTgt spid="1049138"/>
                        </p:tgtEl>
                      </p:cBhvr>
                    </p:animEffect>
                  </p:childTnLst>
                </p:cTn>
              </p:par>
            </p:tnLst>
          </p:tmpl>
        </p:tmplLst>
      </p:bldP>
      <p:bldP spid="1049139" grpId="0">
        <p:tmplLst>
          <p:tmpl>
            <p:tnLst>
              <p:par>
                <p:cTn fill="hold" nodeType="withEffect" presetClass="entr" presetID="22" presetSubtype="2">
                  <p:stCondLst>
                    <p:cond delay="200"/>
                  </p:stCondLst>
                  <p:childTnLst>
                    <p:set>
                      <p:cBhvr>
                        <p:cTn dur="1" fill="hold">
                          <p:stCondLst>
                            <p:cond delay="0"/>
                          </p:stCondLst>
                        </p:cTn>
                        <p:tgtEl>
                          <p:spTgt spid="1049139"/>
                        </p:tgtEl>
                        <p:attrNameLst>
                          <p:attrName>style.visibility</p:attrName>
                        </p:attrNameLst>
                      </p:cBhvr>
                      <p:to>
                        <p:strVal val="visible"/>
                      </p:to>
                    </p:set>
                    <p:animEffect transition="in" filter="wipe(right)">
                      <p:cBhvr>
                        <p:cTn dur="500"/>
                        <p:tgtEl>
                          <p:spTgt spid="1049139"/>
                        </p:tgtEl>
                      </p:cBhvr>
                    </p:animEffect>
                  </p:childTnLst>
                </p:cTn>
              </p:par>
            </p:tnLst>
          </p:tmpl>
        </p:tmplLst>
      </p:bldP>
      <p:bldP spid="1049140" grpId="0">
        <p:tmplLst>
          <p:tmpl>
            <p:tnLst>
              <p:par>
                <p:cTn fill="hold" nodeType="withEffect" presetClass="entr" presetID="22" presetSubtype="2">
                  <p:stCondLst>
                    <p:cond delay="200"/>
                  </p:stCondLst>
                  <p:childTnLst>
                    <p:set>
                      <p:cBhvr>
                        <p:cTn dur="1" fill="hold">
                          <p:stCondLst>
                            <p:cond delay="0"/>
                          </p:stCondLst>
                        </p:cTn>
                        <p:tgtEl>
                          <p:spTgt spid="1049140"/>
                        </p:tgtEl>
                        <p:attrNameLst>
                          <p:attrName>style.visibility</p:attrName>
                        </p:attrNameLst>
                      </p:cBhvr>
                      <p:to>
                        <p:strVal val="visible"/>
                      </p:to>
                    </p:set>
                    <p:animEffect transition="in" filter="wipe(right)">
                      <p:cBhvr>
                        <p:cTn dur="500"/>
                        <p:tgtEl>
                          <p:spTgt spid="1049140"/>
                        </p:tgtEl>
                      </p:cBhvr>
                    </p:animEffect>
                  </p:childTnLst>
                </p:cTn>
              </p:par>
            </p:tnLst>
          </p:tmpl>
        </p:tmplLst>
      </p:bldP>
      <p:bldP spid="1049141" grpId="0"/>
      <p:bldP spid="1049142" grpId="0" build="p">
        <p:tmplLst>
          <p:tmpl lvl="1">
            <p:tnLst>
              <p:par>
                <p:cTn fill="hold" nodeType="withEffect" presetClass="entr" presetID="22" presetSubtype="8">
                  <p:stCondLst>
                    <p:cond delay="0"/>
                  </p:stCondLst>
                  <p:childTnLst>
                    <p:set>
                      <p:cBhvr>
                        <p:cTn dur="1" fill="hold">
                          <p:stCondLst>
                            <p:cond delay="0"/>
                          </p:stCondLst>
                        </p:cTn>
                        <p:tgtEl>
                          <p:spTgt spid="1049142"/>
                        </p:tgtEl>
                        <p:attrNameLst>
                          <p:attrName>style.visibility</p:attrName>
                        </p:attrNameLst>
                      </p:cBhvr>
                      <p:to>
                        <p:strVal val="visible"/>
                      </p:to>
                    </p:set>
                    <p:animEffect transition="in" filter="wipe(left)">
                      <p:cBhvr>
                        <p:cTn dur="500"/>
                        <p:tgtEl>
                          <p:spTgt spid="1049142"/>
                        </p:tgtEl>
                      </p:cBhvr>
                    </p:animEffect>
                  </p:childTnLst>
                </p:cTn>
              </p:par>
            </p:tnLst>
          </p:tmpl>
        </p:tmplLst>
      </p:bldP>
      <p:bldP spid="1049143" grpId="0" animBg="1"/>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cess 1">
    <p:spTree>
      <p:nvGrpSpPr>
        <p:cNvPr id="185" name=""/>
        <p:cNvGrpSpPr/>
        <p:nvPr/>
      </p:nvGrpSpPr>
      <p:grpSpPr>
        <a:xfrm>
          <a:off x="0" y="0"/>
          <a:ext cx="0" cy="0"/>
          <a:chOff x="0" y="0"/>
          <a:chExt cx="0" cy="0"/>
        </a:xfrm>
      </p:grpSpPr>
      <p:sp>
        <p:nvSpPr>
          <p:cNvPr id="1049241" name="正方形/長方形 71"/>
          <p:cNvSpPr/>
          <p:nvPr userDrawn="1"/>
        </p:nvSpPr>
        <p:spPr>
          <a:xfrm>
            <a:off x="-1" y="0"/>
            <a:ext cx="18286413" cy="111818"/>
          </a:xfrm>
          <a:prstGeom prst="rect"/>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grpSp>
        <p:nvGrpSpPr>
          <p:cNvPr id="186" name="グループ化 28"/>
          <p:cNvGrpSpPr/>
          <p:nvPr userDrawn="1"/>
        </p:nvGrpSpPr>
        <p:grpSpPr>
          <a:xfrm>
            <a:off x="8269812" y="2685157"/>
            <a:ext cx="6003425" cy="908106"/>
            <a:chOff x="1073297" y="6784950"/>
            <a:chExt cx="6003425" cy="908106"/>
          </a:xfrm>
          <a:solidFill>
            <a:schemeClr val="accent3">
              <a:lumMod val="20000"/>
              <a:lumOff val="80000"/>
            </a:schemeClr>
          </a:solidFill>
        </p:grpSpPr>
        <p:sp>
          <p:nvSpPr>
            <p:cNvPr id="1049242" name="正方形/長方形 29"/>
            <p:cNvSpPr/>
            <p:nvPr userDrawn="1"/>
          </p:nvSpPr>
          <p:spPr>
            <a:xfrm>
              <a:off x="1527349" y="6784951"/>
              <a:ext cx="5095320" cy="908104"/>
            </a:xfrm>
            <a:prstGeom prst="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243" name="円/楕円 30"/>
            <p:cNvSpPr/>
            <p:nvPr userDrawn="1"/>
          </p:nvSpPr>
          <p:spPr>
            <a:xfrm>
              <a:off x="6168617" y="6784951"/>
              <a:ext cx="908105" cy="908105"/>
            </a:xfrm>
            <a:prstGeom prst="ellipse"/>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244" name="円/楕円 31"/>
            <p:cNvSpPr/>
            <p:nvPr userDrawn="1"/>
          </p:nvSpPr>
          <p:spPr>
            <a:xfrm>
              <a:off x="1073297" y="6784950"/>
              <a:ext cx="908105" cy="908105"/>
            </a:xfrm>
            <a:prstGeom prst="ellipse"/>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grpSp>
      <p:grpSp>
        <p:nvGrpSpPr>
          <p:cNvPr id="187" name="グループ化 36"/>
          <p:cNvGrpSpPr/>
          <p:nvPr userDrawn="1"/>
        </p:nvGrpSpPr>
        <p:grpSpPr>
          <a:xfrm>
            <a:off x="3189006" y="4398678"/>
            <a:ext cx="6003425" cy="908106"/>
            <a:chOff x="1073297" y="6784950"/>
            <a:chExt cx="6003425" cy="908106"/>
          </a:xfrm>
          <a:solidFill>
            <a:schemeClr val="accent2">
              <a:lumMod val="20000"/>
              <a:lumOff val="80000"/>
            </a:schemeClr>
          </a:solidFill>
        </p:grpSpPr>
        <p:sp>
          <p:nvSpPr>
            <p:cNvPr id="1049245" name="正方形/長方形 37"/>
            <p:cNvSpPr/>
            <p:nvPr userDrawn="1"/>
          </p:nvSpPr>
          <p:spPr>
            <a:xfrm>
              <a:off x="1527349" y="6784951"/>
              <a:ext cx="5095320" cy="908104"/>
            </a:xfrm>
            <a:prstGeom prst="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246" name="円/楕円 38"/>
            <p:cNvSpPr/>
            <p:nvPr userDrawn="1"/>
          </p:nvSpPr>
          <p:spPr>
            <a:xfrm>
              <a:off x="6168617" y="6784951"/>
              <a:ext cx="908105" cy="908105"/>
            </a:xfrm>
            <a:prstGeom prst="ellipse"/>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247" name="円/楕円 39"/>
            <p:cNvSpPr/>
            <p:nvPr userDrawn="1"/>
          </p:nvSpPr>
          <p:spPr>
            <a:xfrm>
              <a:off x="1073297" y="6784950"/>
              <a:ext cx="908105" cy="908105"/>
            </a:xfrm>
            <a:prstGeom prst="ellipse"/>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grpSp>
      <p:grpSp>
        <p:nvGrpSpPr>
          <p:cNvPr id="188" name="グループ化 43"/>
          <p:cNvGrpSpPr/>
          <p:nvPr userDrawn="1"/>
        </p:nvGrpSpPr>
        <p:grpSpPr>
          <a:xfrm>
            <a:off x="8284326" y="6112199"/>
            <a:ext cx="6003425" cy="908106"/>
            <a:chOff x="1073297" y="6784950"/>
            <a:chExt cx="6003425" cy="908106"/>
          </a:xfrm>
          <a:solidFill>
            <a:schemeClr val="accent4">
              <a:lumMod val="20000"/>
              <a:lumOff val="80000"/>
            </a:schemeClr>
          </a:solidFill>
        </p:grpSpPr>
        <p:sp>
          <p:nvSpPr>
            <p:cNvPr id="1049248" name="正方形/長方形 44"/>
            <p:cNvSpPr/>
            <p:nvPr userDrawn="1"/>
          </p:nvSpPr>
          <p:spPr>
            <a:xfrm>
              <a:off x="1527349" y="6784951"/>
              <a:ext cx="5095320" cy="908104"/>
            </a:xfrm>
            <a:prstGeom prst="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249" name="円/楕円 45"/>
            <p:cNvSpPr/>
            <p:nvPr userDrawn="1"/>
          </p:nvSpPr>
          <p:spPr>
            <a:xfrm>
              <a:off x="6168617" y="6784951"/>
              <a:ext cx="908105" cy="908105"/>
            </a:xfrm>
            <a:prstGeom prst="ellipse"/>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250" name="円/楕円 46"/>
            <p:cNvSpPr/>
            <p:nvPr userDrawn="1"/>
          </p:nvSpPr>
          <p:spPr>
            <a:xfrm>
              <a:off x="1073297" y="6784950"/>
              <a:ext cx="908105" cy="908105"/>
            </a:xfrm>
            <a:prstGeom prst="ellipse"/>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grpSp>
      <p:grpSp>
        <p:nvGrpSpPr>
          <p:cNvPr id="189" name="グループ化 57"/>
          <p:cNvGrpSpPr/>
          <p:nvPr userDrawn="1"/>
        </p:nvGrpSpPr>
        <p:grpSpPr>
          <a:xfrm>
            <a:off x="3174492" y="7825720"/>
            <a:ext cx="6003425" cy="908106"/>
            <a:chOff x="1073297" y="6784950"/>
            <a:chExt cx="6003425" cy="908106"/>
          </a:xfrm>
          <a:solidFill>
            <a:schemeClr val="accent5">
              <a:lumMod val="20000"/>
              <a:lumOff val="80000"/>
            </a:schemeClr>
          </a:solidFill>
        </p:grpSpPr>
        <p:sp>
          <p:nvSpPr>
            <p:cNvPr id="1049251" name="正方形/長方形 58"/>
            <p:cNvSpPr/>
            <p:nvPr userDrawn="1"/>
          </p:nvSpPr>
          <p:spPr>
            <a:xfrm>
              <a:off x="1527349" y="6784951"/>
              <a:ext cx="5095320" cy="908104"/>
            </a:xfrm>
            <a:prstGeom prst="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252" name="円/楕円 59"/>
            <p:cNvSpPr/>
            <p:nvPr userDrawn="1"/>
          </p:nvSpPr>
          <p:spPr>
            <a:xfrm>
              <a:off x="6168617" y="6784951"/>
              <a:ext cx="908105" cy="908105"/>
            </a:xfrm>
            <a:prstGeom prst="ellipse"/>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253" name="円/楕円 60"/>
            <p:cNvSpPr/>
            <p:nvPr userDrawn="1"/>
          </p:nvSpPr>
          <p:spPr>
            <a:xfrm>
              <a:off x="1073297" y="6784950"/>
              <a:ext cx="908105" cy="908105"/>
            </a:xfrm>
            <a:prstGeom prst="ellipse"/>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grpSp>
      <p:sp>
        <p:nvSpPr>
          <p:cNvPr id="1049254" name="フッター プレースホルダー 2"/>
          <p:cNvSpPr>
            <a:spLocks noGrp="1"/>
          </p:cNvSpPr>
          <p:nvPr>
            <p:ph type="ftr" sz="quarter" idx="10"/>
          </p:nvPr>
        </p:nvSpPr>
        <p:spPr>
          <a:xfrm>
            <a:off x="10509540" y="9464400"/>
            <a:ext cx="5790697" cy="547688"/>
          </a:xfrm>
          <a:prstGeom prst="rect"/>
        </p:spPr>
        <p:txBody>
          <a:bodyPr/>
          <a:p>
            <a:r>
              <a:rPr altLang="ja-JP" lang="en-US"/>
              <a:t>The Power of PowerPoint | thepopp.com</a:t>
            </a:r>
            <a:endParaRPr altLang="en-US" dirty="0" lang="ja-JP"/>
          </a:p>
        </p:txBody>
      </p:sp>
      <p:sp>
        <p:nvSpPr>
          <p:cNvPr id="1049255" name="スライド番号プレースホルダー 3"/>
          <p:cNvSpPr>
            <a:spLocks noGrp="1"/>
          </p:cNvSpPr>
          <p:nvPr>
            <p:ph type="sldNum" sz="quarter" idx="11"/>
          </p:nvPr>
        </p:nvSpPr>
        <p:spPr>
          <a:xfrm>
            <a:off x="17136094" y="9432788"/>
            <a:ext cx="1080120" cy="547688"/>
          </a:xfrm>
          <a:prstGeom prst="rect"/>
        </p:spPr>
        <p:txBody>
          <a:bodyPr/>
          <a:p>
            <a:fld id="{E6459DFB-86F3-43FA-8567-2EA6E426AE90}" type="slidenum">
              <a:rPr altLang="en-US" lang="ja-JP" smtClean="0"/>
              <a:t>‹#›</a:t>
            </a:fld>
            <a:endParaRPr altLang="en-US" lang="ja-JP"/>
          </a:p>
        </p:txBody>
      </p:sp>
      <p:grpSp>
        <p:nvGrpSpPr>
          <p:cNvPr id="190" name="グループ化 14"/>
          <p:cNvGrpSpPr/>
          <p:nvPr userDrawn="1"/>
        </p:nvGrpSpPr>
        <p:grpSpPr>
          <a:xfrm>
            <a:off x="3189006" y="971636"/>
            <a:ext cx="6003425" cy="908106"/>
            <a:chOff x="1073297" y="6784950"/>
            <a:chExt cx="6003425" cy="908106"/>
          </a:xfrm>
        </p:grpSpPr>
        <p:sp>
          <p:nvSpPr>
            <p:cNvPr id="1049256" name="正方形/長方形 15"/>
            <p:cNvSpPr/>
            <p:nvPr userDrawn="1"/>
          </p:nvSpPr>
          <p:spPr>
            <a:xfrm>
              <a:off x="1527349" y="6784951"/>
              <a:ext cx="5095320" cy="908104"/>
            </a:xfrm>
            <a:prstGeom prst="rect"/>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257" name="円/楕円 16"/>
            <p:cNvSpPr/>
            <p:nvPr userDrawn="1"/>
          </p:nvSpPr>
          <p:spPr>
            <a:xfrm>
              <a:off x="6168617" y="6784951"/>
              <a:ext cx="908105" cy="908105"/>
            </a:xfrm>
            <a:prstGeom prst="ellipse"/>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258" name="円/楕円 17"/>
            <p:cNvSpPr/>
            <p:nvPr userDrawn="1"/>
          </p:nvSpPr>
          <p:spPr>
            <a:xfrm>
              <a:off x="1073297" y="6784950"/>
              <a:ext cx="908105" cy="908105"/>
            </a:xfrm>
            <a:prstGeom prst="ellipse"/>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grpSp>
      <p:sp>
        <p:nvSpPr>
          <p:cNvPr id="1049259" name="テキスト プレースホルダー 6"/>
          <p:cNvSpPr>
            <a:spLocks noGrp="1"/>
          </p:cNvSpPr>
          <p:nvPr>
            <p:ph type="body" sz="quarter" idx="21" hasCustomPrompt="1"/>
          </p:nvPr>
        </p:nvSpPr>
        <p:spPr>
          <a:xfrm>
            <a:off x="3761629" y="1058648"/>
            <a:ext cx="4389120" cy="720080"/>
          </a:xfrm>
        </p:spPr>
        <p:txBody>
          <a:bodyPr anchor="ctr">
            <a:noAutofit/>
          </a:bodyPr>
          <a:lstStyle>
            <a:lvl1pPr algn="r">
              <a:defRPr baseline="0" sz="2800" i="0">
                <a:solidFill>
                  <a:schemeClr val="accent1"/>
                </a:solidFill>
                <a:latin typeface="Route 159 SemiBold" pitchFamily="50" charset="0"/>
              </a:defRPr>
            </a:lvl1pPr>
          </a:lstStyle>
          <a:p>
            <a:pPr lvl="0"/>
            <a:r>
              <a:rPr altLang="ja-JP" dirty="0" kumimoji="1" lang="en-US"/>
              <a:t>Text goes here</a:t>
            </a:r>
            <a:endParaRPr altLang="en-US" dirty="0" kumimoji="1" lang="ja-JP"/>
          </a:p>
        </p:txBody>
      </p:sp>
      <p:cxnSp>
        <p:nvCxnSpPr>
          <p:cNvPr id="3145733" name="直線コネクタ 25"/>
          <p:cNvCxnSpPr>
            <a:cxnSpLocks/>
          </p:cNvCxnSpPr>
          <p:nvPr userDrawn="1"/>
        </p:nvCxnSpPr>
        <p:spPr>
          <a:xfrm>
            <a:off x="8738378" y="0"/>
            <a:ext cx="3856" cy="10421257"/>
          </a:xfrm>
          <a:prstGeom prst="line"/>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049260" name="円/楕円 18"/>
          <p:cNvSpPr/>
          <p:nvPr userDrawn="1"/>
        </p:nvSpPr>
        <p:spPr>
          <a:xfrm>
            <a:off x="8408775" y="1096085"/>
            <a:ext cx="659206" cy="659206"/>
          </a:xfrm>
          <a:prstGeom prst="ellipse"/>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ja-JP" dirty="0" kumimoji="1" lang="en-US"/>
              <a:t>1</a:t>
            </a:r>
            <a:endParaRPr altLang="en-US" dirty="0" kumimoji="1" lang="ja-JP"/>
          </a:p>
        </p:txBody>
      </p:sp>
      <p:sp>
        <p:nvSpPr>
          <p:cNvPr id="1049261" name="テキスト プレースホルダー 6"/>
          <p:cNvSpPr>
            <a:spLocks noGrp="1"/>
          </p:cNvSpPr>
          <p:nvPr>
            <p:ph type="body" sz="quarter" idx="22" hasCustomPrompt="1"/>
          </p:nvPr>
        </p:nvSpPr>
        <p:spPr>
          <a:xfrm>
            <a:off x="9177916" y="2772169"/>
            <a:ext cx="4641267" cy="720080"/>
          </a:xfrm>
        </p:spPr>
        <p:txBody>
          <a:bodyPr anchor="ctr">
            <a:noAutofit/>
          </a:bodyPr>
          <a:lstStyle>
            <a:lvl1pPr algn="l">
              <a:defRPr baseline="0" sz="2800" i="0">
                <a:solidFill>
                  <a:schemeClr val="accent3"/>
                </a:solidFill>
                <a:latin typeface="Route 159 SemiBold" pitchFamily="50" charset="0"/>
              </a:defRPr>
            </a:lvl1pPr>
          </a:lstStyle>
          <a:p>
            <a:pPr lvl="0"/>
            <a:r>
              <a:rPr altLang="ja-JP" dirty="0" kumimoji="1" lang="en-US"/>
              <a:t>Text goes here</a:t>
            </a:r>
            <a:endParaRPr altLang="en-US" dirty="0" kumimoji="1" lang="ja-JP"/>
          </a:p>
        </p:txBody>
      </p:sp>
      <p:sp>
        <p:nvSpPr>
          <p:cNvPr id="1049262" name="円/楕円 33"/>
          <p:cNvSpPr/>
          <p:nvPr userDrawn="1"/>
        </p:nvSpPr>
        <p:spPr>
          <a:xfrm>
            <a:off x="8408249" y="2809606"/>
            <a:ext cx="659206" cy="659206"/>
          </a:xfrm>
          <a:prstGeom prst="ellipse"/>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ja-JP" dirty="0" kumimoji="1" lang="en-US"/>
              <a:t>2</a:t>
            </a:r>
          </a:p>
        </p:txBody>
      </p:sp>
      <p:sp>
        <p:nvSpPr>
          <p:cNvPr id="1049263" name="テキスト プレースホルダー 6"/>
          <p:cNvSpPr>
            <a:spLocks noGrp="1"/>
          </p:cNvSpPr>
          <p:nvPr>
            <p:ph type="body" sz="quarter" idx="28" hasCustomPrompt="1"/>
          </p:nvPr>
        </p:nvSpPr>
        <p:spPr>
          <a:xfrm>
            <a:off x="1878564" y="1900261"/>
            <a:ext cx="6269966" cy="1362112"/>
          </a:xfrm>
        </p:spPr>
        <p:txBody>
          <a:bodyPr anchor="t">
            <a:noAutofit/>
          </a:bodyPr>
          <a:lstStyle>
            <a:lvl1pPr algn="r">
              <a:defRPr baseline="0" sz="2000" i="0">
                <a:solidFill>
                  <a:schemeClr val="tx2"/>
                </a:solidFill>
                <a:latin typeface="+mn-lt"/>
              </a:defRPr>
            </a:lvl1pPr>
          </a:lstStyle>
          <a:p>
            <a:pPr lvl="0"/>
            <a:r>
              <a:rPr altLang="ja-JP" dirty="0" kumimoji="1" lang="en-US"/>
              <a:t>Text goes here</a:t>
            </a:r>
            <a:endParaRPr altLang="en-US" dirty="0" kumimoji="1" lang="ja-JP"/>
          </a:p>
        </p:txBody>
      </p:sp>
      <p:sp>
        <p:nvSpPr>
          <p:cNvPr id="1049264" name="テキスト プレースホルダー 6"/>
          <p:cNvSpPr>
            <a:spLocks noGrp="1"/>
          </p:cNvSpPr>
          <p:nvPr>
            <p:ph type="body" sz="quarter" idx="29" hasCustomPrompt="1"/>
          </p:nvPr>
        </p:nvSpPr>
        <p:spPr>
          <a:xfrm>
            <a:off x="9177917" y="3613782"/>
            <a:ext cx="6269966" cy="1362112"/>
          </a:xfrm>
        </p:spPr>
        <p:txBody>
          <a:bodyPr anchor="t">
            <a:noAutofit/>
          </a:bodyPr>
          <a:lstStyle>
            <a:lvl1pPr algn="l">
              <a:defRPr baseline="0" sz="2000" i="0">
                <a:solidFill>
                  <a:schemeClr val="tx2"/>
                </a:solidFill>
                <a:latin typeface="+mn-lt"/>
              </a:defRPr>
            </a:lvl1pPr>
          </a:lstStyle>
          <a:p>
            <a:pPr lvl="0"/>
            <a:r>
              <a:rPr altLang="ja-JP" dirty="0" kumimoji="1" lang="en-US"/>
              <a:t>Text goes here</a:t>
            </a:r>
            <a:endParaRPr altLang="en-US" dirty="0" kumimoji="1" lang="ja-JP"/>
          </a:p>
        </p:txBody>
      </p:sp>
      <p:sp>
        <p:nvSpPr>
          <p:cNvPr id="1049265" name="テキスト プレースホルダー 6"/>
          <p:cNvSpPr>
            <a:spLocks noGrp="1"/>
          </p:cNvSpPr>
          <p:nvPr>
            <p:ph type="body" sz="quarter" idx="30" hasCustomPrompt="1"/>
          </p:nvPr>
        </p:nvSpPr>
        <p:spPr>
          <a:xfrm>
            <a:off x="3761629" y="4485690"/>
            <a:ext cx="4389120" cy="720080"/>
          </a:xfrm>
        </p:spPr>
        <p:txBody>
          <a:bodyPr anchor="ctr">
            <a:noAutofit/>
          </a:bodyPr>
          <a:lstStyle>
            <a:lvl1pPr algn="r">
              <a:defRPr baseline="0" sz="2800" i="0">
                <a:solidFill>
                  <a:schemeClr val="accent2"/>
                </a:solidFill>
                <a:latin typeface="Route 159 SemiBold" pitchFamily="50" charset="0"/>
              </a:defRPr>
            </a:lvl1pPr>
          </a:lstStyle>
          <a:p>
            <a:pPr lvl="0"/>
            <a:r>
              <a:rPr altLang="ja-JP" dirty="0" kumimoji="1" lang="en-US"/>
              <a:t>Text goes here</a:t>
            </a:r>
            <a:endParaRPr altLang="en-US" dirty="0" kumimoji="1" lang="ja-JP"/>
          </a:p>
        </p:txBody>
      </p:sp>
      <p:sp>
        <p:nvSpPr>
          <p:cNvPr id="1049266" name="円/楕円 41"/>
          <p:cNvSpPr/>
          <p:nvPr userDrawn="1"/>
        </p:nvSpPr>
        <p:spPr>
          <a:xfrm>
            <a:off x="8408775" y="4523127"/>
            <a:ext cx="659206" cy="659206"/>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ja-JP" dirty="0" kumimoji="1" lang="en-US"/>
              <a:t>3</a:t>
            </a:r>
            <a:endParaRPr altLang="en-US" dirty="0" kumimoji="1" lang="ja-JP"/>
          </a:p>
        </p:txBody>
      </p:sp>
      <p:sp>
        <p:nvSpPr>
          <p:cNvPr id="1049267" name="テキスト プレースホルダー 6"/>
          <p:cNvSpPr>
            <a:spLocks noGrp="1"/>
          </p:cNvSpPr>
          <p:nvPr>
            <p:ph type="body" sz="quarter" idx="31" hasCustomPrompt="1"/>
          </p:nvPr>
        </p:nvSpPr>
        <p:spPr>
          <a:xfrm>
            <a:off x="1878564" y="5327303"/>
            <a:ext cx="6269966" cy="1362112"/>
          </a:xfrm>
        </p:spPr>
        <p:txBody>
          <a:bodyPr anchor="t">
            <a:noAutofit/>
          </a:bodyPr>
          <a:lstStyle>
            <a:lvl1pPr algn="r">
              <a:defRPr baseline="0" sz="2000" i="0">
                <a:solidFill>
                  <a:schemeClr val="tx2"/>
                </a:solidFill>
                <a:latin typeface="+mn-lt"/>
              </a:defRPr>
            </a:lvl1pPr>
          </a:lstStyle>
          <a:p>
            <a:pPr lvl="0"/>
            <a:r>
              <a:rPr altLang="ja-JP" dirty="0" kumimoji="1" lang="en-US"/>
              <a:t>Text goes here</a:t>
            </a:r>
            <a:endParaRPr altLang="en-US" dirty="0" kumimoji="1" lang="ja-JP"/>
          </a:p>
        </p:txBody>
      </p:sp>
      <p:sp>
        <p:nvSpPr>
          <p:cNvPr id="1049268" name="テキスト プレースホルダー 6"/>
          <p:cNvSpPr>
            <a:spLocks noGrp="1"/>
          </p:cNvSpPr>
          <p:nvPr>
            <p:ph type="body" sz="quarter" idx="32" hasCustomPrompt="1"/>
          </p:nvPr>
        </p:nvSpPr>
        <p:spPr>
          <a:xfrm>
            <a:off x="9192430" y="6199211"/>
            <a:ext cx="4641267" cy="720080"/>
          </a:xfrm>
        </p:spPr>
        <p:txBody>
          <a:bodyPr anchor="ctr">
            <a:noAutofit/>
          </a:bodyPr>
          <a:lstStyle>
            <a:lvl1pPr algn="l">
              <a:defRPr baseline="0" sz="2800" i="0">
                <a:solidFill>
                  <a:schemeClr val="accent4"/>
                </a:solidFill>
                <a:latin typeface="Route 159 SemiBold" pitchFamily="50" charset="0"/>
              </a:defRPr>
            </a:lvl1pPr>
          </a:lstStyle>
          <a:p>
            <a:pPr lvl="0"/>
            <a:r>
              <a:rPr altLang="ja-JP" dirty="0" kumimoji="1" lang="en-US"/>
              <a:t>Text goes here</a:t>
            </a:r>
            <a:endParaRPr altLang="en-US" dirty="0" kumimoji="1" lang="ja-JP"/>
          </a:p>
        </p:txBody>
      </p:sp>
      <p:sp>
        <p:nvSpPr>
          <p:cNvPr id="1049269" name="円/楕円 48"/>
          <p:cNvSpPr/>
          <p:nvPr userDrawn="1"/>
        </p:nvSpPr>
        <p:spPr>
          <a:xfrm>
            <a:off x="8422763" y="6236648"/>
            <a:ext cx="659206" cy="659206"/>
          </a:xfrm>
          <a:prstGeom prst="ellips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ja-JP" dirty="0" kumimoji="1" lang="en-US"/>
              <a:t>4</a:t>
            </a:r>
          </a:p>
        </p:txBody>
      </p:sp>
      <p:sp>
        <p:nvSpPr>
          <p:cNvPr id="1049270" name="テキスト プレースホルダー 6"/>
          <p:cNvSpPr>
            <a:spLocks noGrp="1"/>
          </p:cNvSpPr>
          <p:nvPr>
            <p:ph type="body" sz="quarter" idx="33" hasCustomPrompt="1"/>
          </p:nvPr>
        </p:nvSpPr>
        <p:spPr>
          <a:xfrm>
            <a:off x="9192431" y="7040824"/>
            <a:ext cx="6269966" cy="1362112"/>
          </a:xfrm>
        </p:spPr>
        <p:txBody>
          <a:bodyPr anchor="t">
            <a:noAutofit/>
          </a:bodyPr>
          <a:lstStyle>
            <a:lvl1pPr algn="l">
              <a:defRPr baseline="0" sz="2000" i="0">
                <a:solidFill>
                  <a:schemeClr val="tx2"/>
                </a:solidFill>
                <a:latin typeface="+mn-lt"/>
              </a:defRPr>
            </a:lvl1pPr>
          </a:lstStyle>
          <a:p>
            <a:pPr lvl="0"/>
            <a:r>
              <a:rPr altLang="ja-JP" dirty="0" kumimoji="1" lang="en-US"/>
              <a:t>Text goes here</a:t>
            </a:r>
            <a:endParaRPr altLang="en-US" dirty="0" kumimoji="1" lang="ja-JP"/>
          </a:p>
        </p:txBody>
      </p:sp>
      <p:sp>
        <p:nvSpPr>
          <p:cNvPr id="1049271" name="テキスト プレースホルダー 6"/>
          <p:cNvSpPr>
            <a:spLocks noGrp="1"/>
          </p:cNvSpPr>
          <p:nvPr>
            <p:ph type="body" sz="quarter" idx="34" hasCustomPrompt="1"/>
          </p:nvPr>
        </p:nvSpPr>
        <p:spPr>
          <a:xfrm>
            <a:off x="3747115" y="7912732"/>
            <a:ext cx="4389120" cy="720080"/>
          </a:xfrm>
        </p:spPr>
        <p:txBody>
          <a:bodyPr anchor="ctr">
            <a:noAutofit/>
          </a:bodyPr>
          <a:lstStyle>
            <a:lvl1pPr algn="r">
              <a:defRPr baseline="0" sz="2800" i="0">
                <a:solidFill>
                  <a:schemeClr val="accent5"/>
                </a:solidFill>
                <a:latin typeface="Route 159 SemiBold" pitchFamily="50" charset="0"/>
              </a:defRPr>
            </a:lvl1pPr>
          </a:lstStyle>
          <a:p>
            <a:pPr lvl="0"/>
            <a:r>
              <a:rPr altLang="ja-JP" dirty="0" kumimoji="1" lang="en-US"/>
              <a:t>Text goes here</a:t>
            </a:r>
            <a:endParaRPr altLang="en-US" dirty="0" kumimoji="1" lang="ja-JP"/>
          </a:p>
        </p:txBody>
      </p:sp>
      <p:sp>
        <p:nvSpPr>
          <p:cNvPr id="1049272" name="円/楕円 62"/>
          <p:cNvSpPr/>
          <p:nvPr userDrawn="1"/>
        </p:nvSpPr>
        <p:spPr>
          <a:xfrm>
            <a:off x="8394261" y="7950169"/>
            <a:ext cx="659206" cy="659206"/>
          </a:xfrm>
          <a:prstGeom prst="ellipse"/>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ja-JP" dirty="0" kumimoji="1" lang="en-US"/>
              <a:t>5</a:t>
            </a:r>
            <a:endParaRPr altLang="en-US" dirty="0" kumimoji="1" lang="ja-JP"/>
          </a:p>
        </p:txBody>
      </p:sp>
      <p:sp>
        <p:nvSpPr>
          <p:cNvPr id="1049273" name="テキスト プレースホルダー 6"/>
          <p:cNvSpPr>
            <a:spLocks noGrp="1"/>
          </p:cNvSpPr>
          <p:nvPr>
            <p:ph type="body" sz="quarter" idx="35" hasCustomPrompt="1"/>
          </p:nvPr>
        </p:nvSpPr>
        <p:spPr>
          <a:xfrm>
            <a:off x="1864050" y="8754345"/>
            <a:ext cx="6269966" cy="1362112"/>
          </a:xfrm>
        </p:spPr>
        <p:txBody>
          <a:bodyPr anchor="t">
            <a:noAutofit/>
          </a:bodyPr>
          <a:lstStyle>
            <a:lvl1pPr algn="r">
              <a:defRPr baseline="0" sz="2000" i="0">
                <a:solidFill>
                  <a:schemeClr val="tx2"/>
                </a:solidFill>
                <a:latin typeface="+mn-lt"/>
              </a:defRPr>
            </a:lvl1pPr>
          </a:lstStyle>
          <a:p>
            <a:pPr lvl="0"/>
            <a:r>
              <a:rPr altLang="ja-JP" dirty="0" kumimoji="1" lang="en-US"/>
              <a:t>Text goes here</a:t>
            </a:r>
            <a:endParaRPr altLang="en-US" dirty="0" kumimoji="1" lang="ja-JP"/>
          </a:p>
        </p:txBody>
      </p:sp>
      <p:sp>
        <p:nvSpPr>
          <p:cNvPr id="1049274" name="タイトル プレースホルダー 1"/>
          <p:cNvSpPr>
            <a:spLocks noGrp="1"/>
          </p:cNvSpPr>
          <p:nvPr>
            <p:ph type="title" hasCustomPrompt="1"/>
          </p:nvPr>
        </p:nvSpPr>
        <p:spPr>
          <a:xfrm>
            <a:off x="9431238" y="246956"/>
            <a:ext cx="7990959" cy="1203151"/>
          </a:xfrm>
          <a:prstGeom prst="rect"/>
        </p:spPr>
        <p:txBody>
          <a:bodyPr anchor="ctr" bIns="81638" lIns="163275" rIns="163275" rtlCol="0" tIns="81638" vert="horz">
            <a:normAutofit/>
          </a:bodyPr>
          <a:lstStyle>
            <a:lvl1pPr>
              <a:defRPr baseline="0"/>
            </a:lvl1pPr>
          </a:lstStyle>
          <a:p>
            <a:r>
              <a:rPr altLang="ja-JP" dirty="0" kumimoji="1" lang="en-US"/>
              <a:t>Slide Title Goes Here</a:t>
            </a:r>
            <a:endParaRPr altLang="en-US" dirty="0" kumimoji="1" lang="ja-JP"/>
          </a:p>
        </p:txBody>
      </p:sp>
      <p:sp>
        <p:nvSpPr>
          <p:cNvPr id="1049275" name="テキスト プレースホルダー 6"/>
          <p:cNvSpPr>
            <a:spLocks noGrp="1"/>
          </p:cNvSpPr>
          <p:nvPr>
            <p:ph type="body" sz="quarter" idx="13" hasCustomPrompt="1"/>
          </p:nvPr>
        </p:nvSpPr>
        <p:spPr>
          <a:xfrm>
            <a:off x="9503246" y="1543100"/>
            <a:ext cx="7918951" cy="504056"/>
          </a:xfrm>
        </p:spPr>
        <p:txBody>
          <a:bodyPr/>
          <a:lstStyle>
            <a:lvl1pPr>
              <a:defRPr baseline="0" i="1">
                <a:solidFill>
                  <a:schemeClr val="tx1">
                    <a:lumMod val="50000"/>
                    <a:lumOff val="50000"/>
                  </a:schemeClr>
                </a:solidFill>
                <a:latin typeface="+mn-lt"/>
                <a:cs typeface="Open Sans Light" panose="020B0306030504020204" pitchFamily="34" charset="0"/>
              </a:defRPr>
            </a:lvl1pPr>
          </a:lstStyle>
          <a:p>
            <a:pPr lvl="0"/>
            <a:r>
              <a:rPr altLang="ja-JP" dirty="0" kumimoji="1" lang="en-US"/>
              <a:t>Short description goes here</a:t>
            </a:r>
            <a:endParaRPr altLang="en-US" dirty="0" kumimoji="1" lang="ja-JP"/>
          </a:p>
        </p:txBody>
      </p:sp>
      <p:sp>
        <p:nvSpPr>
          <p:cNvPr id="1049276" name="正方形/長方形 66"/>
          <p:cNvSpPr/>
          <p:nvPr userDrawn="1"/>
        </p:nvSpPr>
        <p:spPr>
          <a:xfrm>
            <a:off x="9575254" y="1399084"/>
            <a:ext cx="3240360" cy="7200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withEffect" presetClass="entr" presetID="2" presetSubtype="1">
                                  <p:stCondLst>
                                    <p:cond delay="0"/>
                                  </p:stCondLst>
                                  <p:childTnLst>
                                    <p:set>
                                      <p:cBhvr>
                                        <p:cTn dur="1" fill="hold" id="6">
                                          <p:stCondLst>
                                            <p:cond delay="0"/>
                                          </p:stCondLst>
                                        </p:cTn>
                                        <p:tgtEl>
                                          <p:spTgt spid="1049274"/>
                                        </p:tgtEl>
                                        <p:attrNameLst>
                                          <p:attrName>style.visibility</p:attrName>
                                        </p:attrNameLst>
                                      </p:cBhvr>
                                      <p:to>
                                        <p:strVal val="visible"/>
                                      </p:to>
                                    </p:set>
                                    <p:anim calcmode="lin" valueType="num">
                                      <p:cBhvr additive="base">
                                        <p:cTn dur="500" fill="hold" id="7"/>
                                        <p:tgtEl>
                                          <p:spTgt spid="1049274"/>
                                        </p:tgtEl>
                                        <p:attrNameLst>
                                          <p:attrName>ppt_x</p:attrName>
                                        </p:attrNameLst>
                                      </p:cBhvr>
                                      <p:tavLst>
                                        <p:tav tm="0">
                                          <p:val>
                                            <p:strVal val="#ppt_x"/>
                                          </p:val>
                                        </p:tav>
                                        <p:tav tm="100000">
                                          <p:val>
                                            <p:strVal val="#ppt_x"/>
                                          </p:val>
                                        </p:tav>
                                      </p:tavLst>
                                    </p:anim>
                                    <p:anim calcmode="lin" valueType="num">
                                      <p:cBhvr additive="base">
                                        <p:cTn dur="500" fill="hold" id="8"/>
                                        <p:tgtEl>
                                          <p:spTgt spid="1049274"/>
                                        </p:tgtEl>
                                        <p:attrNameLst>
                                          <p:attrName>ppt_y</p:attrName>
                                        </p:attrNameLst>
                                      </p:cBhvr>
                                      <p:tavLst>
                                        <p:tav tm="0">
                                          <p:val>
                                            <p:strVal val="0-#ppt_h/2"/>
                                          </p:val>
                                        </p:tav>
                                        <p:tav tm="100000">
                                          <p:val>
                                            <p:strVal val="#ppt_y"/>
                                          </p:val>
                                        </p:tav>
                                      </p:tavLst>
                                    </p:anim>
                                  </p:childTnLst>
                                </p:cTn>
                              </p:par>
                            </p:childTnLst>
                          </p:cTn>
                        </p:par>
                        <p:par>
                          <p:cTn fill="hold" id="9">
                            <p:stCondLst>
                              <p:cond delay="500"/>
                            </p:stCondLst>
                            <p:childTnLst>
                              <p:par>
                                <p:cTn decel="100000" fill="hold" grpId="0" id="10" nodeType="afterEffect" presetClass="entr" presetID="2" presetSubtype="2">
                                  <p:stCondLst>
                                    <p:cond delay="0"/>
                                  </p:stCondLst>
                                  <p:childTnLst>
                                    <p:set>
                                      <p:cBhvr>
                                        <p:cTn dur="1" fill="hold" id="11">
                                          <p:stCondLst>
                                            <p:cond delay="0"/>
                                          </p:stCondLst>
                                        </p:cTn>
                                        <p:tgtEl>
                                          <p:spTgt spid="1049276"/>
                                        </p:tgtEl>
                                        <p:attrNameLst>
                                          <p:attrName>style.visibility</p:attrName>
                                        </p:attrNameLst>
                                      </p:cBhvr>
                                      <p:to>
                                        <p:strVal val="visible"/>
                                      </p:to>
                                    </p:set>
                                    <p:anim calcmode="lin" valueType="num">
                                      <p:cBhvr additive="base">
                                        <p:cTn dur="500" fill="hold" id="12"/>
                                        <p:tgtEl>
                                          <p:spTgt spid="1049276"/>
                                        </p:tgtEl>
                                        <p:attrNameLst>
                                          <p:attrName>ppt_x</p:attrName>
                                        </p:attrNameLst>
                                      </p:cBhvr>
                                      <p:tavLst>
                                        <p:tav tm="0">
                                          <p:val>
                                            <p:strVal val="1+#ppt_w/2"/>
                                          </p:val>
                                        </p:tav>
                                        <p:tav tm="100000">
                                          <p:val>
                                            <p:strVal val="#ppt_x"/>
                                          </p:val>
                                        </p:tav>
                                      </p:tavLst>
                                    </p:anim>
                                    <p:anim calcmode="lin" valueType="num">
                                      <p:cBhvr additive="base">
                                        <p:cTn dur="500" fill="hold" id="13"/>
                                        <p:tgtEl>
                                          <p:spTgt spid="1049276"/>
                                        </p:tgtEl>
                                        <p:attrNameLst>
                                          <p:attrName>ppt_y</p:attrName>
                                        </p:attrNameLst>
                                      </p:cBhvr>
                                      <p:tavLst>
                                        <p:tav tm="0">
                                          <p:val>
                                            <p:strVal val="#ppt_y"/>
                                          </p:val>
                                        </p:tav>
                                        <p:tav tm="100000">
                                          <p:val>
                                            <p:strVal val="#ppt_y"/>
                                          </p:val>
                                        </p:tav>
                                      </p:tavLst>
                                    </p:anim>
                                  </p:childTnLst>
                                </p:cTn>
                              </p:par>
                              <p:par>
                                <p:cTn fill="hold" grpId="0" id="14" nodeType="withEffect" presetClass="entr" presetID="22" presetSubtype="8">
                                  <p:stCondLst>
                                    <p:cond delay="0"/>
                                  </p:stCondLst>
                                  <p:childTnLst>
                                    <p:set>
                                      <p:cBhvr>
                                        <p:cTn dur="1" fill="hold" id="15">
                                          <p:stCondLst>
                                            <p:cond delay="0"/>
                                          </p:stCondLst>
                                        </p:cTn>
                                        <p:tgtEl>
                                          <p:spTgt spid="1049275">
                                            <p:txEl>
                                              <p:pRg st="0" end="0"/>
                                            </p:txEl>
                                          </p:spTgt>
                                        </p:tgtEl>
                                        <p:attrNameLst>
                                          <p:attrName>style.visibility</p:attrName>
                                        </p:attrNameLst>
                                      </p:cBhvr>
                                      <p:to>
                                        <p:strVal val="visible"/>
                                      </p:to>
                                    </p:set>
                                    <p:animEffect transition="in" filter="wipe(left)">
                                      <p:cBhvr>
                                        <p:cTn dur="500" id="16"/>
                                        <p:tgtEl>
                                          <p:spTgt spid="1049275">
                                            <p:txEl>
                                              <p:pRg st="0" end="0"/>
                                            </p:txEl>
                                          </p:spTgt>
                                        </p:tgtEl>
                                      </p:cBhvr>
                                    </p:animEffect>
                                  </p:childTnLst>
                                </p:cTn>
                              </p:par>
                            </p:childTnLst>
                          </p:cTn>
                        </p:par>
                        <p:par>
                          <p:cTn fill="hold" id="17">
                            <p:stCondLst>
                              <p:cond delay="1000"/>
                            </p:stCondLst>
                            <p:childTnLst>
                              <p:par>
                                <p:cTn fill="hold" id="18" nodeType="afterEffect" presetClass="entr" presetID="22" presetSubtype="1">
                                  <p:stCondLst>
                                    <p:cond delay="0"/>
                                  </p:stCondLst>
                                  <p:childTnLst>
                                    <p:set>
                                      <p:cBhvr>
                                        <p:cTn dur="1" fill="hold" id="19">
                                          <p:stCondLst>
                                            <p:cond delay="0"/>
                                          </p:stCondLst>
                                        </p:cTn>
                                        <p:tgtEl>
                                          <p:spTgt spid="3145733"/>
                                        </p:tgtEl>
                                        <p:attrNameLst>
                                          <p:attrName>style.visibility</p:attrName>
                                        </p:attrNameLst>
                                      </p:cBhvr>
                                      <p:to>
                                        <p:strVal val="visible"/>
                                      </p:to>
                                    </p:set>
                                    <p:animEffect transition="in" filter="wipe(up)">
                                      <p:cBhvr>
                                        <p:cTn dur="500" id="20"/>
                                        <p:tgtEl>
                                          <p:spTgt spid="3145733"/>
                                        </p:tgtEl>
                                      </p:cBhvr>
                                    </p:animEffect>
                                  </p:childTnLst>
                                </p:cTn>
                              </p:par>
                            </p:childTnLst>
                          </p:cTn>
                        </p:par>
                        <p:par>
                          <p:cTn fill="hold" id="21">
                            <p:stCondLst>
                              <p:cond delay="1500"/>
                            </p:stCondLst>
                            <p:childTnLst>
                              <p:par>
                                <p:cTn decel="100000" fill="hold" grpId="0" id="22" nodeType="afterEffect" presetClass="entr" presetID="2" presetSubtype="1">
                                  <p:stCondLst>
                                    <p:cond delay="500"/>
                                  </p:stCondLst>
                                  <p:childTnLst>
                                    <p:set>
                                      <p:cBhvr>
                                        <p:cTn dur="1" fill="hold" id="23">
                                          <p:stCondLst>
                                            <p:cond delay="0"/>
                                          </p:stCondLst>
                                        </p:cTn>
                                        <p:tgtEl>
                                          <p:spTgt spid="1049260"/>
                                        </p:tgtEl>
                                        <p:attrNameLst>
                                          <p:attrName>style.visibility</p:attrName>
                                        </p:attrNameLst>
                                      </p:cBhvr>
                                      <p:to>
                                        <p:strVal val="visible"/>
                                      </p:to>
                                    </p:set>
                                    <p:anim calcmode="lin" valueType="num">
                                      <p:cBhvr additive="base">
                                        <p:cTn dur="500" fill="hold" id="24"/>
                                        <p:tgtEl>
                                          <p:spTgt spid="1049260"/>
                                        </p:tgtEl>
                                        <p:attrNameLst>
                                          <p:attrName>ppt_x</p:attrName>
                                        </p:attrNameLst>
                                      </p:cBhvr>
                                      <p:tavLst>
                                        <p:tav tm="0">
                                          <p:val>
                                            <p:strVal val="#ppt_x"/>
                                          </p:val>
                                        </p:tav>
                                        <p:tav tm="100000">
                                          <p:val>
                                            <p:strVal val="#ppt_x"/>
                                          </p:val>
                                        </p:tav>
                                      </p:tavLst>
                                    </p:anim>
                                    <p:anim calcmode="lin" valueType="num">
                                      <p:cBhvr additive="base">
                                        <p:cTn dur="500" fill="hold" id="25"/>
                                        <p:tgtEl>
                                          <p:spTgt spid="1049260"/>
                                        </p:tgtEl>
                                        <p:attrNameLst>
                                          <p:attrName>ppt_y</p:attrName>
                                        </p:attrNameLst>
                                      </p:cBhvr>
                                      <p:tavLst>
                                        <p:tav tm="0">
                                          <p:val>
                                            <p:strVal val="0-#ppt_h/2"/>
                                          </p:val>
                                        </p:tav>
                                        <p:tav tm="100000">
                                          <p:val>
                                            <p:strVal val="#ppt_y"/>
                                          </p:val>
                                        </p:tav>
                                      </p:tavLst>
                                    </p:anim>
                                  </p:childTnLst>
                                </p:cTn>
                              </p:par>
                            </p:childTnLst>
                          </p:cTn>
                        </p:par>
                        <p:par>
                          <p:cTn fill="hold" id="26">
                            <p:stCondLst>
                              <p:cond delay="2500"/>
                            </p:stCondLst>
                            <p:childTnLst>
                              <p:par>
                                <p:cTn decel="100000" fill="hold" grpId="0" id="27" nodeType="afterEffect" presetClass="entr" presetID="2" presetSubtype="8">
                                  <p:stCondLst>
                                    <p:cond delay="0"/>
                                  </p:stCondLst>
                                  <p:iterate type="wd">
                                    <p:tmPct val="10000"/>
                                  </p:iterate>
                                  <p:childTnLst>
                                    <p:set>
                                      <p:cBhvr>
                                        <p:cTn dur="1" fill="hold" id="28">
                                          <p:stCondLst>
                                            <p:cond delay="0"/>
                                          </p:stCondLst>
                                        </p:cTn>
                                        <p:tgtEl>
                                          <p:spTgt spid="1049259">
                                            <p:txEl>
                                              <p:pRg st="0" end="0"/>
                                            </p:txEl>
                                          </p:spTgt>
                                        </p:tgtEl>
                                        <p:attrNameLst>
                                          <p:attrName>style.visibility</p:attrName>
                                        </p:attrNameLst>
                                      </p:cBhvr>
                                      <p:to>
                                        <p:strVal val="visible"/>
                                      </p:to>
                                    </p:set>
                                    <p:anim calcmode="lin" valueType="num">
                                      <p:cBhvr additive="base">
                                        <p:cTn dur="500" fill="hold" id="29"/>
                                        <p:tgtEl>
                                          <p:spTgt spid="1049259">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30"/>
                                        <p:tgtEl>
                                          <p:spTgt spid="1049259">
                                            <p:txEl>
                                              <p:pRg st="0" end="0"/>
                                            </p:txEl>
                                          </p:spTgt>
                                        </p:tgtEl>
                                        <p:attrNameLst>
                                          <p:attrName>ppt_y</p:attrName>
                                        </p:attrNameLst>
                                      </p:cBhvr>
                                      <p:tavLst>
                                        <p:tav tm="0">
                                          <p:val>
                                            <p:strVal val="#ppt_y"/>
                                          </p:val>
                                        </p:tav>
                                        <p:tav tm="100000">
                                          <p:val>
                                            <p:strVal val="#ppt_y"/>
                                          </p:val>
                                        </p:tav>
                                      </p:tavLst>
                                    </p:anim>
                                  </p:childTnLst>
                                </p:cTn>
                              </p:par>
                              <p:par>
                                <p:cTn decel="100000" fill="hold" id="31" nodeType="withEffect" presetClass="entr" presetID="2" presetSubtype="1">
                                  <p:stCondLst>
                                    <p:cond delay="0"/>
                                  </p:stCondLst>
                                  <p:childTnLst>
                                    <p:set>
                                      <p:cBhvr>
                                        <p:cTn dur="1" fill="hold" id="32">
                                          <p:stCondLst>
                                            <p:cond delay="0"/>
                                          </p:stCondLst>
                                        </p:cTn>
                                        <p:tgtEl>
                                          <p:spTgt spid="190"/>
                                        </p:tgtEl>
                                        <p:attrNameLst>
                                          <p:attrName>style.visibility</p:attrName>
                                        </p:attrNameLst>
                                      </p:cBhvr>
                                      <p:to>
                                        <p:strVal val="visible"/>
                                      </p:to>
                                    </p:set>
                                    <p:anim calcmode="lin" valueType="num">
                                      <p:cBhvr additive="base">
                                        <p:cTn dur="500" fill="hold" id="33"/>
                                        <p:tgtEl>
                                          <p:spTgt spid="190"/>
                                        </p:tgtEl>
                                        <p:attrNameLst>
                                          <p:attrName>ppt_x</p:attrName>
                                        </p:attrNameLst>
                                      </p:cBhvr>
                                      <p:tavLst>
                                        <p:tav tm="0">
                                          <p:val>
                                            <p:strVal val="#ppt_x"/>
                                          </p:val>
                                        </p:tav>
                                        <p:tav tm="100000">
                                          <p:val>
                                            <p:strVal val="#ppt_x"/>
                                          </p:val>
                                        </p:tav>
                                      </p:tavLst>
                                    </p:anim>
                                    <p:anim calcmode="lin" valueType="num">
                                      <p:cBhvr additive="base">
                                        <p:cTn dur="500" fill="hold" id="34"/>
                                        <p:tgtEl>
                                          <p:spTgt spid="190"/>
                                        </p:tgtEl>
                                        <p:attrNameLst>
                                          <p:attrName>ppt_y</p:attrName>
                                        </p:attrNameLst>
                                      </p:cBhvr>
                                      <p:tavLst>
                                        <p:tav tm="0">
                                          <p:val>
                                            <p:strVal val="0-#ppt_h/2"/>
                                          </p:val>
                                        </p:tav>
                                        <p:tav tm="100000">
                                          <p:val>
                                            <p:strVal val="#ppt_y"/>
                                          </p:val>
                                        </p:tav>
                                      </p:tavLst>
                                    </p:anim>
                                  </p:childTnLst>
                                </p:cTn>
                              </p:par>
                            </p:childTnLst>
                          </p:cTn>
                        </p:par>
                        <p:par>
                          <p:cTn fill="hold" id="35">
                            <p:stCondLst>
                              <p:cond delay="3100"/>
                            </p:stCondLst>
                            <p:childTnLst>
                              <p:par>
                                <p:cTn fill="hold" grpId="0" id="36" nodeType="afterEffect" presetClass="entr" presetID="22" presetSubtype="2">
                                  <p:stCondLst>
                                    <p:cond delay="0"/>
                                  </p:stCondLst>
                                  <p:childTnLst>
                                    <p:set>
                                      <p:cBhvr>
                                        <p:cTn dur="1" fill="hold" id="37">
                                          <p:stCondLst>
                                            <p:cond delay="0"/>
                                          </p:stCondLst>
                                        </p:cTn>
                                        <p:tgtEl>
                                          <p:spTgt spid="1049263">
                                            <p:txEl>
                                              <p:pRg st="0" end="0"/>
                                            </p:txEl>
                                          </p:spTgt>
                                        </p:tgtEl>
                                        <p:attrNameLst>
                                          <p:attrName>style.visibility</p:attrName>
                                        </p:attrNameLst>
                                      </p:cBhvr>
                                      <p:to>
                                        <p:strVal val="visible"/>
                                      </p:to>
                                    </p:set>
                                    <p:animEffect transition="in" filter="wipe(right)">
                                      <p:cBhvr>
                                        <p:cTn dur="500" id="38"/>
                                        <p:tgtEl>
                                          <p:spTgt spid="1049263">
                                            <p:txEl>
                                              <p:pRg st="0" end="0"/>
                                            </p:txEl>
                                          </p:spTgt>
                                        </p:tgtEl>
                                      </p:cBhvr>
                                    </p:animEffect>
                                  </p:childTnLst>
                                </p:cTn>
                              </p:par>
                            </p:childTnLst>
                          </p:cTn>
                        </p:par>
                        <p:par>
                          <p:cTn fill="hold" id="39">
                            <p:stCondLst>
                              <p:cond delay="3600"/>
                            </p:stCondLst>
                            <p:childTnLst>
                              <p:par>
                                <p:cTn decel="100000" fill="hold" grpId="0" id="40" nodeType="afterEffect" presetClass="entr" presetID="2" presetSubtype="1">
                                  <p:stCondLst>
                                    <p:cond delay="0"/>
                                  </p:stCondLst>
                                  <p:childTnLst>
                                    <p:set>
                                      <p:cBhvr>
                                        <p:cTn dur="1" fill="hold" id="41">
                                          <p:stCondLst>
                                            <p:cond delay="0"/>
                                          </p:stCondLst>
                                        </p:cTn>
                                        <p:tgtEl>
                                          <p:spTgt spid="1049262"/>
                                        </p:tgtEl>
                                        <p:attrNameLst>
                                          <p:attrName>style.visibility</p:attrName>
                                        </p:attrNameLst>
                                      </p:cBhvr>
                                      <p:to>
                                        <p:strVal val="visible"/>
                                      </p:to>
                                    </p:set>
                                    <p:anim calcmode="lin" valueType="num">
                                      <p:cBhvr additive="base">
                                        <p:cTn dur="500" fill="hold" id="42"/>
                                        <p:tgtEl>
                                          <p:spTgt spid="1049262"/>
                                        </p:tgtEl>
                                        <p:attrNameLst>
                                          <p:attrName>ppt_x</p:attrName>
                                        </p:attrNameLst>
                                      </p:cBhvr>
                                      <p:tavLst>
                                        <p:tav tm="0">
                                          <p:val>
                                            <p:strVal val="#ppt_x"/>
                                          </p:val>
                                        </p:tav>
                                        <p:tav tm="100000">
                                          <p:val>
                                            <p:strVal val="#ppt_x"/>
                                          </p:val>
                                        </p:tav>
                                      </p:tavLst>
                                    </p:anim>
                                    <p:anim calcmode="lin" valueType="num">
                                      <p:cBhvr additive="base">
                                        <p:cTn dur="500" fill="hold" id="43"/>
                                        <p:tgtEl>
                                          <p:spTgt spid="1049262"/>
                                        </p:tgtEl>
                                        <p:attrNameLst>
                                          <p:attrName>ppt_y</p:attrName>
                                        </p:attrNameLst>
                                      </p:cBhvr>
                                      <p:tavLst>
                                        <p:tav tm="0">
                                          <p:val>
                                            <p:strVal val="0-#ppt_h/2"/>
                                          </p:val>
                                        </p:tav>
                                        <p:tav tm="100000">
                                          <p:val>
                                            <p:strVal val="#ppt_y"/>
                                          </p:val>
                                        </p:tav>
                                      </p:tavLst>
                                    </p:anim>
                                  </p:childTnLst>
                                </p:cTn>
                              </p:par>
                            </p:childTnLst>
                          </p:cTn>
                        </p:par>
                        <p:par>
                          <p:cTn fill="hold" id="44">
                            <p:stCondLst>
                              <p:cond delay="4100"/>
                            </p:stCondLst>
                            <p:childTnLst>
                              <p:par>
                                <p:cTn decel="100000" fill="hold" grpId="0" id="45" nodeType="afterEffect" presetClass="entr" presetID="2" presetSubtype="2">
                                  <p:stCondLst>
                                    <p:cond delay="0"/>
                                  </p:stCondLst>
                                  <p:iterate type="wd">
                                    <p:tmPct val="10000"/>
                                  </p:iterate>
                                  <p:childTnLst>
                                    <p:set>
                                      <p:cBhvr>
                                        <p:cTn dur="1" fill="hold" id="46">
                                          <p:stCondLst>
                                            <p:cond delay="0"/>
                                          </p:stCondLst>
                                        </p:cTn>
                                        <p:tgtEl>
                                          <p:spTgt spid="1049261">
                                            <p:txEl>
                                              <p:pRg st="0" end="0"/>
                                            </p:txEl>
                                          </p:spTgt>
                                        </p:tgtEl>
                                        <p:attrNameLst>
                                          <p:attrName>style.visibility</p:attrName>
                                        </p:attrNameLst>
                                      </p:cBhvr>
                                      <p:to>
                                        <p:strVal val="visible"/>
                                      </p:to>
                                    </p:set>
                                    <p:anim calcmode="lin" valueType="num">
                                      <p:cBhvr additive="base">
                                        <p:cTn dur="500" fill="hold" id="47"/>
                                        <p:tgtEl>
                                          <p:spTgt spid="1049261">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48"/>
                                        <p:tgtEl>
                                          <p:spTgt spid="1049261">
                                            <p:txEl>
                                              <p:pRg st="0" end="0"/>
                                            </p:txEl>
                                          </p:spTgt>
                                        </p:tgtEl>
                                        <p:attrNameLst>
                                          <p:attrName>ppt_y</p:attrName>
                                        </p:attrNameLst>
                                      </p:cBhvr>
                                      <p:tavLst>
                                        <p:tav tm="0">
                                          <p:val>
                                            <p:strVal val="#ppt_y"/>
                                          </p:val>
                                        </p:tav>
                                        <p:tav tm="100000">
                                          <p:val>
                                            <p:strVal val="#ppt_y"/>
                                          </p:val>
                                        </p:tav>
                                      </p:tavLst>
                                    </p:anim>
                                  </p:childTnLst>
                                </p:cTn>
                              </p:par>
                              <p:par>
                                <p:cTn decel="100000" fill="hold" id="49" nodeType="withEffect" presetClass="entr" presetID="2" presetSubtype="1">
                                  <p:stCondLst>
                                    <p:cond delay="0"/>
                                  </p:stCondLst>
                                  <p:childTnLst>
                                    <p:set>
                                      <p:cBhvr>
                                        <p:cTn dur="1" fill="hold" id="50">
                                          <p:stCondLst>
                                            <p:cond delay="0"/>
                                          </p:stCondLst>
                                        </p:cTn>
                                        <p:tgtEl>
                                          <p:spTgt spid="186"/>
                                        </p:tgtEl>
                                        <p:attrNameLst>
                                          <p:attrName>style.visibility</p:attrName>
                                        </p:attrNameLst>
                                      </p:cBhvr>
                                      <p:to>
                                        <p:strVal val="visible"/>
                                      </p:to>
                                    </p:set>
                                    <p:anim calcmode="lin" valueType="num">
                                      <p:cBhvr additive="base">
                                        <p:cTn dur="500" fill="hold" id="51"/>
                                        <p:tgtEl>
                                          <p:spTgt spid="186"/>
                                        </p:tgtEl>
                                        <p:attrNameLst>
                                          <p:attrName>ppt_x</p:attrName>
                                        </p:attrNameLst>
                                      </p:cBhvr>
                                      <p:tavLst>
                                        <p:tav tm="0">
                                          <p:val>
                                            <p:strVal val="#ppt_x"/>
                                          </p:val>
                                        </p:tav>
                                        <p:tav tm="100000">
                                          <p:val>
                                            <p:strVal val="#ppt_x"/>
                                          </p:val>
                                        </p:tav>
                                      </p:tavLst>
                                    </p:anim>
                                    <p:anim calcmode="lin" valueType="num">
                                      <p:cBhvr additive="base">
                                        <p:cTn dur="500" fill="hold" id="52"/>
                                        <p:tgtEl>
                                          <p:spTgt spid="186"/>
                                        </p:tgtEl>
                                        <p:attrNameLst>
                                          <p:attrName>ppt_y</p:attrName>
                                        </p:attrNameLst>
                                      </p:cBhvr>
                                      <p:tavLst>
                                        <p:tav tm="0">
                                          <p:val>
                                            <p:strVal val="0-#ppt_h/2"/>
                                          </p:val>
                                        </p:tav>
                                        <p:tav tm="100000">
                                          <p:val>
                                            <p:strVal val="#ppt_y"/>
                                          </p:val>
                                        </p:tav>
                                      </p:tavLst>
                                    </p:anim>
                                  </p:childTnLst>
                                </p:cTn>
                              </p:par>
                            </p:childTnLst>
                          </p:cTn>
                        </p:par>
                        <p:par>
                          <p:cTn fill="hold" id="53">
                            <p:stCondLst>
                              <p:cond delay="4700"/>
                            </p:stCondLst>
                            <p:childTnLst>
                              <p:par>
                                <p:cTn fill="hold" grpId="0" id="54" nodeType="afterEffect" presetClass="entr" presetID="22" presetSubtype="8">
                                  <p:stCondLst>
                                    <p:cond delay="0"/>
                                  </p:stCondLst>
                                  <p:childTnLst>
                                    <p:set>
                                      <p:cBhvr>
                                        <p:cTn dur="1" fill="hold" id="55">
                                          <p:stCondLst>
                                            <p:cond delay="0"/>
                                          </p:stCondLst>
                                        </p:cTn>
                                        <p:tgtEl>
                                          <p:spTgt spid="1049264">
                                            <p:txEl>
                                              <p:pRg st="0" end="0"/>
                                            </p:txEl>
                                          </p:spTgt>
                                        </p:tgtEl>
                                        <p:attrNameLst>
                                          <p:attrName>style.visibility</p:attrName>
                                        </p:attrNameLst>
                                      </p:cBhvr>
                                      <p:to>
                                        <p:strVal val="visible"/>
                                      </p:to>
                                    </p:set>
                                    <p:animEffect transition="in" filter="wipe(left)">
                                      <p:cBhvr>
                                        <p:cTn dur="500" id="56"/>
                                        <p:tgtEl>
                                          <p:spTgt spid="1049264">
                                            <p:txEl>
                                              <p:pRg st="0" end="0"/>
                                            </p:txEl>
                                          </p:spTgt>
                                        </p:tgtEl>
                                      </p:cBhvr>
                                    </p:animEffect>
                                  </p:childTnLst>
                                </p:cTn>
                              </p:par>
                            </p:childTnLst>
                          </p:cTn>
                        </p:par>
                        <p:par>
                          <p:cTn fill="hold" id="57">
                            <p:stCondLst>
                              <p:cond delay="5200"/>
                            </p:stCondLst>
                            <p:childTnLst>
                              <p:par>
                                <p:cTn decel="100000" fill="hold" grpId="0" id="58" nodeType="afterEffect" presetClass="entr" presetID="2" presetSubtype="1">
                                  <p:stCondLst>
                                    <p:cond delay="0"/>
                                  </p:stCondLst>
                                  <p:childTnLst>
                                    <p:set>
                                      <p:cBhvr>
                                        <p:cTn dur="1" fill="hold" id="59">
                                          <p:stCondLst>
                                            <p:cond delay="0"/>
                                          </p:stCondLst>
                                        </p:cTn>
                                        <p:tgtEl>
                                          <p:spTgt spid="1049266"/>
                                        </p:tgtEl>
                                        <p:attrNameLst>
                                          <p:attrName>style.visibility</p:attrName>
                                        </p:attrNameLst>
                                      </p:cBhvr>
                                      <p:to>
                                        <p:strVal val="visible"/>
                                      </p:to>
                                    </p:set>
                                    <p:anim calcmode="lin" valueType="num">
                                      <p:cBhvr additive="base">
                                        <p:cTn dur="500" fill="hold" id="60"/>
                                        <p:tgtEl>
                                          <p:spTgt spid="1049266"/>
                                        </p:tgtEl>
                                        <p:attrNameLst>
                                          <p:attrName>ppt_x</p:attrName>
                                        </p:attrNameLst>
                                      </p:cBhvr>
                                      <p:tavLst>
                                        <p:tav tm="0">
                                          <p:val>
                                            <p:strVal val="#ppt_x"/>
                                          </p:val>
                                        </p:tav>
                                        <p:tav tm="100000">
                                          <p:val>
                                            <p:strVal val="#ppt_x"/>
                                          </p:val>
                                        </p:tav>
                                      </p:tavLst>
                                    </p:anim>
                                    <p:anim calcmode="lin" valueType="num">
                                      <p:cBhvr additive="base">
                                        <p:cTn dur="500" fill="hold" id="61"/>
                                        <p:tgtEl>
                                          <p:spTgt spid="1049266"/>
                                        </p:tgtEl>
                                        <p:attrNameLst>
                                          <p:attrName>ppt_y</p:attrName>
                                        </p:attrNameLst>
                                      </p:cBhvr>
                                      <p:tavLst>
                                        <p:tav tm="0">
                                          <p:val>
                                            <p:strVal val="0-#ppt_h/2"/>
                                          </p:val>
                                        </p:tav>
                                        <p:tav tm="100000">
                                          <p:val>
                                            <p:strVal val="#ppt_y"/>
                                          </p:val>
                                        </p:tav>
                                      </p:tavLst>
                                    </p:anim>
                                  </p:childTnLst>
                                </p:cTn>
                              </p:par>
                            </p:childTnLst>
                          </p:cTn>
                        </p:par>
                        <p:par>
                          <p:cTn fill="hold" id="62">
                            <p:stCondLst>
                              <p:cond delay="5700"/>
                            </p:stCondLst>
                            <p:childTnLst>
                              <p:par>
                                <p:cTn decel="100000" fill="hold" grpId="0" id="63" nodeType="afterEffect" presetClass="entr" presetID="2" presetSubtype="8">
                                  <p:stCondLst>
                                    <p:cond delay="0"/>
                                  </p:stCondLst>
                                  <p:iterate type="wd">
                                    <p:tmPct val="10000"/>
                                  </p:iterate>
                                  <p:childTnLst>
                                    <p:set>
                                      <p:cBhvr>
                                        <p:cTn dur="1" fill="hold" id="64">
                                          <p:stCondLst>
                                            <p:cond delay="0"/>
                                          </p:stCondLst>
                                        </p:cTn>
                                        <p:tgtEl>
                                          <p:spTgt spid="1049265">
                                            <p:txEl>
                                              <p:pRg st="0" end="0"/>
                                            </p:txEl>
                                          </p:spTgt>
                                        </p:tgtEl>
                                        <p:attrNameLst>
                                          <p:attrName>style.visibility</p:attrName>
                                        </p:attrNameLst>
                                      </p:cBhvr>
                                      <p:to>
                                        <p:strVal val="visible"/>
                                      </p:to>
                                    </p:set>
                                    <p:anim calcmode="lin" valueType="num">
                                      <p:cBhvr additive="base">
                                        <p:cTn dur="500" fill="hold" id="65"/>
                                        <p:tgtEl>
                                          <p:spTgt spid="1049265">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66"/>
                                        <p:tgtEl>
                                          <p:spTgt spid="1049265">
                                            <p:txEl>
                                              <p:pRg st="0" end="0"/>
                                            </p:txEl>
                                          </p:spTgt>
                                        </p:tgtEl>
                                        <p:attrNameLst>
                                          <p:attrName>ppt_y</p:attrName>
                                        </p:attrNameLst>
                                      </p:cBhvr>
                                      <p:tavLst>
                                        <p:tav tm="0">
                                          <p:val>
                                            <p:strVal val="#ppt_y"/>
                                          </p:val>
                                        </p:tav>
                                        <p:tav tm="100000">
                                          <p:val>
                                            <p:strVal val="#ppt_y"/>
                                          </p:val>
                                        </p:tav>
                                      </p:tavLst>
                                    </p:anim>
                                  </p:childTnLst>
                                </p:cTn>
                              </p:par>
                              <p:par>
                                <p:cTn decel="100000" fill="hold" id="67" nodeType="withEffect" presetClass="entr" presetID="2" presetSubtype="1">
                                  <p:stCondLst>
                                    <p:cond delay="0"/>
                                  </p:stCondLst>
                                  <p:childTnLst>
                                    <p:set>
                                      <p:cBhvr>
                                        <p:cTn dur="1" fill="hold" id="68">
                                          <p:stCondLst>
                                            <p:cond delay="0"/>
                                          </p:stCondLst>
                                        </p:cTn>
                                        <p:tgtEl>
                                          <p:spTgt spid="187"/>
                                        </p:tgtEl>
                                        <p:attrNameLst>
                                          <p:attrName>style.visibility</p:attrName>
                                        </p:attrNameLst>
                                      </p:cBhvr>
                                      <p:to>
                                        <p:strVal val="visible"/>
                                      </p:to>
                                    </p:set>
                                    <p:anim calcmode="lin" valueType="num">
                                      <p:cBhvr additive="base">
                                        <p:cTn dur="500" fill="hold" id="69"/>
                                        <p:tgtEl>
                                          <p:spTgt spid="187"/>
                                        </p:tgtEl>
                                        <p:attrNameLst>
                                          <p:attrName>ppt_x</p:attrName>
                                        </p:attrNameLst>
                                      </p:cBhvr>
                                      <p:tavLst>
                                        <p:tav tm="0">
                                          <p:val>
                                            <p:strVal val="#ppt_x"/>
                                          </p:val>
                                        </p:tav>
                                        <p:tav tm="100000">
                                          <p:val>
                                            <p:strVal val="#ppt_x"/>
                                          </p:val>
                                        </p:tav>
                                      </p:tavLst>
                                    </p:anim>
                                    <p:anim calcmode="lin" valueType="num">
                                      <p:cBhvr additive="base">
                                        <p:cTn dur="500" fill="hold" id="70"/>
                                        <p:tgtEl>
                                          <p:spTgt spid="187"/>
                                        </p:tgtEl>
                                        <p:attrNameLst>
                                          <p:attrName>ppt_y</p:attrName>
                                        </p:attrNameLst>
                                      </p:cBhvr>
                                      <p:tavLst>
                                        <p:tav tm="0">
                                          <p:val>
                                            <p:strVal val="0-#ppt_h/2"/>
                                          </p:val>
                                        </p:tav>
                                        <p:tav tm="100000">
                                          <p:val>
                                            <p:strVal val="#ppt_y"/>
                                          </p:val>
                                        </p:tav>
                                      </p:tavLst>
                                    </p:anim>
                                  </p:childTnLst>
                                </p:cTn>
                              </p:par>
                            </p:childTnLst>
                          </p:cTn>
                        </p:par>
                        <p:par>
                          <p:cTn fill="hold" id="71">
                            <p:stCondLst>
                              <p:cond delay="6300"/>
                            </p:stCondLst>
                            <p:childTnLst>
                              <p:par>
                                <p:cTn fill="hold" grpId="0" id="72" nodeType="afterEffect" presetClass="entr" presetID="22" presetSubtype="2">
                                  <p:stCondLst>
                                    <p:cond delay="0"/>
                                  </p:stCondLst>
                                  <p:childTnLst>
                                    <p:set>
                                      <p:cBhvr>
                                        <p:cTn dur="1" fill="hold" id="73">
                                          <p:stCondLst>
                                            <p:cond delay="0"/>
                                          </p:stCondLst>
                                        </p:cTn>
                                        <p:tgtEl>
                                          <p:spTgt spid="1049267">
                                            <p:txEl>
                                              <p:pRg st="0" end="0"/>
                                            </p:txEl>
                                          </p:spTgt>
                                        </p:tgtEl>
                                        <p:attrNameLst>
                                          <p:attrName>style.visibility</p:attrName>
                                        </p:attrNameLst>
                                      </p:cBhvr>
                                      <p:to>
                                        <p:strVal val="visible"/>
                                      </p:to>
                                    </p:set>
                                    <p:animEffect transition="in" filter="wipe(right)">
                                      <p:cBhvr>
                                        <p:cTn dur="500" id="74"/>
                                        <p:tgtEl>
                                          <p:spTgt spid="1049267">
                                            <p:txEl>
                                              <p:pRg st="0" end="0"/>
                                            </p:txEl>
                                          </p:spTgt>
                                        </p:tgtEl>
                                      </p:cBhvr>
                                    </p:animEffect>
                                  </p:childTnLst>
                                </p:cTn>
                              </p:par>
                            </p:childTnLst>
                          </p:cTn>
                        </p:par>
                        <p:par>
                          <p:cTn fill="hold" id="75">
                            <p:stCondLst>
                              <p:cond delay="6800"/>
                            </p:stCondLst>
                            <p:childTnLst>
                              <p:par>
                                <p:cTn decel="100000" fill="hold" grpId="0" id="76" nodeType="afterEffect" presetClass="entr" presetID="2" presetSubtype="1">
                                  <p:stCondLst>
                                    <p:cond delay="0"/>
                                  </p:stCondLst>
                                  <p:childTnLst>
                                    <p:set>
                                      <p:cBhvr>
                                        <p:cTn dur="1" fill="hold" id="77">
                                          <p:stCondLst>
                                            <p:cond delay="0"/>
                                          </p:stCondLst>
                                        </p:cTn>
                                        <p:tgtEl>
                                          <p:spTgt spid="1049269"/>
                                        </p:tgtEl>
                                        <p:attrNameLst>
                                          <p:attrName>style.visibility</p:attrName>
                                        </p:attrNameLst>
                                      </p:cBhvr>
                                      <p:to>
                                        <p:strVal val="visible"/>
                                      </p:to>
                                    </p:set>
                                    <p:anim calcmode="lin" valueType="num">
                                      <p:cBhvr additive="base">
                                        <p:cTn dur="500" fill="hold" id="78"/>
                                        <p:tgtEl>
                                          <p:spTgt spid="1049269"/>
                                        </p:tgtEl>
                                        <p:attrNameLst>
                                          <p:attrName>ppt_x</p:attrName>
                                        </p:attrNameLst>
                                      </p:cBhvr>
                                      <p:tavLst>
                                        <p:tav tm="0">
                                          <p:val>
                                            <p:strVal val="#ppt_x"/>
                                          </p:val>
                                        </p:tav>
                                        <p:tav tm="100000">
                                          <p:val>
                                            <p:strVal val="#ppt_x"/>
                                          </p:val>
                                        </p:tav>
                                      </p:tavLst>
                                    </p:anim>
                                    <p:anim calcmode="lin" valueType="num">
                                      <p:cBhvr additive="base">
                                        <p:cTn dur="500" fill="hold" id="79"/>
                                        <p:tgtEl>
                                          <p:spTgt spid="1049269"/>
                                        </p:tgtEl>
                                        <p:attrNameLst>
                                          <p:attrName>ppt_y</p:attrName>
                                        </p:attrNameLst>
                                      </p:cBhvr>
                                      <p:tavLst>
                                        <p:tav tm="0">
                                          <p:val>
                                            <p:strVal val="0-#ppt_h/2"/>
                                          </p:val>
                                        </p:tav>
                                        <p:tav tm="100000">
                                          <p:val>
                                            <p:strVal val="#ppt_y"/>
                                          </p:val>
                                        </p:tav>
                                      </p:tavLst>
                                    </p:anim>
                                  </p:childTnLst>
                                </p:cTn>
                              </p:par>
                            </p:childTnLst>
                          </p:cTn>
                        </p:par>
                        <p:par>
                          <p:cTn fill="hold" id="80">
                            <p:stCondLst>
                              <p:cond delay="7300"/>
                            </p:stCondLst>
                            <p:childTnLst>
                              <p:par>
                                <p:cTn decel="100000" fill="hold" grpId="0" id="81" nodeType="afterEffect" presetClass="entr" presetID="2" presetSubtype="2">
                                  <p:stCondLst>
                                    <p:cond delay="0"/>
                                  </p:stCondLst>
                                  <p:iterate type="wd">
                                    <p:tmPct val="10000"/>
                                  </p:iterate>
                                  <p:childTnLst>
                                    <p:set>
                                      <p:cBhvr>
                                        <p:cTn dur="1" fill="hold" id="82">
                                          <p:stCondLst>
                                            <p:cond delay="0"/>
                                          </p:stCondLst>
                                        </p:cTn>
                                        <p:tgtEl>
                                          <p:spTgt spid="1049268">
                                            <p:txEl>
                                              <p:pRg st="0" end="0"/>
                                            </p:txEl>
                                          </p:spTgt>
                                        </p:tgtEl>
                                        <p:attrNameLst>
                                          <p:attrName>style.visibility</p:attrName>
                                        </p:attrNameLst>
                                      </p:cBhvr>
                                      <p:to>
                                        <p:strVal val="visible"/>
                                      </p:to>
                                    </p:set>
                                    <p:anim calcmode="lin" valueType="num">
                                      <p:cBhvr additive="base">
                                        <p:cTn dur="500" fill="hold" id="83"/>
                                        <p:tgtEl>
                                          <p:spTgt spid="1049268">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84"/>
                                        <p:tgtEl>
                                          <p:spTgt spid="1049268">
                                            <p:txEl>
                                              <p:pRg st="0" end="0"/>
                                            </p:txEl>
                                          </p:spTgt>
                                        </p:tgtEl>
                                        <p:attrNameLst>
                                          <p:attrName>ppt_y</p:attrName>
                                        </p:attrNameLst>
                                      </p:cBhvr>
                                      <p:tavLst>
                                        <p:tav tm="0">
                                          <p:val>
                                            <p:strVal val="#ppt_y"/>
                                          </p:val>
                                        </p:tav>
                                        <p:tav tm="100000">
                                          <p:val>
                                            <p:strVal val="#ppt_y"/>
                                          </p:val>
                                        </p:tav>
                                      </p:tavLst>
                                    </p:anim>
                                  </p:childTnLst>
                                </p:cTn>
                              </p:par>
                              <p:par>
                                <p:cTn decel="100000" fill="hold" id="85" nodeType="withEffect" presetClass="entr" presetID="2" presetSubtype="1">
                                  <p:stCondLst>
                                    <p:cond delay="0"/>
                                  </p:stCondLst>
                                  <p:childTnLst>
                                    <p:set>
                                      <p:cBhvr>
                                        <p:cTn dur="1" fill="hold" id="86">
                                          <p:stCondLst>
                                            <p:cond delay="0"/>
                                          </p:stCondLst>
                                        </p:cTn>
                                        <p:tgtEl>
                                          <p:spTgt spid="188"/>
                                        </p:tgtEl>
                                        <p:attrNameLst>
                                          <p:attrName>style.visibility</p:attrName>
                                        </p:attrNameLst>
                                      </p:cBhvr>
                                      <p:to>
                                        <p:strVal val="visible"/>
                                      </p:to>
                                    </p:set>
                                    <p:anim calcmode="lin" valueType="num">
                                      <p:cBhvr additive="base">
                                        <p:cTn dur="500" fill="hold" id="87"/>
                                        <p:tgtEl>
                                          <p:spTgt spid="188"/>
                                        </p:tgtEl>
                                        <p:attrNameLst>
                                          <p:attrName>ppt_x</p:attrName>
                                        </p:attrNameLst>
                                      </p:cBhvr>
                                      <p:tavLst>
                                        <p:tav tm="0">
                                          <p:val>
                                            <p:strVal val="#ppt_x"/>
                                          </p:val>
                                        </p:tav>
                                        <p:tav tm="100000">
                                          <p:val>
                                            <p:strVal val="#ppt_x"/>
                                          </p:val>
                                        </p:tav>
                                      </p:tavLst>
                                    </p:anim>
                                    <p:anim calcmode="lin" valueType="num">
                                      <p:cBhvr additive="base">
                                        <p:cTn dur="500" fill="hold" id="88"/>
                                        <p:tgtEl>
                                          <p:spTgt spid="188"/>
                                        </p:tgtEl>
                                        <p:attrNameLst>
                                          <p:attrName>ppt_y</p:attrName>
                                        </p:attrNameLst>
                                      </p:cBhvr>
                                      <p:tavLst>
                                        <p:tav tm="0">
                                          <p:val>
                                            <p:strVal val="0-#ppt_h/2"/>
                                          </p:val>
                                        </p:tav>
                                        <p:tav tm="100000">
                                          <p:val>
                                            <p:strVal val="#ppt_y"/>
                                          </p:val>
                                        </p:tav>
                                      </p:tavLst>
                                    </p:anim>
                                  </p:childTnLst>
                                </p:cTn>
                              </p:par>
                            </p:childTnLst>
                          </p:cTn>
                        </p:par>
                        <p:par>
                          <p:cTn fill="hold" id="89">
                            <p:stCondLst>
                              <p:cond delay="7900"/>
                            </p:stCondLst>
                            <p:childTnLst>
                              <p:par>
                                <p:cTn fill="hold" grpId="0" id="90" nodeType="afterEffect" presetClass="entr" presetID="22" presetSubtype="8">
                                  <p:stCondLst>
                                    <p:cond delay="0"/>
                                  </p:stCondLst>
                                  <p:childTnLst>
                                    <p:set>
                                      <p:cBhvr>
                                        <p:cTn dur="1" fill="hold" id="91">
                                          <p:stCondLst>
                                            <p:cond delay="0"/>
                                          </p:stCondLst>
                                        </p:cTn>
                                        <p:tgtEl>
                                          <p:spTgt spid="1049270">
                                            <p:txEl>
                                              <p:pRg st="0" end="0"/>
                                            </p:txEl>
                                          </p:spTgt>
                                        </p:tgtEl>
                                        <p:attrNameLst>
                                          <p:attrName>style.visibility</p:attrName>
                                        </p:attrNameLst>
                                      </p:cBhvr>
                                      <p:to>
                                        <p:strVal val="visible"/>
                                      </p:to>
                                    </p:set>
                                    <p:animEffect transition="in" filter="wipe(left)">
                                      <p:cBhvr>
                                        <p:cTn dur="500" id="92"/>
                                        <p:tgtEl>
                                          <p:spTgt spid="1049270">
                                            <p:txEl>
                                              <p:pRg st="0" end="0"/>
                                            </p:txEl>
                                          </p:spTgt>
                                        </p:tgtEl>
                                      </p:cBhvr>
                                    </p:animEffect>
                                  </p:childTnLst>
                                </p:cTn>
                              </p:par>
                            </p:childTnLst>
                          </p:cTn>
                        </p:par>
                        <p:par>
                          <p:cTn fill="hold" id="93">
                            <p:stCondLst>
                              <p:cond delay="8400"/>
                            </p:stCondLst>
                            <p:childTnLst>
                              <p:par>
                                <p:cTn decel="100000" fill="hold" grpId="0" id="94" nodeType="afterEffect" presetClass="entr" presetID="2" presetSubtype="1">
                                  <p:stCondLst>
                                    <p:cond delay="0"/>
                                  </p:stCondLst>
                                  <p:childTnLst>
                                    <p:set>
                                      <p:cBhvr>
                                        <p:cTn dur="1" fill="hold" id="95">
                                          <p:stCondLst>
                                            <p:cond delay="0"/>
                                          </p:stCondLst>
                                        </p:cTn>
                                        <p:tgtEl>
                                          <p:spTgt spid="1049272"/>
                                        </p:tgtEl>
                                        <p:attrNameLst>
                                          <p:attrName>style.visibility</p:attrName>
                                        </p:attrNameLst>
                                      </p:cBhvr>
                                      <p:to>
                                        <p:strVal val="visible"/>
                                      </p:to>
                                    </p:set>
                                    <p:anim calcmode="lin" valueType="num">
                                      <p:cBhvr additive="base">
                                        <p:cTn dur="500" fill="hold" id="96"/>
                                        <p:tgtEl>
                                          <p:spTgt spid="1049272"/>
                                        </p:tgtEl>
                                        <p:attrNameLst>
                                          <p:attrName>ppt_x</p:attrName>
                                        </p:attrNameLst>
                                      </p:cBhvr>
                                      <p:tavLst>
                                        <p:tav tm="0">
                                          <p:val>
                                            <p:strVal val="#ppt_x"/>
                                          </p:val>
                                        </p:tav>
                                        <p:tav tm="100000">
                                          <p:val>
                                            <p:strVal val="#ppt_x"/>
                                          </p:val>
                                        </p:tav>
                                      </p:tavLst>
                                    </p:anim>
                                    <p:anim calcmode="lin" valueType="num">
                                      <p:cBhvr additive="base">
                                        <p:cTn dur="500" fill="hold" id="97"/>
                                        <p:tgtEl>
                                          <p:spTgt spid="1049272"/>
                                        </p:tgtEl>
                                        <p:attrNameLst>
                                          <p:attrName>ppt_y</p:attrName>
                                        </p:attrNameLst>
                                      </p:cBhvr>
                                      <p:tavLst>
                                        <p:tav tm="0">
                                          <p:val>
                                            <p:strVal val="0-#ppt_h/2"/>
                                          </p:val>
                                        </p:tav>
                                        <p:tav tm="100000">
                                          <p:val>
                                            <p:strVal val="#ppt_y"/>
                                          </p:val>
                                        </p:tav>
                                      </p:tavLst>
                                    </p:anim>
                                  </p:childTnLst>
                                </p:cTn>
                              </p:par>
                            </p:childTnLst>
                          </p:cTn>
                        </p:par>
                        <p:par>
                          <p:cTn fill="hold" id="98">
                            <p:stCondLst>
                              <p:cond delay="8900"/>
                            </p:stCondLst>
                            <p:childTnLst>
                              <p:par>
                                <p:cTn decel="100000" fill="hold" grpId="0" id="99" nodeType="afterEffect" presetClass="entr" presetID="2" presetSubtype="8">
                                  <p:stCondLst>
                                    <p:cond delay="0"/>
                                  </p:stCondLst>
                                  <p:iterate type="wd">
                                    <p:tmPct val="10000"/>
                                  </p:iterate>
                                  <p:childTnLst>
                                    <p:set>
                                      <p:cBhvr>
                                        <p:cTn dur="1" fill="hold" id="100">
                                          <p:stCondLst>
                                            <p:cond delay="0"/>
                                          </p:stCondLst>
                                        </p:cTn>
                                        <p:tgtEl>
                                          <p:spTgt spid="1049271">
                                            <p:txEl>
                                              <p:pRg st="0" end="0"/>
                                            </p:txEl>
                                          </p:spTgt>
                                        </p:tgtEl>
                                        <p:attrNameLst>
                                          <p:attrName>style.visibility</p:attrName>
                                        </p:attrNameLst>
                                      </p:cBhvr>
                                      <p:to>
                                        <p:strVal val="visible"/>
                                      </p:to>
                                    </p:set>
                                    <p:anim calcmode="lin" valueType="num">
                                      <p:cBhvr additive="base">
                                        <p:cTn dur="500" fill="hold" id="101"/>
                                        <p:tgtEl>
                                          <p:spTgt spid="1049271">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102"/>
                                        <p:tgtEl>
                                          <p:spTgt spid="1049271">
                                            <p:txEl>
                                              <p:pRg st="0" end="0"/>
                                            </p:txEl>
                                          </p:spTgt>
                                        </p:tgtEl>
                                        <p:attrNameLst>
                                          <p:attrName>ppt_y</p:attrName>
                                        </p:attrNameLst>
                                      </p:cBhvr>
                                      <p:tavLst>
                                        <p:tav tm="0">
                                          <p:val>
                                            <p:strVal val="#ppt_y"/>
                                          </p:val>
                                        </p:tav>
                                        <p:tav tm="100000">
                                          <p:val>
                                            <p:strVal val="#ppt_y"/>
                                          </p:val>
                                        </p:tav>
                                      </p:tavLst>
                                    </p:anim>
                                  </p:childTnLst>
                                </p:cTn>
                              </p:par>
                              <p:par>
                                <p:cTn decel="100000" fill="hold" id="103" nodeType="withEffect" presetClass="entr" presetID="2" presetSubtype="1">
                                  <p:stCondLst>
                                    <p:cond delay="0"/>
                                  </p:stCondLst>
                                  <p:childTnLst>
                                    <p:set>
                                      <p:cBhvr>
                                        <p:cTn dur="1" fill="hold" id="104">
                                          <p:stCondLst>
                                            <p:cond delay="0"/>
                                          </p:stCondLst>
                                        </p:cTn>
                                        <p:tgtEl>
                                          <p:spTgt spid="189"/>
                                        </p:tgtEl>
                                        <p:attrNameLst>
                                          <p:attrName>style.visibility</p:attrName>
                                        </p:attrNameLst>
                                      </p:cBhvr>
                                      <p:to>
                                        <p:strVal val="visible"/>
                                      </p:to>
                                    </p:set>
                                    <p:anim calcmode="lin" valueType="num">
                                      <p:cBhvr additive="base">
                                        <p:cTn dur="500" fill="hold" id="105"/>
                                        <p:tgtEl>
                                          <p:spTgt spid="189"/>
                                        </p:tgtEl>
                                        <p:attrNameLst>
                                          <p:attrName>ppt_x</p:attrName>
                                        </p:attrNameLst>
                                      </p:cBhvr>
                                      <p:tavLst>
                                        <p:tav tm="0">
                                          <p:val>
                                            <p:strVal val="#ppt_x"/>
                                          </p:val>
                                        </p:tav>
                                        <p:tav tm="100000">
                                          <p:val>
                                            <p:strVal val="#ppt_x"/>
                                          </p:val>
                                        </p:tav>
                                      </p:tavLst>
                                    </p:anim>
                                    <p:anim calcmode="lin" valueType="num">
                                      <p:cBhvr additive="base">
                                        <p:cTn dur="500" fill="hold" id="106"/>
                                        <p:tgtEl>
                                          <p:spTgt spid="189"/>
                                        </p:tgtEl>
                                        <p:attrNameLst>
                                          <p:attrName>ppt_y</p:attrName>
                                        </p:attrNameLst>
                                      </p:cBhvr>
                                      <p:tavLst>
                                        <p:tav tm="0">
                                          <p:val>
                                            <p:strVal val="0-#ppt_h/2"/>
                                          </p:val>
                                        </p:tav>
                                        <p:tav tm="100000">
                                          <p:val>
                                            <p:strVal val="#ppt_y"/>
                                          </p:val>
                                        </p:tav>
                                      </p:tavLst>
                                    </p:anim>
                                  </p:childTnLst>
                                </p:cTn>
                              </p:par>
                            </p:childTnLst>
                          </p:cTn>
                        </p:par>
                        <p:par>
                          <p:cTn fill="hold" id="107">
                            <p:stCondLst>
                              <p:cond delay="9500"/>
                            </p:stCondLst>
                            <p:childTnLst>
                              <p:par>
                                <p:cTn fill="hold" grpId="0" id="108" nodeType="afterEffect" presetClass="entr" presetID="22" presetSubtype="2">
                                  <p:stCondLst>
                                    <p:cond delay="0"/>
                                  </p:stCondLst>
                                  <p:childTnLst>
                                    <p:set>
                                      <p:cBhvr>
                                        <p:cTn dur="1" fill="hold" id="109">
                                          <p:stCondLst>
                                            <p:cond delay="0"/>
                                          </p:stCondLst>
                                        </p:cTn>
                                        <p:tgtEl>
                                          <p:spTgt spid="1049273">
                                            <p:txEl>
                                              <p:pRg st="0" end="0"/>
                                            </p:txEl>
                                          </p:spTgt>
                                        </p:tgtEl>
                                        <p:attrNameLst>
                                          <p:attrName>style.visibility</p:attrName>
                                        </p:attrNameLst>
                                      </p:cBhvr>
                                      <p:to>
                                        <p:strVal val="visible"/>
                                      </p:to>
                                    </p:set>
                                    <p:animEffect transition="in" filter="wipe(right)">
                                      <p:cBhvr>
                                        <p:cTn dur="500" id="110"/>
                                        <p:tgtEl>
                                          <p:spTgt spid="10492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59" grpId="0" build="p">
        <p:tmplLst>
          <p:tmpl lvl="1">
            <p:tnLst>
              <p:par>
                <p:cTn decel="100000" fill="hold" nodeType="afterEffect" presetClass="entr" presetID="2" presetSubtype="8">
                  <p:stCondLst>
                    <p:cond delay="0"/>
                  </p:stCondLst>
                  <p:iterate type="wd">
                    <p:tmPct val="10000"/>
                  </p:iterate>
                  <p:childTnLst>
                    <p:set>
                      <p:cBhvr>
                        <p:cTn dur="1" fill="hold">
                          <p:stCondLst>
                            <p:cond delay="0"/>
                          </p:stCondLst>
                        </p:cTn>
                        <p:tgtEl>
                          <p:spTgt spid="1049259"/>
                        </p:tgtEl>
                        <p:attrNameLst>
                          <p:attrName>style.visibility</p:attrName>
                        </p:attrNameLst>
                      </p:cBhvr>
                      <p:to>
                        <p:strVal val="visible"/>
                      </p:to>
                    </p:set>
                    <p:anim calcmode="lin" valueType="num">
                      <p:cBhvr additive="base">
                        <p:cTn dur="500" fill="hold"/>
                        <p:tgtEl>
                          <p:spTgt spid="1049259"/>
                        </p:tgtEl>
                        <p:attrNameLst>
                          <p:attrName>ppt_x</p:attrName>
                        </p:attrNameLst>
                      </p:cBhvr>
                      <p:tavLst>
                        <p:tav tm="0">
                          <p:val>
                            <p:strVal val="0-#ppt_w/2"/>
                          </p:val>
                        </p:tav>
                        <p:tav tm="100000">
                          <p:val>
                            <p:strVal val="#ppt_x"/>
                          </p:val>
                        </p:tav>
                      </p:tavLst>
                    </p:anim>
                    <p:anim calcmode="lin" valueType="num">
                      <p:cBhvr additive="base">
                        <p:cTn dur="500" fill="hold"/>
                        <p:tgtEl>
                          <p:spTgt spid="1049259"/>
                        </p:tgtEl>
                        <p:attrNameLst>
                          <p:attrName>ppt_y</p:attrName>
                        </p:attrNameLst>
                      </p:cBhvr>
                      <p:tavLst>
                        <p:tav tm="0">
                          <p:val>
                            <p:strVal val="#ppt_y"/>
                          </p:val>
                        </p:tav>
                        <p:tav tm="100000">
                          <p:val>
                            <p:strVal val="#ppt_y"/>
                          </p:val>
                        </p:tav>
                      </p:tavLst>
                    </p:anim>
                  </p:childTnLst>
                </p:cTn>
              </p:par>
            </p:tnLst>
          </p:tmpl>
        </p:tmplLst>
      </p:bldP>
      <p:bldP spid="1049260" grpId="0" animBg="1"/>
      <p:bldP spid="1049261" grpId="0" build="p">
        <p:tmplLst>
          <p:tmpl lvl="1">
            <p:tnLst>
              <p:par>
                <p:cTn decel="100000" fill="hold" nodeType="afterEffect" presetClass="entr" presetID="2" presetSubtype="2">
                  <p:stCondLst>
                    <p:cond delay="0"/>
                  </p:stCondLst>
                  <p:iterate type="wd">
                    <p:tmPct val="10000"/>
                  </p:iterate>
                  <p:childTnLst>
                    <p:set>
                      <p:cBhvr>
                        <p:cTn dur="1" fill="hold">
                          <p:stCondLst>
                            <p:cond delay="0"/>
                          </p:stCondLst>
                        </p:cTn>
                        <p:tgtEl>
                          <p:spTgt spid="1049261"/>
                        </p:tgtEl>
                        <p:attrNameLst>
                          <p:attrName>style.visibility</p:attrName>
                        </p:attrNameLst>
                      </p:cBhvr>
                      <p:to>
                        <p:strVal val="visible"/>
                      </p:to>
                    </p:set>
                    <p:anim calcmode="lin" valueType="num">
                      <p:cBhvr additive="base">
                        <p:cTn dur="500" fill="hold"/>
                        <p:tgtEl>
                          <p:spTgt spid="1049261"/>
                        </p:tgtEl>
                        <p:attrNameLst>
                          <p:attrName>ppt_x</p:attrName>
                        </p:attrNameLst>
                      </p:cBhvr>
                      <p:tavLst>
                        <p:tav tm="0">
                          <p:val>
                            <p:strVal val="1+#ppt_w/2"/>
                          </p:val>
                        </p:tav>
                        <p:tav tm="100000">
                          <p:val>
                            <p:strVal val="#ppt_x"/>
                          </p:val>
                        </p:tav>
                      </p:tavLst>
                    </p:anim>
                    <p:anim calcmode="lin" valueType="num">
                      <p:cBhvr additive="base">
                        <p:cTn dur="500" fill="hold"/>
                        <p:tgtEl>
                          <p:spTgt spid="1049261"/>
                        </p:tgtEl>
                        <p:attrNameLst>
                          <p:attrName>ppt_y</p:attrName>
                        </p:attrNameLst>
                      </p:cBhvr>
                      <p:tavLst>
                        <p:tav tm="0">
                          <p:val>
                            <p:strVal val="#ppt_y"/>
                          </p:val>
                        </p:tav>
                        <p:tav tm="100000">
                          <p:val>
                            <p:strVal val="#ppt_y"/>
                          </p:val>
                        </p:tav>
                      </p:tavLst>
                    </p:anim>
                  </p:childTnLst>
                </p:cTn>
              </p:par>
            </p:tnLst>
          </p:tmpl>
        </p:tmplLst>
      </p:bldP>
      <p:bldP spid="1049262" grpId="0" animBg="1"/>
      <p:bldP spid="1049263" grpId="0" build="p">
        <p:tmplLst>
          <p:tmpl lvl="1">
            <p:tnLst>
              <p:par>
                <p:cTn fill="hold" nodeType="afterEffect" presetClass="entr" presetID="22" presetSubtype="2">
                  <p:stCondLst>
                    <p:cond delay="0"/>
                  </p:stCondLst>
                  <p:childTnLst>
                    <p:set>
                      <p:cBhvr>
                        <p:cTn dur="1" fill="hold">
                          <p:stCondLst>
                            <p:cond delay="0"/>
                          </p:stCondLst>
                        </p:cTn>
                        <p:tgtEl>
                          <p:spTgt spid="1049263"/>
                        </p:tgtEl>
                        <p:attrNameLst>
                          <p:attrName>style.visibility</p:attrName>
                        </p:attrNameLst>
                      </p:cBhvr>
                      <p:to>
                        <p:strVal val="visible"/>
                      </p:to>
                    </p:set>
                    <p:animEffect transition="in" filter="wipe(right)">
                      <p:cBhvr>
                        <p:cTn dur="500"/>
                        <p:tgtEl>
                          <p:spTgt spid="1049263"/>
                        </p:tgtEl>
                      </p:cBhvr>
                    </p:animEffect>
                  </p:childTnLst>
                </p:cTn>
              </p:par>
            </p:tnLst>
          </p:tmpl>
        </p:tmplLst>
      </p:bldP>
      <p:bldP spid="1049264" grpId="0" build="p">
        <p:tmplLst>
          <p:tmpl lvl="1">
            <p:tnLst>
              <p:par>
                <p:cTn fill="hold" nodeType="afterEffect" presetClass="entr" presetID="22" presetSubtype="8">
                  <p:stCondLst>
                    <p:cond delay="0"/>
                  </p:stCondLst>
                  <p:childTnLst>
                    <p:set>
                      <p:cBhvr>
                        <p:cTn dur="1" fill="hold">
                          <p:stCondLst>
                            <p:cond delay="0"/>
                          </p:stCondLst>
                        </p:cTn>
                        <p:tgtEl>
                          <p:spTgt spid="1049264"/>
                        </p:tgtEl>
                        <p:attrNameLst>
                          <p:attrName>style.visibility</p:attrName>
                        </p:attrNameLst>
                      </p:cBhvr>
                      <p:to>
                        <p:strVal val="visible"/>
                      </p:to>
                    </p:set>
                    <p:animEffect transition="in" filter="wipe(left)">
                      <p:cBhvr>
                        <p:cTn dur="500"/>
                        <p:tgtEl>
                          <p:spTgt spid="1049264"/>
                        </p:tgtEl>
                      </p:cBhvr>
                    </p:animEffect>
                  </p:childTnLst>
                </p:cTn>
              </p:par>
            </p:tnLst>
          </p:tmpl>
        </p:tmplLst>
      </p:bldP>
      <p:bldP spid="1049265" grpId="0" build="p">
        <p:tmplLst>
          <p:tmpl lvl="1">
            <p:tnLst>
              <p:par>
                <p:cTn decel="100000" fill="hold" nodeType="afterEffect" presetClass="entr" presetID="2" presetSubtype="8">
                  <p:stCondLst>
                    <p:cond delay="0"/>
                  </p:stCondLst>
                  <p:iterate type="wd">
                    <p:tmPct val="10000"/>
                  </p:iterate>
                  <p:childTnLst>
                    <p:set>
                      <p:cBhvr>
                        <p:cTn dur="1" fill="hold">
                          <p:stCondLst>
                            <p:cond delay="0"/>
                          </p:stCondLst>
                        </p:cTn>
                        <p:tgtEl>
                          <p:spTgt spid="1049265"/>
                        </p:tgtEl>
                        <p:attrNameLst>
                          <p:attrName>style.visibility</p:attrName>
                        </p:attrNameLst>
                      </p:cBhvr>
                      <p:to>
                        <p:strVal val="visible"/>
                      </p:to>
                    </p:set>
                    <p:anim calcmode="lin" valueType="num">
                      <p:cBhvr additive="base">
                        <p:cTn dur="500" fill="hold"/>
                        <p:tgtEl>
                          <p:spTgt spid="1049265"/>
                        </p:tgtEl>
                        <p:attrNameLst>
                          <p:attrName>ppt_x</p:attrName>
                        </p:attrNameLst>
                      </p:cBhvr>
                      <p:tavLst>
                        <p:tav tm="0">
                          <p:val>
                            <p:strVal val="0-#ppt_w/2"/>
                          </p:val>
                        </p:tav>
                        <p:tav tm="100000">
                          <p:val>
                            <p:strVal val="#ppt_x"/>
                          </p:val>
                        </p:tav>
                      </p:tavLst>
                    </p:anim>
                    <p:anim calcmode="lin" valueType="num">
                      <p:cBhvr additive="base">
                        <p:cTn dur="500" fill="hold"/>
                        <p:tgtEl>
                          <p:spTgt spid="1049265"/>
                        </p:tgtEl>
                        <p:attrNameLst>
                          <p:attrName>ppt_y</p:attrName>
                        </p:attrNameLst>
                      </p:cBhvr>
                      <p:tavLst>
                        <p:tav tm="0">
                          <p:val>
                            <p:strVal val="#ppt_y"/>
                          </p:val>
                        </p:tav>
                        <p:tav tm="100000">
                          <p:val>
                            <p:strVal val="#ppt_y"/>
                          </p:val>
                        </p:tav>
                      </p:tavLst>
                    </p:anim>
                  </p:childTnLst>
                </p:cTn>
              </p:par>
            </p:tnLst>
          </p:tmpl>
        </p:tmplLst>
      </p:bldP>
      <p:bldP spid="1049266" grpId="0" animBg="1"/>
      <p:bldP spid="1049267" grpId="0" build="p">
        <p:tmplLst>
          <p:tmpl lvl="1">
            <p:tnLst>
              <p:par>
                <p:cTn fill="hold" nodeType="afterEffect" presetClass="entr" presetID="22" presetSubtype="2">
                  <p:stCondLst>
                    <p:cond delay="0"/>
                  </p:stCondLst>
                  <p:childTnLst>
                    <p:set>
                      <p:cBhvr>
                        <p:cTn dur="1" fill="hold">
                          <p:stCondLst>
                            <p:cond delay="0"/>
                          </p:stCondLst>
                        </p:cTn>
                        <p:tgtEl>
                          <p:spTgt spid="1049267"/>
                        </p:tgtEl>
                        <p:attrNameLst>
                          <p:attrName>style.visibility</p:attrName>
                        </p:attrNameLst>
                      </p:cBhvr>
                      <p:to>
                        <p:strVal val="visible"/>
                      </p:to>
                    </p:set>
                    <p:animEffect transition="in" filter="wipe(right)">
                      <p:cBhvr>
                        <p:cTn dur="500"/>
                        <p:tgtEl>
                          <p:spTgt spid="1049267"/>
                        </p:tgtEl>
                      </p:cBhvr>
                    </p:animEffect>
                  </p:childTnLst>
                </p:cTn>
              </p:par>
            </p:tnLst>
          </p:tmpl>
        </p:tmplLst>
      </p:bldP>
      <p:bldP spid="1049268" grpId="0" build="p">
        <p:tmplLst>
          <p:tmpl lvl="1">
            <p:tnLst>
              <p:par>
                <p:cTn decel="100000" fill="hold" nodeType="afterEffect" presetClass="entr" presetID="2" presetSubtype="2">
                  <p:stCondLst>
                    <p:cond delay="0"/>
                  </p:stCondLst>
                  <p:iterate type="wd">
                    <p:tmPct val="10000"/>
                  </p:iterate>
                  <p:childTnLst>
                    <p:set>
                      <p:cBhvr>
                        <p:cTn dur="1" fill="hold">
                          <p:stCondLst>
                            <p:cond delay="0"/>
                          </p:stCondLst>
                        </p:cTn>
                        <p:tgtEl>
                          <p:spTgt spid="1049268"/>
                        </p:tgtEl>
                        <p:attrNameLst>
                          <p:attrName>style.visibility</p:attrName>
                        </p:attrNameLst>
                      </p:cBhvr>
                      <p:to>
                        <p:strVal val="visible"/>
                      </p:to>
                    </p:set>
                    <p:anim calcmode="lin" valueType="num">
                      <p:cBhvr additive="base">
                        <p:cTn dur="500" fill="hold"/>
                        <p:tgtEl>
                          <p:spTgt spid="1049268"/>
                        </p:tgtEl>
                        <p:attrNameLst>
                          <p:attrName>ppt_x</p:attrName>
                        </p:attrNameLst>
                      </p:cBhvr>
                      <p:tavLst>
                        <p:tav tm="0">
                          <p:val>
                            <p:strVal val="1+#ppt_w/2"/>
                          </p:val>
                        </p:tav>
                        <p:tav tm="100000">
                          <p:val>
                            <p:strVal val="#ppt_x"/>
                          </p:val>
                        </p:tav>
                      </p:tavLst>
                    </p:anim>
                    <p:anim calcmode="lin" valueType="num">
                      <p:cBhvr additive="base">
                        <p:cTn dur="500" fill="hold"/>
                        <p:tgtEl>
                          <p:spTgt spid="1049268"/>
                        </p:tgtEl>
                        <p:attrNameLst>
                          <p:attrName>ppt_y</p:attrName>
                        </p:attrNameLst>
                      </p:cBhvr>
                      <p:tavLst>
                        <p:tav tm="0">
                          <p:val>
                            <p:strVal val="#ppt_y"/>
                          </p:val>
                        </p:tav>
                        <p:tav tm="100000">
                          <p:val>
                            <p:strVal val="#ppt_y"/>
                          </p:val>
                        </p:tav>
                      </p:tavLst>
                    </p:anim>
                  </p:childTnLst>
                </p:cTn>
              </p:par>
            </p:tnLst>
          </p:tmpl>
        </p:tmplLst>
      </p:bldP>
      <p:bldP spid="1049269" grpId="0" animBg="1"/>
      <p:bldP spid="1049270" grpId="0" build="p">
        <p:tmplLst>
          <p:tmpl lvl="1">
            <p:tnLst>
              <p:par>
                <p:cTn fill="hold" nodeType="afterEffect" presetClass="entr" presetID="22" presetSubtype="8">
                  <p:stCondLst>
                    <p:cond delay="0"/>
                  </p:stCondLst>
                  <p:childTnLst>
                    <p:set>
                      <p:cBhvr>
                        <p:cTn dur="1" fill="hold">
                          <p:stCondLst>
                            <p:cond delay="0"/>
                          </p:stCondLst>
                        </p:cTn>
                        <p:tgtEl>
                          <p:spTgt spid="1049270"/>
                        </p:tgtEl>
                        <p:attrNameLst>
                          <p:attrName>style.visibility</p:attrName>
                        </p:attrNameLst>
                      </p:cBhvr>
                      <p:to>
                        <p:strVal val="visible"/>
                      </p:to>
                    </p:set>
                    <p:animEffect transition="in" filter="wipe(left)">
                      <p:cBhvr>
                        <p:cTn dur="500"/>
                        <p:tgtEl>
                          <p:spTgt spid="1049270"/>
                        </p:tgtEl>
                      </p:cBhvr>
                    </p:animEffect>
                  </p:childTnLst>
                </p:cTn>
              </p:par>
            </p:tnLst>
          </p:tmpl>
        </p:tmplLst>
      </p:bldP>
      <p:bldP spid="1049271" grpId="0" build="p">
        <p:tmplLst>
          <p:tmpl lvl="1">
            <p:tnLst>
              <p:par>
                <p:cTn decel="100000" fill="hold" nodeType="afterEffect" presetClass="entr" presetID="2" presetSubtype="8">
                  <p:stCondLst>
                    <p:cond delay="0"/>
                  </p:stCondLst>
                  <p:iterate type="wd">
                    <p:tmPct val="10000"/>
                  </p:iterate>
                  <p:childTnLst>
                    <p:set>
                      <p:cBhvr>
                        <p:cTn dur="1" fill="hold">
                          <p:stCondLst>
                            <p:cond delay="0"/>
                          </p:stCondLst>
                        </p:cTn>
                        <p:tgtEl>
                          <p:spTgt spid="1049271"/>
                        </p:tgtEl>
                        <p:attrNameLst>
                          <p:attrName>style.visibility</p:attrName>
                        </p:attrNameLst>
                      </p:cBhvr>
                      <p:to>
                        <p:strVal val="visible"/>
                      </p:to>
                    </p:set>
                    <p:anim calcmode="lin" valueType="num">
                      <p:cBhvr additive="base">
                        <p:cTn dur="500" fill="hold"/>
                        <p:tgtEl>
                          <p:spTgt spid="1049271"/>
                        </p:tgtEl>
                        <p:attrNameLst>
                          <p:attrName>ppt_x</p:attrName>
                        </p:attrNameLst>
                      </p:cBhvr>
                      <p:tavLst>
                        <p:tav tm="0">
                          <p:val>
                            <p:strVal val="0-#ppt_w/2"/>
                          </p:val>
                        </p:tav>
                        <p:tav tm="100000">
                          <p:val>
                            <p:strVal val="#ppt_x"/>
                          </p:val>
                        </p:tav>
                      </p:tavLst>
                    </p:anim>
                    <p:anim calcmode="lin" valueType="num">
                      <p:cBhvr additive="base">
                        <p:cTn dur="500" fill="hold"/>
                        <p:tgtEl>
                          <p:spTgt spid="1049271"/>
                        </p:tgtEl>
                        <p:attrNameLst>
                          <p:attrName>ppt_y</p:attrName>
                        </p:attrNameLst>
                      </p:cBhvr>
                      <p:tavLst>
                        <p:tav tm="0">
                          <p:val>
                            <p:strVal val="#ppt_y"/>
                          </p:val>
                        </p:tav>
                        <p:tav tm="100000">
                          <p:val>
                            <p:strVal val="#ppt_y"/>
                          </p:val>
                        </p:tav>
                      </p:tavLst>
                    </p:anim>
                  </p:childTnLst>
                </p:cTn>
              </p:par>
            </p:tnLst>
          </p:tmpl>
        </p:tmplLst>
      </p:bldP>
      <p:bldP spid="1049272" grpId="0" animBg="1"/>
      <p:bldP spid="1049273" grpId="0" build="p">
        <p:tmplLst>
          <p:tmpl lvl="1">
            <p:tnLst>
              <p:par>
                <p:cTn fill="hold" nodeType="afterEffect" presetClass="entr" presetID="22" presetSubtype="2">
                  <p:stCondLst>
                    <p:cond delay="0"/>
                  </p:stCondLst>
                  <p:childTnLst>
                    <p:set>
                      <p:cBhvr>
                        <p:cTn dur="1" fill="hold">
                          <p:stCondLst>
                            <p:cond delay="0"/>
                          </p:stCondLst>
                        </p:cTn>
                        <p:tgtEl>
                          <p:spTgt spid="1049273"/>
                        </p:tgtEl>
                        <p:attrNameLst>
                          <p:attrName>style.visibility</p:attrName>
                        </p:attrNameLst>
                      </p:cBhvr>
                      <p:to>
                        <p:strVal val="visible"/>
                      </p:to>
                    </p:set>
                    <p:animEffect transition="in" filter="wipe(right)">
                      <p:cBhvr>
                        <p:cTn dur="500"/>
                        <p:tgtEl>
                          <p:spTgt spid="1049273"/>
                        </p:tgtEl>
                      </p:cBhvr>
                    </p:animEffect>
                  </p:childTnLst>
                </p:cTn>
              </p:par>
            </p:tnLst>
          </p:tmpl>
        </p:tmplLst>
      </p:bldP>
      <p:bldP spid="1049274" grpId="0"/>
      <p:bldP spid="1049275" grpId="0" build="p">
        <p:tmplLst>
          <p:tmpl lvl="1">
            <p:tnLst>
              <p:par>
                <p:cTn fill="hold" nodeType="withEffect" presetClass="entr" presetID="22" presetSubtype="8">
                  <p:stCondLst>
                    <p:cond delay="0"/>
                  </p:stCondLst>
                  <p:childTnLst>
                    <p:set>
                      <p:cBhvr>
                        <p:cTn dur="1" fill="hold">
                          <p:stCondLst>
                            <p:cond delay="0"/>
                          </p:stCondLst>
                        </p:cTn>
                        <p:tgtEl>
                          <p:spTgt spid="1049275"/>
                        </p:tgtEl>
                        <p:attrNameLst>
                          <p:attrName>style.visibility</p:attrName>
                        </p:attrNameLst>
                      </p:cBhvr>
                      <p:to>
                        <p:strVal val="visible"/>
                      </p:to>
                    </p:set>
                    <p:animEffect transition="in" filter="wipe(left)">
                      <p:cBhvr>
                        <p:cTn dur="500"/>
                        <p:tgtEl>
                          <p:spTgt spid="1049275"/>
                        </p:tgtEl>
                      </p:cBhvr>
                    </p:animEffect>
                  </p:childTnLst>
                </p:cTn>
              </p:par>
            </p:tnLst>
          </p:tmpl>
        </p:tmplLst>
      </p:bldP>
      <p:bldP spid="1049276"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cess 2">
    <p:spTree>
      <p:nvGrpSpPr>
        <p:cNvPr id="152" name=""/>
        <p:cNvGrpSpPr/>
        <p:nvPr/>
      </p:nvGrpSpPr>
      <p:grpSpPr>
        <a:xfrm>
          <a:off x="0" y="0"/>
          <a:ext cx="0" cy="0"/>
          <a:chOff x="0" y="0"/>
          <a:chExt cx="0" cy="0"/>
        </a:xfrm>
      </p:grpSpPr>
      <p:grpSp>
        <p:nvGrpSpPr>
          <p:cNvPr id="153" name="グループ化 28"/>
          <p:cNvGrpSpPr/>
          <p:nvPr userDrawn="1"/>
        </p:nvGrpSpPr>
        <p:grpSpPr>
          <a:xfrm>
            <a:off x="2056892" y="3918634"/>
            <a:ext cx="6003425" cy="908106"/>
            <a:chOff x="1073297" y="6784950"/>
            <a:chExt cx="6003425" cy="908106"/>
          </a:xfrm>
          <a:solidFill>
            <a:schemeClr val="accent3">
              <a:lumMod val="20000"/>
              <a:lumOff val="80000"/>
            </a:schemeClr>
          </a:solidFill>
        </p:grpSpPr>
        <p:sp>
          <p:nvSpPr>
            <p:cNvPr id="1048848" name="正方形/長方形 29"/>
            <p:cNvSpPr/>
            <p:nvPr userDrawn="1"/>
          </p:nvSpPr>
          <p:spPr>
            <a:xfrm>
              <a:off x="1527349" y="6784951"/>
              <a:ext cx="5095320" cy="908104"/>
            </a:xfrm>
            <a:prstGeom prst="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849" name="円/楕円 30"/>
            <p:cNvSpPr/>
            <p:nvPr userDrawn="1"/>
          </p:nvSpPr>
          <p:spPr>
            <a:xfrm>
              <a:off x="6168617" y="6784951"/>
              <a:ext cx="908105" cy="908105"/>
            </a:xfrm>
            <a:prstGeom prst="ellipse"/>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850" name="円/楕円 31"/>
            <p:cNvSpPr/>
            <p:nvPr userDrawn="1"/>
          </p:nvSpPr>
          <p:spPr>
            <a:xfrm>
              <a:off x="1073297" y="6784950"/>
              <a:ext cx="908105" cy="908105"/>
            </a:xfrm>
            <a:prstGeom prst="ellipse"/>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grpSp>
      <p:grpSp>
        <p:nvGrpSpPr>
          <p:cNvPr id="154" name="グループ化 36"/>
          <p:cNvGrpSpPr/>
          <p:nvPr userDrawn="1"/>
        </p:nvGrpSpPr>
        <p:grpSpPr>
          <a:xfrm>
            <a:off x="2056892" y="5258412"/>
            <a:ext cx="6003425" cy="908106"/>
            <a:chOff x="1073297" y="6784950"/>
            <a:chExt cx="6003425" cy="908106"/>
          </a:xfrm>
          <a:solidFill>
            <a:schemeClr val="accent2">
              <a:lumMod val="20000"/>
              <a:lumOff val="80000"/>
            </a:schemeClr>
          </a:solidFill>
        </p:grpSpPr>
        <p:sp>
          <p:nvSpPr>
            <p:cNvPr id="1048851" name="正方形/長方形 37"/>
            <p:cNvSpPr/>
            <p:nvPr userDrawn="1"/>
          </p:nvSpPr>
          <p:spPr>
            <a:xfrm>
              <a:off x="1527349" y="6784951"/>
              <a:ext cx="5095320" cy="908104"/>
            </a:xfrm>
            <a:prstGeom prst="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852" name="円/楕円 38"/>
            <p:cNvSpPr/>
            <p:nvPr userDrawn="1"/>
          </p:nvSpPr>
          <p:spPr>
            <a:xfrm>
              <a:off x="6168617" y="6784951"/>
              <a:ext cx="908105" cy="908105"/>
            </a:xfrm>
            <a:prstGeom prst="ellipse"/>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853" name="円/楕円 39"/>
            <p:cNvSpPr/>
            <p:nvPr userDrawn="1"/>
          </p:nvSpPr>
          <p:spPr>
            <a:xfrm>
              <a:off x="1073297" y="6784950"/>
              <a:ext cx="908105" cy="908105"/>
            </a:xfrm>
            <a:prstGeom prst="ellipse"/>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grpSp>
      <p:grpSp>
        <p:nvGrpSpPr>
          <p:cNvPr id="155" name="グループ化 43"/>
          <p:cNvGrpSpPr/>
          <p:nvPr userDrawn="1"/>
        </p:nvGrpSpPr>
        <p:grpSpPr>
          <a:xfrm>
            <a:off x="2056892" y="6598190"/>
            <a:ext cx="6003425" cy="908106"/>
            <a:chOff x="1073297" y="6784950"/>
            <a:chExt cx="6003425" cy="908106"/>
          </a:xfrm>
          <a:solidFill>
            <a:schemeClr val="accent4">
              <a:lumMod val="20000"/>
              <a:lumOff val="80000"/>
            </a:schemeClr>
          </a:solidFill>
        </p:grpSpPr>
        <p:sp>
          <p:nvSpPr>
            <p:cNvPr id="1048854" name="正方形/長方形 44"/>
            <p:cNvSpPr/>
            <p:nvPr userDrawn="1"/>
          </p:nvSpPr>
          <p:spPr>
            <a:xfrm>
              <a:off x="1527349" y="6784951"/>
              <a:ext cx="5095320" cy="908104"/>
            </a:xfrm>
            <a:prstGeom prst="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855" name="円/楕円 45"/>
            <p:cNvSpPr/>
            <p:nvPr userDrawn="1"/>
          </p:nvSpPr>
          <p:spPr>
            <a:xfrm>
              <a:off x="6168617" y="6784951"/>
              <a:ext cx="908105" cy="908105"/>
            </a:xfrm>
            <a:prstGeom prst="ellipse"/>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856" name="円/楕円 46"/>
            <p:cNvSpPr/>
            <p:nvPr userDrawn="1"/>
          </p:nvSpPr>
          <p:spPr>
            <a:xfrm>
              <a:off x="1073297" y="6784950"/>
              <a:ext cx="908105" cy="908105"/>
            </a:xfrm>
            <a:prstGeom prst="ellipse"/>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grpSp>
      <p:grpSp>
        <p:nvGrpSpPr>
          <p:cNvPr id="156" name="グループ化 57"/>
          <p:cNvGrpSpPr/>
          <p:nvPr userDrawn="1"/>
        </p:nvGrpSpPr>
        <p:grpSpPr>
          <a:xfrm>
            <a:off x="2056892" y="7937968"/>
            <a:ext cx="6003425" cy="908106"/>
            <a:chOff x="1073297" y="6784950"/>
            <a:chExt cx="6003425" cy="908106"/>
          </a:xfrm>
          <a:solidFill>
            <a:schemeClr val="accent5">
              <a:lumMod val="20000"/>
              <a:lumOff val="80000"/>
            </a:schemeClr>
          </a:solidFill>
        </p:grpSpPr>
        <p:sp>
          <p:nvSpPr>
            <p:cNvPr id="1048857" name="正方形/長方形 58"/>
            <p:cNvSpPr/>
            <p:nvPr userDrawn="1"/>
          </p:nvSpPr>
          <p:spPr>
            <a:xfrm>
              <a:off x="1527349" y="6784951"/>
              <a:ext cx="5095320" cy="908104"/>
            </a:xfrm>
            <a:prstGeom prst="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858" name="円/楕円 59"/>
            <p:cNvSpPr/>
            <p:nvPr userDrawn="1"/>
          </p:nvSpPr>
          <p:spPr>
            <a:xfrm>
              <a:off x="6168617" y="6784951"/>
              <a:ext cx="908105" cy="908105"/>
            </a:xfrm>
            <a:prstGeom prst="ellipse"/>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859" name="円/楕円 60"/>
            <p:cNvSpPr/>
            <p:nvPr userDrawn="1"/>
          </p:nvSpPr>
          <p:spPr>
            <a:xfrm>
              <a:off x="1073297" y="6784950"/>
              <a:ext cx="908105" cy="908105"/>
            </a:xfrm>
            <a:prstGeom prst="ellipse"/>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grpSp>
      <p:sp>
        <p:nvSpPr>
          <p:cNvPr id="1048860" name="フッター プレースホルダー 2"/>
          <p:cNvSpPr>
            <a:spLocks noGrp="1"/>
          </p:cNvSpPr>
          <p:nvPr>
            <p:ph type="ftr" sz="quarter" idx="10"/>
          </p:nvPr>
        </p:nvSpPr>
        <p:spPr>
          <a:xfrm>
            <a:off x="10509540" y="9464400"/>
            <a:ext cx="5790697" cy="547688"/>
          </a:xfrm>
          <a:prstGeom prst="rect"/>
        </p:spPr>
        <p:txBody>
          <a:bodyPr/>
          <a:p>
            <a:r>
              <a:rPr altLang="ja-JP" lang="en-US"/>
              <a:t>The Power of PowerPoint | thepopp.com</a:t>
            </a:r>
            <a:endParaRPr altLang="en-US" dirty="0" lang="ja-JP"/>
          </a:p>
        </p:txBody>
      </p:sp>
      <p:sp>
        <p:nvSpPr>
          <p:cNvPr id="1048861" name="スライド番号プレースホルダー 3"/>
          <p:cNvSpPr>
            <a:spLocks noGrp="1"/>
          </p:cNvSpPr>
          <p:nvPr>
            <p:ph type="sldNum" sz="quarter" idx="11"/>
          </p:nvPr>
        </p:nvSpPr>
        <p:spPr>
          <a:xfrm>
            <a:off x="17136094" y="9432788"/>
            <a:ext cx="1080120" cy="547688"/>
          </a:xfrm>
          <a:prstGeom prst="rect"/>
        </p:spPr>
        <p:txBody>
          <a:bodyPr/>
          <a:p>
            <a:fld id="{E6459DFB-86F3-43FA-8567-2EA6E426AE90}" type="slidenum">
              <a:rPr altLang="en-US" lang="ja-JP" smtClean="0"/>
              <a:t>‹#›</a:t>
            </a:fld>
            <a:endParaRPr altLang="en-US" lang="ja-JP"/>
          </a:p>
        </p:txBody>
      </p:sp>
      <p:grpSp>
        <p:nvGrpSpPr>
          <p:cNvPr id="157" name="グループ化 14"/>
          <p:cNvGrpSpPr/>
          <p:nvPr userDrawn="1"/>
        </p:nvGrpSpPr>
        <p:grpSpPr>
          <a:xfrm>
            <a:off x="2056892" y="2578856"/>
            <a:ext cx="6003425" cy="908106"/>
            <a:chOff x="1073297" y="6784950"/>
            <a:chExt cx="6003425" cy="908106"/>
          </a:xfrm>
        </p:grpSpPr>
        <p:sp>
          <p:nvSpPr>
            <p:cNvPr id="1048862" name="正方形/長方形 15"/>
            <p:cNvSpPr/>
            <p:nvPr userDrawn="1"/>
          </p:nvSpPr>
          <p:spPr>
            <a:xfrm>
              <a:off x="1527349" y="6784951"/>
              <a:ext cx="5095320" cy="908104"/>
            </a:xfrm>
            <a:prstGeom prst="rect"/>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863" name="円/楕円 16"/>
            <p:cNvSpPr/>
            <p:nvPr userDrawn="1"/>
          </p:nvSpPr>
          <p:spPr>
            <a:xfrm>
              <a:off x="6168617" y="6784951"/>
              <a:ext cx="908105" cy="908105"/>
            </a:xfrm>
            <a:prstGeom prst="ellipse"/>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864" name="円/楕円 17"/>
            <p:cNvSpPr/>
            <p:nvPr userDrawn="1"/>
          </p:nvSpPr>
          <p:spPr>
            <a:xfrm>
              <a:off x="1073297" y="6784950"/>
              <a:ext cx="908105" cy="908105"/>
            </a:xfrm>
            <a:prstGeom prst="ellipse"/>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grpSp>
      <p:sp>
        <p:nvSpPr>
          <p:cNvPr id="1048865" name="テキスト プレースホルダー 6"/>
          <p:cNvSpPr>
            <a:spLocks noGrp="1"/>
          </p:cNvSpPr>
          <p:nvPr>
            <p:ph type="body" sz="quarter" idx="21" hasCustomPrompt="1"/>
          </p:nvPr>
        </p:nvSpPr>
        <p:spPr>
          <a:xfrm>
            <a:off x="2629515" y="2665868"/>
            <a:ext cx="4389120" cy="720080"/>
          </a:xfrm>
        </p:spPr>
        <p:txBody>
          <a:bodyPr anchor="ctr">
            <a:noAutofit/>
          </a:bodyPr>
          <a:lstStyle>
            <a:lvl1pPr algn="r">
              <a:defRPr baseline="0" sz="2800" i="0">
                <a:solidFill>
                  <a:schemeClr val="accent1"/>
                </a:solidFill>
                <a:latin typeface="Route 159 SemiBold" pitchFamily="50" charset="0"/>
              </a:defRPr>
            </a:lvl1pPr>
          </a:lstStyle>
          <a:p>
            <a:pPr lvl="0"/>
            <a:r>
              <a:rPr altLang="ja-JP" dirty="0" kumimoji="1" lang="en-US"/>
              <a:t>Text goes here</a:t>
            </a:r>
            <a:endParaRPr altLang="en-US" dirty="0" kumimoji="1" lang="ja-JP"/>
          </a:p>
        </p:txBody>
      </p:sp>
      <p:cxnSp>
        <p:nvCxnSpPr>
          <p:cNvPr id="3145728" name="直線コネクタ 25"/>
          <p:cNvCxnSpPr>
            <a:cxnSpLocks/>
          </p:cNvCxnSpPr>
          <p:nvPr userDrawn="1"/>
        </p:nvCxnSpPr>
        <p:spPr>
          <a:xfrm flipH="1">
            <a:off x="7605738" y="0"/>
            <a:ext cx="526" cy="10287000"/>
          </a:xfrm>
          <a:prstGeom prst="line"/>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048866" name="円/楕円 18"/>
          <p:cNvSpPr/>
          <p:nvPr userDrawn="1"/>
        </p:nvSpPr>
        <p:spPr>
          <a:xfrm>
            <a:off x="7276398" y="2703305"/>
            <a:ext cx="659206" cy="659206"/>
          </a:xfrm>
          <a:prstGeom prst="ellipse"/>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ja-JP" dirty="0" kumimoji="1" lang="en-US"/>
              <a:t>1</a:t>
            </a:r>
            <a:endParaRPr altLang="en-US" dirty="0" kumimoji="1" lang="ja-JP"/>
          </a:p>
        </p:txBody>
      </p:sp>
      <p:sp>
        <p:nvSpPr>
          <p:cNvPr id="1048867" name="テキスト プレースホルダー 6"/>
          <p:cNvSpPr>
            <a:spLocks noGrp="1"/>
          </p:cNvSpPr>
          <p:nvPr>
            <p:ph type="body" sz="quarter" idx="22" hasCustomPrompt="1"/>
          </p:nvPr>
        </p:nvSpPr>
        <p:spPr>
          <a:xfrm>
            <a:off x="2641600" y="3977035"/>
            <a:ext cx="4377035" cy="777302"/>
          </a:xfrm>
        </p:spPr>
        <p:txBody>
          <a:bodyPr anchor="ctr">
            <a:noAutofit/>
          </a:bodyPr>
          <a:lstStyle>
            <a:lvl1pPr algn="r">
              <a:defRPr baseline="0" sz="2800" i="0">
                <a:solidFill>
                  <a:schemeClr val="accent3"/>
                </a:solidFill>
                <a:latin typeface="Route 159 SemiBold" pitchFamily="50" charset="0"/>
              </a:defRPr>
            </a:lvl1pPr>
          </a:lstStyle>
          <a:p>
            <a:pPr lvl="0"/>
            <a:r>
              <a:rPr altLang="ja-JP" dirty="0" kumimoji="1" lang="en-US"/>
              <a:t>Text goes here</a:t>
            </a:r>
            <a:endParaRPr altLang="en-US" dirty="0" kumimoji="1" lang="ja-JP"/>
          </a:p>
        </p:txBody>
      </p:sp>
      <p:sp>
        <p:nvSpPr>
          <p:cNvPr id="1048868" name="円/楕円 33"/>
          <p:cNvSpPr/>
          <p:nvPr userDrawn="1"/>
        </p:nvSpPr>
        <p:spPr>
          <a:xfrm>
            <a:off x="7276398" y="4043083"/>
            <a:ext cx="659206" cy="659206"/>
          </a:xfrm>
          <a:prstGeom prst="ellipse"/>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ja-JP" dirty="0" kumimoji="1" lang="en-US"/>
              <a:t>2</a:t>
            </a:r>
          </a:p>
        </p:txBody>
      </p:sp>
      <p:sp>
        <p:nvSpPr>
          <p:cNvPr id="1048869" name="テキスト プレースホルダー 6"/>
          <p:cNvSpPr>
            <a:spLocks noGrp="1"/>
          </p:cNvSpPr>
          <p:nvPr>
            <p:ph type="body" sz="quarter" idx="28" hasCustomPrompt="1"/>
          </p:nvPr>
        </p:nvSpPr>
        <p:spPr>
          <a:xfrm>
            <a:off x="8181930" y="2594816"/>
            <a:ext cx="9351326" cy="892146"/>
          </a:xfrm>
        </p:spPr>
        <p:txBody>
          <a:bodyPr anchor="ctr">
            <a:noAutofit/>
          </a:bodyPr>
          <a:lstStyle>
            <a:lvl1pPr algn="l">
              <a:defRPr baseline="0" sz="2000" i="0">
                <a:solidFill>
                  <a:schemeClr val="tx2"/>
                </a:solidFill>
                <a:latin typeface="+mn-lt"/>
              </a:defRPr>
            </a:lvl1pPr>
          </a:lstStyle>
          <a:p>
            <a:pPr lvl="0"/>
            <a:r>
              <a:rPr altLang="ja-JP" dirty="0" kumimoji="1" lang="en-US"/>
              <a:t>Text goes here</a:t>
            </a:r>
            <a:endParaRPr altLang="en-US" dirty="0" kumimoji="1" lang="ja-JP"/>
          </a:p>
        </p:txBody>
      </p:sp>
      <p:sp>
        <p:nvSpPr>
          <p:cNvPr id="1048870" name="テキスト プレースホルダー 6"/>
          <p:cNvSpPr>
            <a:spLocks noGrp="1"/>
          </p:cNvSpPr>
          <p:nvPr>
            <p:ph type="body" sz="quarter" idx="29" hasCustomPrompt="1"/>
          </p:nvPr>
        </p:nvSpPr>
        <p:spPr>
          <a:xfrm>
            <a:off x="8181930" y="3934594"/>
            <a:ext cx="9351326" cy="892146"/>
          </a:xfrm>
        </p:spPr>
        <p:txBody>
          <a:bodyPr anchor="ctr">
            <a:noAutofit/>
          </a:bodyPr>
          <a:lstStyle>
            <a:lvl1pPr algn="l">
              <a:defRPr baseline="0" sz="2000" i="0">
                <a:solidFill>
                  <a:schemeClr val="tx2"/>
                </a:solidFill>
                <a:latin typeface="+mn-lt"/>
              </a:defRPr>
            </a:lvl1pPr>
          </a:lstStyle>
          <a:p>
            <a:pPr lvl="0"/>
            <a:r>
              <a:rPr altLang="ja-JP" dirty="0" kumimoji="1" lang="en-US"/>
              <a:t>Text goes here</a:t>
            </a:r>
            <a:endParaRPr altLang="en-US" dirty="0" kumimoji="1" lang="ja-JP"/>
          </a:p>
        </p:txBody>
      </p:sp>
      <p:sp>
        <p:nvSpPr>
          <p:cNvPr id="1048871" name="テキスト プレースホルダー 6"/>
          <p:cNvSpPr>
            <a:spLocks noGrp="1"/>
          </p:cNvSpPr>
          <p:nvPr>
            <p:ph type="body" sz="quarter" idx="30" hasCustomPrompt="1"/>
          </p:nvPr>
        </p:nvSpPr>
        <p:spPr>
          <a:xfrm>
            <a:off x="2629515" y="5345424"/>
            <a:ext cx="4389120" cy="720080"/>
          </a:xfrm>
        </p:spPr>
        <p:txBody>
          <a:bodyPr anchor="ctr">
            <a:noAutofit/>
          </a:bodyPr>
          <a:lstStyle>
            <a:lvl1pPr algn="r">
              <a:defRPr baseline="0" sz="2800" i="0">
                <a:solidFill>
                  <a:schemeClr val="accent2"/>
                </a:solidFill>
                <a:latin typeface="Route 159 SemiBold" pitchFamily="50" charset="0"/>
              </a:defRPr>
            </a:lvl1pPr>
          </a:lstStyle>
          <a:p>
            <a:pPr lvl="0"/>
            <a:r>
              <a:rPr altLang="ja-JP" dirty="0" kumimoji="1" lang="en-US"/>
              <a:t>Text goes here</a:t>
            </a:r>
            <a:endParaRPr altLang="en-US" dirty="0" kumimoji="1" lang="ja-JP"/>
          </a:p>
        </p:txBody>
      </p:sp>
      <p:sp>
        <p:nvSpPr>
          <p:cNvPr id="1048872" name="円/楕円 41"/>
          <p:cNvSpPr/>
          <p:nvPr userDrawn="1"/>
        </p:nvSpPr>
        <p:spPr>
          <a:xfrm>
            <a:off x="7276398" y="5382861"/>
            <a:ext cx="659206" cy="659206"/>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ja-JP" dirty="0" kumimoji="1" lang="en-US"/>
              <a:t>3</a:t>
            </a:r>
            <a:endParaRPr altLang="en-US" dirty="0" kumimoji="1" lang="ja-JP"/>
          </a:p>
        </p:txBody>
      </p:sp>
      <p:sp>
        <p:nvSpPr>
          <p:cNvPr id="1048873" name="テキスト プレースホルダー 6"/>
          <p:cNvSpPr>
            <a:spLocks noGrp="1"/>
          </p:cNvSpPr>
          <p:nvPr>
            <p:ph type="body" sz="quarter" idx="31" hasCustomPrompt="1"/>
          </p:nvPr>
        </p:nvSpPr>
        <p:spPr>
          <a:xfrm>
            <a:off x="8181930" y="5274372"/>
            <a:ext cx="9351326" cy="892146"/>
          </a:xfrm>
        </p:spPr>
        <p:txBody>
          <a:bodyPr anchor="ctr">
            <a:noAutofit/>
          </a:bodyPr>
          <a:lstStyle>
            <a:lvl1pPr algn="l">
              <a:defRPr baseline="0" sz="2000" i="0">
                <a:solidFill>
                  <a:schemeClr val="tx2"/>
                </a:solidFill>
                <a:latin typeface="+mn-lt"/>
              </a:defRPr>
            </a:lvl1pPr>
          </a:lstStyle>
          <a:p>
            <a:pPr lvl="0"/>
            <a:r>
              <a:rPr altLang="ja-JP" dirty="0" kumimoji="1" lang="en-US"/>
              <a:t>Text goes here</a:t>
            </a:r>
            <a:endParaRPr altLang="en-US" dirty="0" kumimoji="1" lang="ja-JP"/>
          </a:p>
        </p:txBody>
      </p:sp>
      <p:sp>
        <p:nvSpPr>
          <p:cNvPr id="1048874" name="テキスト プレースホルダー 6"/>
          <p:cNvSpPr>
            <a:spLocks noGrp="1"/>
          </p:cNvSpPr>
          <p:nvPr>
            <p:ph type="body" sz="quarter" idx="32" hasCustomPrompt="1"/>
          </p:nvPr>
        </p:nvSpPr>
        <p:spPr>
          <a:xfrm>
            <a:off x="2641600" y="6656591"/>
            <a:ext cx="4377035" cy="777302"/>
          </a:xfrm>
        </p:spPr>
        <p:txBody>
          <a:bodyPr anchor="ctr">
            <a:noAutofit/>
          </a:bodyPr>
          <a:lstStyle>
            <a:lvl1pPr algn="r">
              <a:defRPr baseline="0" sz="2800" i="0">
                <a:solidFill>
                  <a:schemeClr val="accent4"/>
                </a:solidFill>
                <a:latin typeface="Route 159 SemiBold" pitchFamily="50" charset="0"/>
              </a:defRPr>
            </a:lvl1pPr>
          </a:lstStyle>
          <a:p>
            <a:pPr lvl="0"/>
            <a:r>
              <a:rPr altLang="ja-JP" dirty="0" kumimoji="1" lang="en-US"/>
              <a:t>Text goes here</a:t>
            </a:r>
            <a:endParaRPr altLang="en-US" dirty="0" kumimoji="1" lang="ja-JP"/>
          </a:p>
        </p:txBody>
      </p:sp>
      <p:sp>
        <p:nvSpPr>
          <p:cNvPr id="1048875" name="円/楕円 48"/>
          <p:cNvSpPr/>
          <p:nvPr userDrawn="1"/>
        </p:nvSpPr>
        <p:spPr>
          <a:xfrm>
            <a:off x="7276398" y="6722639"/>
            <a:ext cx="659206" cy="659206"/>
          </a:xfrm>
          <a:prstGeom prst="ellips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ja-JP" dirty="0" kumimoji="1" lang="en-US"/>
              <a:t>4</a:t>
            </a:r>
          </a:p>
        </p:txBody>
      </p:sp>
      <p:sp>
        <p:nvSpPr>
          <p:cNvPr id="1048876" name="テキスト プレースホルダー 6"/>
          <p:cNvSpPr>
            <a:spLocks noGrp="1"/>
          </p:cNvSpPr>
          <p:nvPr>
            <p:ph type="body" sz="quarter" idx="33" hasCustomPrompt="1"/>
          </p:nvPr>
        </p:nvSpPr>
        <p:spPr>
          <a:xfrm>
            <a:off x="8181930" y="6614150"/>
            <a:ext cx="9351326" cy="892146"/>
          </a:xfrm>
        </p:spPr>
        <p:txBody>
          <a:bodyPr anchor="ctr">
            <a:noAutofit/>
          </a:bodyPr>
          <a:lstStyle>
            <a:lvl1pPr algn="l">
              <a:defRPr baseline="0" sz="2000" i="0">
                <a:solidFill>
                  <a:schemeClr val="tx2"/>
                </a:solidFill>
                <a:latin typeface="+mn-lt"/>
              </a:defRPr>
            </a:lvl1pPr>
          </a:lstStyle>
          <a:p>
            <a:pPr lvl="0"/>
            <a:r>
              <a:rPr altLang="ja-JP" dirty="0" kumimoji="1" lang="en-US"/>
              <a:t>Text goes here</a:t>
            </a:r>
            <a:endParaRPr altLang="en-US" dirty="0" kumimoji="1" lang="ja-JP"/>
          </a:p>
        </p:txBody>
      </p:sp>
      <p:sp>
        <p:nvSpPr>
          <p:cNvPr id="1048877" name="テキスト プレースホルダー 6"/>
          <p:cNvSpPr>
            <a:spLocks noGrp="1"/>
          </p:cNvSpPr>
          <p:nvPr>
            <p:ph type="body" sz="quarter" idx="34" hasCustomPrompt="1"/>
          </p:nvPr>
        </p:nvSpPr>
        <p:spPr>
          <a:xfrm>
            <a:off x="2629515" y="8024980"/>
            <a:ext cx="4389120" cy="720080"/>
          </a:xfrm>
        </p:spPr>
        <p:txBody>
          <a:bodyPr anchor="ctr">
            <a:noAutofit/>
          </a:bodyPr>
          <a:lstStyle>
            <a:lvl1pPr algn="r">
              <a:defRPr baseline="0" sz="2800" i="0">
                <a:solidFill>
                  <a:schemeClr val="accent5"/>
                </a:solidFill>
                <a:latin typeface="Route 159 SemiBold" pitchFamily="50" charset="0"/>
              </a:defRPr>
            </a:lvl1pPr>
          </a:lstStyle>
          <a:p>
            <a:pPr lvl="0"/>
            <a:r>
              <a:rPr altLang="ja-JP" dirty="0" kumimoji="1" lang="en-US"/>
              <a:t>Text goes here</a:t>
            </a:r>
            <a:endParaRPr altLang="en-US" dirty="0" kumimoji="1" lang="ja-JP"/>
          </a:p>
        </p:txBody>
      </p:sp>
      <p:sp>
        <p:nvSpPr>
          <p:cNvPr id="1048878" name="円/楕円 62"/>
          <p:cNvSpPr/>
          <p:nvPr userDrawn="1"/>
        </p:nvSpPr>
        <p:spPr>
          <a:xfrm>
            <a:off x="7276398" y="8062417"/>
            <a:ext cx="659206" cy="659206"/>
          </a:xfrm>
          <a:prstGeom prst="ellipse"/>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ja-JP" dirty="0" kumimoji="1" lang="en-US"/>
              <a:t>5</a:t>
            </a:r>
            <a:endParaRPr altLang="en-US" dirty="0" kumimoji="1" lang="ja-JP"/>
          </a:p>
        </p:txBody>
      </p:sp>
      <p:sp>
        <p:nvSpPr>
          <p:cNvPr id="1048879" name="テキスト プレースホルダー 6"/>
          <p:cNvSpPr>
            <a:spLocks noGrp="1"/>
          </p:cNvSpPr>
          <p:nvPr>
            <p:ph type="body" sz="quarter" idx="35" hasCustomPrompt="1"/>
          </p:nvPr>
        </p:nvSpPr>
        <p:spPr>
          <a:xfrm>
            <a:off x="8181930" y="7953928"/>
            <a:ext cx="9351326" cy="892146"/>
          </a:xfrm>
        </p:spPr>
        <p:txBody>
          <a:bodyPr anchor="ctr">
            <a:noAutofit/>
          </a:bodyPr>
          <a:lstStyle>
            <a:lvl1pPr algn="l">
              <a:defRPr baseline="0" sz="2000" i="0">
                <a:solidFill>
                  <a:schemeClr val="tx2"/>
                </a:solidFill>
                <a:latin typeface="+mn-lt"/>
              </a:defRPr>
            </a:lvl1pPr>
          </a:lstStyle>
          <a:p>
            <a:pPr lvl="0"/>
            <a:r>
              <a:rPr altLang="ja-JP" dirty="0" kumimoji="1" lang="en-US"/>
              <a:t>Text goes here</a:t>
            </a:r>
            <a:endParaRPr altLang="en-US" dirty="0" kumimoji="1" lang="ja-JP"/>
          </a:p>
        </p:txBody>
      </p:sp>
      <p:sp>
        <p:nvSpPr>
          <p:cNvPr id="1048880" name="正方形/長方形 50"/>
          <p:cNvSpPr/>
          <p:nvPr userDrawn="1"/>
        </p:nvSpPr>
        <p:spPr>
          <a:xfrm>
            <a:off x="0" y="0"/>
            <a:ext cx="18286413" cy="2017486"/>
          </a:xfrm>
          <a:prstGeom prst="rect"/>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881"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altLang="ja-JP" dirty="0" kumimoji="1" lang="en-US"/>
              <a:t>Text</a:t>
            </a:r>
            <a:endParaRPr altLang="en-US" dirty="0"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4" presetSubtype="10">
                                  <p:stCondLst>
                                    <p:cond delay="0"/>
                                  </p:stCondLst>
                                  <p:childTnLst>
                                    <p:set>
                                      <p:cBhvr>
                                        <p:cTn dur="1" fill="hold" id="6">
                                          <p:stCondLst>
                                            <p:cond delay="0"/>
                                          </p:stCondLst>
                                        </p:cTn>
                                        <p:tgtEl>
                                          <p:spTgt spid="1048880"/>
                                        </p:tgtEl>
                                        <p:attrNameLst>
                                          <p:attrName>style.visibility</p:attrName>
                                        </p:attrNameLst>
                                      </p:cBhvr>
                                      <p:to>
                                        <p:strVal val="visible"/>
                                      </p:to>
                                    </p:set>
                                    <p:animEffect transition="in" filter="randombar(horizontal)">
                                      <p:cBhvr>
                                        <p:cTn dur="500" id="7"/>
                                        <p:tgtEl>
                                          <p:spTgt spid="1048880"/>
                                        </p:tgtEl>
                                      </p:cBhvr>
                                    </p:animEffect>
                                  </p:childTnLst>
                                </p:cTn>
                              </p:par>
                            </p:childTnLst>
                          </p:cTn>
                        </p:par>
                        <p:par>
                          <p:cTn fill="hold" id="8">
                            <p:stCondLst>
                              <p:cond delay="500"/>
                            </p:stCondLst>
                            <p:childTnLst>
                              <p:par>
                                <p:cTn decel="100000" fill="hold" grpId="0" id="9" nodeType="afterEffect" presetClass="entr" presetID="2" presetSubtype="1">
                                  <p:stCondLst>
                                    <p:cond delay="0"/>
                                  </p:stCondLst>
                                  <p:iterate type="wd">
                                    <p:tmPct val="10000"/>
                                  </p:iterate>
                                  <p:childTnLst>
                                    <p:set>
                                      <p:cBhvr>
                                        <p:cTn dur="1" fill="hold" id="10">
                                          <p:stCondLst>
                                            <p:cond delay="0"/>
                                          </p:stCondLst>
                                        </p:cTn>
                                        <p:tgtEl>
                                          <p:spTgt spid="1048881"/>
                                        </p:tgtEl>
                                        <p:attrNameLst>
                                          <p:attrName>style.visibility</p:attrName>
                                        </p:attrNameLst>
                                      </p:cBhvr>
                                      <p:to>
                                        <p:strVal val="visible"/>
                                      </p:to>
                                    </p:set>
                                    <p:anim calcmode="lin" valueType="num">
                                      <p:cBhvr additive="base">
                                        <p:cTn dur="500" fill="hold" id="11"/>
                                        <p:tgtEl>
                                          <p:spTgt spid="1048881"/>
                                        </p:tgtEl>
                                        <p:attrNameLst>
                                          <p:attrName>ppt_x</p:attrName>
                                        </p:attrNameLst>
                                      </p:cBhvr>
                                      <p:tavLst>
                                        <p:tav tm="0">
                                          <p:val>
                                            <p:strVal val="#ppt_x"/>
                                          </p:val>
                                        </p:tav>
                                        <p:tav tm="100000">
                                          <p:val>
                                            <p:strVal val="#ppt_x"/>
                                          </p:val>
                                        </p:tav>
                                      </p:tavLst>
                                    </p:anim>
                                    <p:anim calcmode="lin" valueType="num">
                                      <p:cBhvr additive="base">
                                        <p:cTn dur="500" fill="hold" id="12"/>
                                        <p:tgtEl>
                                          <p:spTgt spid="1048881"/>
                                        </p:tgtEl>
                                        <p:attrNameLst>
                                          <p:attrName>ppt_y</p:attrName>
                                        </p:attrNameLst>
                                      </p:cBhvr>
                                      <p:tavLst>
                                        <p:tav tm="0">
                                          <p:val>
                                            <p:strVal val="0-#ppt_h/2"/>
                                          </p:val>
                                        </p:tav>
                                        <p:tav tm="100000">
                                          <p:val>
                                            <p:strVal val="#ppt_y"/>
                                          </p:val>
                                        </p:tav>
                                      </p:tavLst>
                                    </p:anim>
                                  </p:childTnLst>
                                </p:cTn>
                              </p:par>
                            </p:childTnLst>
                          </p:cTn>
                        </p:par>
                        <p:par>
                          <p:cTn fill="hold" id="13">
                            <p:stCondLst>
                              <p:cond delay="1000"/>
                            </p:stCondLst>
                            <p:childTnLst>
                              <p:par>
                                <p:cTn fill="hold" id="14" nodeType="afterEffect" presetClass="entr" presetID="22" presetSubtype="1">
                                  <p:stCondLst>
                                    <p:cond delay="0"/>
                                  </p:stCondLst>
                                  <p:childTnLst>
                                    <p:set>
                                      <p:cBhvr>
                                        <p:cTn dur="1" fill="hold" id="15">
                                          <p:stCondLst>
                                            <p:cond delay="0"/>
                                          </p:stCondLst>
                                        </p:cTn>
                                        <p:tgtEl>
                                          <p:spTgt spid="3145728"/>
                                        </p:tgtEl>
                                        <p:attrNameLst>
                                          <p:attrName>style.visibility</p:attrName>
                                        </p:attrNameLst>
                                      </p:cBhvr>
                                      <p:to>
                                        <p:strVal val="visible"/>
                                      </p:to>
                                    </p:set>
                                    <p:animEffect transition="in" filter="wipe(up)">
                                      <p:cBhvr>
                                        <p:cTn dur="500" id="16"/>
                                        <p:tgtEl>
                                          <p:spTgt spid="3145728"/>
                                        </p:tgtEl>
                                      </p:cBhvr>
                                    </p:animEffect>
                                  </p:childTnLst>
                                </p:cTn>
                              </p:par>
                            </p:childTnLst>
                          </p:cTn>
                        </p:par>
                        <p:par>
                          <p:cTn fill="hold" id="17">
                            <p:stCondLst>
                              <p:cond delay="1500"/>
                            </p:stCondLst>
                            <p:childTnLst>
                              <p:par>
                                <p:cTn decel="100000" fill="hold" grpId="0" id="18" nodeType="afterEffect" presetClass="entr" presetID="2" presetSubtype="1">
                                  <p:stCondLst>
                                    <p:cond delay="500"/>
                                  </p:stCondLst>
                                  <p:childTnLst>
                                    <p:set>
                                      <p:cBhvr>
                                        <p:cTn dur="1" fill="hold" id="19">
                                          <p:stCondLst>
                                            <p:cond delay="0"/>
                                          </p:stCondLst>
                                        </p:cTn>
                                        <p:tgtEl>
                                          <p:spTgt spid="1048866"/>
                                        </p:tgtEl>
                                        <p:attrNameLst>
                                          <p:attrName>style.visibility</p:attrName>
                                        </p:attrNameLst>
                                      </p:cBhvr>
                                      <p:to>
                                        <p:strVal val="visible"/>
                                      </p:to>
                                    </p:set>
                                    <p:anim calcmode="lin" valueType="num">
                                      <p:cBhvr additive="base">
                                        <p:cTn dur="500" fill="hold" id="20"/>
                                        <p:tgtEl>
                                          <p:spTgt spid="1048866"/>
                                        </p:tgtEl>
                                        <p:attrNameLst>
                                          <p:attrName>ppt_x</p:attrName>
                                        </p:attrNameLst>
                                      </p:cBhvr>
                                      <p:tavLst>
                                        <p:tav tm="0">
                                          <p:val>
                                            <p:strVal val="#ppt_x"/>
                                          </p:val>
                                        </p:tav>
                                        <p:tav tm="100000">
                                          <p:val>
                                            <p:strVal val="#ppt_x"/>
                                          </p:val>
                                        </p:tav>
                                      </p:tavLst>
                                    </p:anim>
                                    <p:anim calcmode="lin" valueType="num">
                                      <p:cBhvr additive="base">
                                        <p:cTn dur="500" fill="hold" id="21"/>
                                        <p:tgtEl>
                                          <p:spTgt spid="1048866"/>
                                        </p:tgtEl>
                                        <p:attrNameLst>
                                          <p:attrName>ppt_y</p:attrName>
                                        </p:attrNameLst>
                                      </p:cBhvr>
                                      <p:tavLst>
                                        <p:tav tm="0">
                                          <p:val>
                                            <p:strVal val="0-#ppt_h/2"/>
                                          </p:val>
                                        </p:tav>
                                        <p:tav tm="100000">
                                          <p:val>
                                            <p:strVal val="#ppt_y"/>
                                          </p:val>
                                        </p:tav>
                                      </p:tavLst>
                                    </p:anim>
                                  </p:childTnLst>
                                </p:cTn>
                              </p:par>
                            </p:childTnLst>
                          </p:cTn>
                        </p:par>
                        <p:par>
                          <p:cTn fill="hold" id="22">
                            <p:stCondLst>
                              <p:cond delay="2500"/>
                            </p:stCondLst>
                            <p:childTnLst>
                              <p:par>
                                <p:cTn decel="100000" fill="hold" grpId="0" id="23" nodeType="afterEffect" presetClass="entr" presetID="2" presetSubtype="8">
                                  <p:stCondLst>
                                    <p:cond delay="0"/>
                                  </p:stCondLst>
                                  <p:iterate type="wd">
                                    <p:tmPct val="10000"/>
                                  </p:iterate>
                                  <p:childTnLst>
                                    <p:set>
                                      <p:cBhvr>
                                        <p:cTn dur="1" fill="hold" id="24">
                                          <p:stCondLst>
                                            <p:cond delay="0"/>
                                          </p:stCondLst>
                                        </p:cTn>
                                        <p:tgtEl>
                                          <p:spTgt spid="1048865">
                                            <p:txEl>
                                              <p:pRg st="0" end="0"/>
                                            </p:txEl>
                                          </p:spTgt>
                                        </p:tgtEl>
                                        <p:attrNameLst>
                                          <p:attrName>style.visibility</p:attrName>
                                        </p:attrNameLst>
                                      </p:cBhvr>
                                      <p:to>
                                        <p:strVal val="visible"/>
                                      </p:to>
                                    </p:set>
                                    <p:anim calcmode="lin" valueType="num">
                                      <p:cBhvr additive="base">
                                        <p:cTn dur="500" fill="hold" id="25"/>
                                        <p:tgtEl>
                                          <p:spTgt spid="1048865">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26"/>
                                        <p:tgtEl>
                                          <p:spTgt spid="1048865">
                                            <p:txEl>
                                              <p:pRg st="0" end="0"/>
                                            </p:txEl>
                                          </p:spTgt>
                                        </p:tgtEl>
                                        <p:attrNameLst>
                                          <p:attrName>ppt_y</p:attrName>
                                        </p:attrNameLst>
                                      </p:cBhvr>
                                      <p:tavLst>
                                        <p:tav tm="0">
                                          <p:val>
                                            <p:strVal val="#ppt_y"/>
                                          </p:val>
                                        </p:tav>
                                        <p:tav tm="100000">
                                          <p:val>
                                            <p:strVal val="#ppt_y"/>
                                          </p:val>
                                        </p:tav>
                                      </p:tavLst>
                                    </p:anim>
                                  </p:childTnLst>
                                </p:cTn>
                              </p:par>
                              <p:par>
                                <p:cTn decel="100000" fill="hold" id="27" nodeType="withEffect" presetClass="entr" presetID="2" presetSubtype="1">
                                  <p:stCondLst>
                                    <p:cond delay="0"/>
                                  </p:stCondLst>
                                  <p:childTnLst>
                                    <p:set>
                                      <p:cBhvr>
                                        <p:cTn dur="1" fill="hold" id="28">
                                          <p:stCondLst>
                                            <p:cond delay="0"/>
                                          </p:stCondLst>
                                        </p:cTn>
                                        <p:tgtEl>
                                          <p:spTgt spid="157"/>
                                        </p:tgtEl>
                                        <p:attrNameLst>
                                          <p:attrName>style.visibility</p:attrName>
                                        </p:attrNameLst>
                                      </p:cBhvr>
                                      <p:to>
                                        <p:strVal val="visible"/>
                                      </p:to>
                                    </p:set>
                                    <p:anim calcmode="lin" valueType="num">
                                      <p:cBhvr additive="base">
                                        <p:cTn dur="500" fill="hold" id="29"/>
                                        <p:tgtEl>
                                          <p:spTgt spid="157"/>
                                        </p:tgtEl>
                                        <p:attrNameLst>
                                          <p:attrName>ppt_x</p:attrName>
                                        </p:attrNameLst>
                                      </p:cBhvr>
                                      <p:tavLst>
                                        <p:tav tm="0">
                                          <p:val>
                                            <p:strVal val="#ppt_x"/>
                                          </p:val>
                                        </p:tav>
                                        <p:tav tm="100000">
                                          <p:val>
                                            <p:strVal val="#ppt_x"/>
                                          </p:val>
                                        </p:tav>
                                      </p:tavLst>
                                    </p:anim>
                                    <p:anim calcmode="lin" valueType="num">
                                      <p:cBhvr additive="base">
                                        <p:cTn dur="500" fill="hold" id="30"/>
                                        <p:tgtEl>
                                          <p:spTgt spid="157"/>
                                        </p:tgtEl>
                                        <p:attrNameLst>
                                          <p:attrName>ppt_y</p:attrName>
                                        </p:attrNameLst>
                                      </p:cBhvr>
                                      <p:tavLst>
                                        <p:tav tm="0">
                                          <p:val>
                                            <p:strVal val="0-#ppt_h/2"/>
                                          </p:val>
                                        </p:tav>
                                        <p:tav tm="100000">
                                          <p:val>
                                            <p:strVal val="#ppt_y"/>
                                          </p:val>
                                        </p:tav>
                                      </p:tavLst>
                                    </p:anim>
                                  </p:childTnLst>
                                </p:cTn>
                              </p:par>
                            </p:childTnLst>
                          </p:cTn>
                        </p:par>
                        <p:par>
                          <p:cTn fill="hold" id="31">
                            <p:stCondLst>
                              <p:cond delay="3100"/>
                            </p:stCondLst>
                            <p:childTnLst>
                              <p:par>
                                <p:cTn fill="hold" grpId="0" id="32" nodeType="afterEffect" presetClass="entr" presetID="22" presetSubtype="8">
                                  <p:stCondLst>
                                    <p:cond delay="0"/>
                                  </p:stCondLst>
                                  <p:childTnLst>
                                    <p:set>
                                      <p:cBhvr>
                                        <p:cTn dur="1" fill="hold" id="33">
                                          <p:stCondLst>
                                            <p:cond delay="0"/>
                                          </p:stCondLst>
                                        </p:cTn>
                                        <p:tgtEl>
                                          <p:spTgt spid="1048869">
                                            <p:txEl>
                                              <p:pRg st="0" end="0"/>
                                            </p:txEl>
                                          </p:spTgt>
                                        </p:tgtEl>
                                        <p:attrNameLst>
                                          <p:attrName>style.visibility</p:attrName>
                                        </p:attrNameLst>
                                      </p:cBhvr>
                                      <p:to>
                                        <p:strVal val="visible"/>
                                      </p:to>
                                    </p:set>
                                    <p:animEffect transition="in" filter="wipe(left)">
                                      <p:cBhvr>
                                        <p:cTn dur="500" id="34"/>
                                        <p:tgtEl>
                                          <p:spTgt spid="1048869">
                                            <p:txEl>
                                              <p:pRg st="0" end="0"/>
                                            </p:txEl>
                                          </p:spTgt>
                                        </p:tgtEl>
                                      </p:cBhvr>
                                    </p:animEffect>
                                  </p:childTnLst>
                                </p:cTn>
                              </p:par>
                            </p:childTnLst>
                          </p:cTn>
                        </p:par>
                        <p:par>
                          <p:cTn fill="hold" id="35">
                            <p:stCondLst>
                              <p:cond delay="3600"/>
                            </p:stCondLst>
                            <p:childTnLst>
                              <p:par>
                                <p:cTn decel="100000" fill="hold" grpId="0" id="36" nodeType="afterEffect" presetClass="entr" presetID="2" presetSubtype="1">
                                  <p:stCondLst>
                                    <p:cond delay="0"/>
                                  </p:stCondLst>
                                  <p:childTnLst>
                                    <p:set>
                                      <p:cBhvr>
                                        <p:cTn dur="1" fill="hold" id="37">
                                          <p:stCondLst>
                                            <p:cond delay="0"/>
                                          </p:stCondLst>
                                        </p:cTn>
                                        <p:tgtEl>
                                          <p:spTgt spid="1048868"/>
                                        </p:tgtEl>
                                        <p:attrNameLst>
                                          <p:attrName>style.visibility</p:attrName>
                                        </p:attrNameLst>
                                      </p:cBhvr>
                                      <p:to>
                                        <p:strVal val="visible"/>
                                      </p:to>
                                    </p:set>
                                    <p:anim calcmode="lin" valueType="num">
                                      <p:cBhvr additive="base">
                                        <p:cTn dur="500" fill="hold" id="38"/>
                                        <p:tgtEl>
                                          <p:spTgt spid="1048868"/>
                                        </p:tgtEl>
                                        <p:attrNameLst>
                                          <p:attrName>ppt_x</p:attrName>
                                        </p:attrNameLst>
                                      </p:cBhvr>
                                      <p:tavLst>
                                        <p:tav tm="0">
                                          <p:val>
                                            <p:strVal val="#ppt_x"/>
                                          </p:val>
                                        </p:tav>
                                        <p:tav tm="100000">
                                          <p:val>
                                            <p:strVal val="#ppt_x"/>
                                          </p:val>
                                        </p:tav>
                                      </p:tavLst>
                                    </p:anim>
                                    <p:anim calcmode="lin" valueType="num">
                                      <p:cBhvr additive="base">
                                        <p:cTn dur="500" fill="hold" id="39"/>
                                        <p:tgtEl>
                                          <p:spTgt spid="1048868"/>
                                        </p:tgtEl>
                                        <p:attrNameLst>
                                          <p:attrName>ppt_y</p:attrName>
                                        </p:attrNameLst>
                                      </p:cBhvr>
                                      <p:tavLst>
                                        <p:tav tm="0">
                                          <p:val>
                                            <p:strVal val="0-#ppt_h/2"/>
                                          </p:val>
                                        </p:tav>
                                        <p:tav tm="100000">
                                          <p:val>
                                            <p:strVal val="#ppt_y"/>
                                          </p:val>
                                        </p:tav>
                                      </p:tavLst>
                                    </p:anim>
                                  </p:childTnLst>
                                </p:cTn>
                              </p:par>
                            </p:childTnLst>
                          </p:cTn>
                        </p:par>
                        <p:par>
                          <p:cTn fill="hold" id="40">
                            <p:stCondLst>
                              <p:cond delay="4100"/>
                            </p:stCondLst>
                            <p:childTnLst>
                              <p:par>
                                <p:cTn decel="100000" fill="hold" grpId="0" id="41" nodeType="afterEffect" presetClass="entr" presetID="2" presetSubtype="8">
                                  <p:stCondLst>
                                    <p:cond delay="0"/>
                                  </p:stCondLst>
                                  <p:iterate type="wd">
                                    <p:tmPct val="10000"/>
                                  </p:iterate>
                                  <p:childTnLst>
                                    <p:set>
                                      <p:cBhvr>
                                        <p:cTn dur="1" fill="hold" id="42">
                                          <p:stCondLst>
                                            <p:cond delay="0"/>
                                          </p:stCondLst>
                                        </p:cTn>
                                        <p:tgtEl>
                                          <p:spTgt spid="1048867">
                                            <p:txEl>
                                              <p:pRg st="0" end="0"/>
                                            </p:txEl>
                                          </p:spTgt>
                                        </p:tgtEl>
                                        <p:attrNameLst>
                                          <p:attrName>style.visibility</p:attrName>
                                        </p:attrNameLst>
                                      </p:cBhvr>
                                      <p:to>
                                        <p:strVal val="visible"/>
                                      </p:to>
                                    </p:set>
                                    <p:anim calcmode="lin" valueType="num">
                                      <p:cBhvr additive="base">
                                        <p:cTn dur="500" fill="hold" id="43"/>
                                        <p:tgtEl>
                                          <p:spTgt spid="1048867">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44"/>
                                        <p:tgtEl>
                                          <p:spTgt spid="1048867">
                                            <p:txEl>
                                              <p:pRg st="0" end="0"/>
                                            </p:txEl>
                                          </p:spTgt>
                                        </p:tgtEl>
                                        <p:attrNameLst>
                                          <p:attrName>ppt_y</p:attrName>
                                        </p:attrNameLst>
                                      </p:cBhvr>
                                      <p:tavLst>
                                        <p:tav tm="0">
                                          <p:val>
                                            <p:strVal val="#ppt_y"/>
                                          </p:val>
                                        </p:tav>
                                        <p:tav tm="100000">
                                          <p:val>
                                            <p:strVal val="#ppt_y"/>
                                          </p:val>
                                        </p:tav>
                                      </p:tavLst>
                                    </p:anim>
                                  </p:childTnLst>
                                </p:cTn>
                              </p:par>
                              <p:par>
                                <p:cTn decel="100000" fill="hold" id="45" nodeType="withEffect" presetClass="entr" presetID="2" presetSubtype="1">
                                  <p:stCondLst>
                                    <p:cond delay="0"/>
                                  </p:stCondLst>
                                  <p:childTnLst>
                                    <p:set>
                                      <p:cBhvr>
                                        <p:cTn dur="1" fill="hold" id="46">
                                          <p:stCondLst>
                                            <p:cond delay="0"/>
                                          </p:stCondLst>
                                        </p:cTn>
                                        <p:tgtEl>
                                          <p:spTgt spid="153"/>
                                        </p:tgtEl>
                                        <p:attrNameLst>
                                          <p:attrName>style.visibility</p:attrName>
                                        </p:attrNameLst>
                                      </p:cBhvr>
                                      <p:to>
                                        <p:strVal val="visible"/>
                                      </p:to>
                                    </p:set>
                                    <p:anim calcmode="lin" valueType="num">
                                      <p:cBhvr additive="base">
                                        <p:cTn dur="500" fill="hold" id="47"/>
                                        <p:tgtEl>
                                          <p:spTgt spid="153"/>
                                        </p:tgtEl>
                                        <p:attrNameLst>
                                          <p:attrName>ppt_x</p:attrName>
                                        </p:attrNameLst>
                                      </p:cBhvr>
                                      <p:tavLst>
                                        <p:tav tm="0">
                                          <p:val>
                                            <p:strVal val="#ppt_x"/>
                                          </p:val>
                                        </p:tav>
                                        <p:tav tm="100000">
                                          <p:val>
                                            <p:strVal val="#ppt_x"/>
                                          </p:val>
                                        </p:tav>
                                      </p:tavLst>
                                    </p:anim>
                                    <p:anim calcmode="lin" valueType="num">
                                      <p:cBhvr additive="base">
                                        <p:cTn dur="500" fill="hold" id="48"/>
                                        <p:tgtEl>
                                          <p:spTgt spid="153"/>
                                        </p:tgtEl>
                                        <p:attrNameLst>
                                          <p:attrName>ppt_y</p:attrName>
                                        </p:attrNameLst>
                                      </p:cBhvr>
                                      <p:tavLst>
                                        <p:tav tm="0">
                                          <p:val>
                                            <p:strVal val="0-#ppt_h/2"/>
                                          </p:val>
                                        </p:tav>
                                        <p:tav tm="100000">
                                          <p:val>
                                            <p:strVal val="#ppt_y"/>
                                          </p:val>
                                        </p:tav>
                                      </p:tavLst>
                                    </p:anim>
                                  </p:childTnLst>
                                </p:cTn>
                              </p:par>
                            </p:childTnLst>
                          </p:cTn>
                        </p:par>
                        <p:par>
                          <p:cTn fill="hold" id="49">
                            <p:stCondLst>
                              <p:cond delay="4700"/>
                            </p:stCondLst>
                            <p:childTnLst>
                              <p:par>
                                <p:cTn fill="hold" grpId="0" id="50" nodeType="afterEffect" presetClass="entr" presetID="22" presetSubtype="8">
                                  <p:stCondLst>
                                    <p:cond delay="0"/>
                                  </p:stCondLst>
                                  <p:childTnLst>
                                    <p:set>
                                      <p:cBhvr>
                                        <p:cTn dur="1" fill="hold" id="51">
                                          <p:stCondLst>
                                            <p:cond delay="0"/>
                                          </p:stCondLst>
                                        </p:cTn>
                                        <p:tgtEl>
                                          <p:spTgt spid="1048870">
                                            <p:txEl>
                                              <p:pRg st="0" end="0"/>
                                            </p:txEl>
                                          </p:spTgt>
                                        </p:tgtEl>
                                        <p:attrNameLst>
                                          <p:attrName>style.visibility</p:attrName>
                                        </p:attrNameLst>
                                      </p:cBhvr>
                                      <p:to>
                                        <p:strVal val="visible"/>
                                      </p:to>
                                    </p:set>
                                    <p:animEffect transition="in" filter="wipe(left)">
                                      <p:cBhvr>
                                        <p:cTn dur="500" id="52"/>
                                        <p:tgtEl>
                                          <p:spTgt spid="1048870">
                                            <p:txEl>
                                              <p:pRg st="0" end="0"/>
                                            </p:txEl>
                                          </p:spTgt>
                                        </p:tgtEl>
                                      </p:cBhvr>
                                    </p:animEffect>
                                  </p:childTnLst>
                                </p:cTn>
                              </p:par>
                            </p:childTnLst>
                          </p:cTn>
                        </p:par>
                        <p:par>
                          <p:cTn fill="hold" id="53">
                            <p:stCondLst>
                              <p:cond delay="5200"/>
                            </p:stCondLst>
                            <p:childTnLst>
                              <p:par>
                                <p:cTn decel="100000" fill="hold" grpId="0" id="54" nodeType="afterEffect" presetClass="entr" presetID="2" presetSubtype="1">
                                  <p:stCondLst>
                                    <p:cond delay="0"/>
                                  </p:stCondLst>
                                  <p:childTnLst>
                                    <p:set>
                                      <p:cBhvr>
                                        <p:cTn dur="1" fill="hold" id="55">
                                          <p:stCondLst>
                                            <p:cond delay="0"/>
                                          </p:stCondLst>
                                        </p:cTn>
                                        <p:tgtEl>
                                          <p:spTgt spid="1048872"/>
                                        </p:tgtEl>
                                        <p:attrNameLst>
                                          <p:attrName>style.visibility</p:attrName>
                                        </p:attrNameLst>
                                      </p:cBhvr>
                                      <p:to>
                                        <p:strVal val="visible"/>
                                      </p:to>
                                    </p:set>
                                    <p:anim calcmode="lin" valueType="num">
                                      <p:cBhvr additive="base">
                                        <p:cTn dur="500" fill="hold" id="56"/>
                                        <p:tgtEl>
                                          <p:spTgt spid="1048872"/>
                                        </p:tgtEl>
                                        <p:attrNameLst>
                                          <p:attrName>ppt_x</p:attrName>
                                        </p:attrNameLst>
                                      </p:cBhvr>
                                      <p:tavLst>
                                        <p:tav tm="0">
                                          <p:val>
                                            <p:strVal val="#ppt_x"/>
                                          </p:val>
                                        </p:tav>
                                        <p:tav tm="100000">
                                          <p:val>
                                            <p:strVal val="#ppt_x"/>
                                          </p:val>
                                        </p:tav>
                                      </p:tavLst>
                                    </p:anim>
                                    <p:anim calcmode="lin" valueType="num">
                                      <p:cBhvr additive="base">
                                        <p:cTn dur="500" fill="hold" id="57"/>
                                        <p:tgtEl>
                                          <p:spTgt spid="1048872"/>
                                        </p:tgtEl>
                                        <p:attrNameLst>
                                          <p:attrName>ppt_y</p:attrName>
                                        </p:attrNameLst>
                                      </p:cBhvr>
                                      <p:tavLst>
                                        <p:tav tm="0">
                                          <p:val>
                                            <p:strVal val="0-#ppt_h/2"/>
                                          </p:val>
                                        </p:tav>
                                        <p:tav tm="100000">
                                          <p:val>
                                            <p:strVal val="#ppt_y"/>
                                          </p:val>
                                        </p:tav>
                                      </p:tavLst>
                                    </p:anim>
                                  </p:childTnLst>
                                </p:cTn>
                              </p:par>
                            </p:childTnLst>
                          </p:cTn>
                        </p:par>
                        <p:par>
                          <p:cTn fill="hold" id="58">
                            <p:stCondLst>
                              <p:cond delay="5700"/>
                            </p:stCondLst>
                            <p:childTnLst>
                              <p:par>
                                <p:cTn decel="100000" fill="hold" grpId="0" id="59" nodeType="afterEffect" presetClass="entr" presetID="2" presetSubtype="8">
                                  <p:stCondLst>
                                    <p:cond delay="0"/>
                                  </p:stCondLst>
                                  <p:iterate type="wd">
                                    <p:tmPct val="10000"/>
                                  </p:iterate>
                                  <p:childTnLst>
                                    <p:set>
                                      <p:cBhvr>
                                        <p:cTn dur="1" fill="hold" id="60">
                                          <p:stCondLst>
                                            <p:cond delay="0"/>
                                          </p:stCondLst>
                                        </p:cTn>
                                        <p:tgtEl>
                                          <p:spTgt spid="1048871">
                                            <p:txEl>
                                              <p:pRg st="0" end="0"/>
                                            </p:txEl>
                                          </p:spTgt>
                                        </p:tgtEl>
                                        <p:attrNameLst>
                                          <p:attrName>style.visibility</p:attrName>
                                        </p:attrNameLst>
                                      </p:cBhvr>
                                      <p:to>
                                        <p:strVal val="visible"/>
                                      </p:to>
                                    </p:set>
                                    <p:anim calcmode="lin" valueType="num">
                                      <p:cBhvr additive="base">
                                        <p:cTn dur="500" fill="hold" id="61"/>
                                        <p:tgtEl>
                                          <p:spTgt spid="1048871">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62"/>
                                        <p:tgtEl>
                                          <p:spTgt spid="1048871">
                                            <p:txEl>
                                              <p:pRg st="0" end="0"/>
                                            </p:txEl>
                                          </p:spTgt>
                                        </p:tgtEl>
                                        <p:attrNameLst>
                                          <p:attrName>ppt_y</p:attrName>
                                        </p:attrNameLst>
                                      </p:cBhvr>
                                      <p:tavLst>
                                        <p:tav tm="0">
                                          <p:val>
                                            <p:strVal val="#ppt_y"/>
                                          </p:val>
                                        </p:tav>
                                        <p:tav tm="100000">
                                          <p:val>
                                            <p:strVal val="#ppt_y"/>
                                          </p:val>
                                        </p:tav>
                                      </p:tavLst>
                                    </p:anim>
                                  </p:childTnLst>
                                </p:cTn>
                              </p:par>
                              <p:par>
                                <p:cTn decel="100000" fill="hold" id="63" nodeType="withEffect" presetClass="entr" presetID="2" presetSubtype="1">
                                  <p:stCondLst>
                                    <p:cond delay="0"/>
                                  </p:stCondLst>
                                  <p:childTnLst>
                                    <p:set>
                                      <p:cBhvr>
                                        <p:cTn dur="1" fill="hold" id="64">
                                          <p:stCondLst>
                                            <p:cond delay="0"/>
                                          </p:stCondLst>
                                        </p:cTn>
                                        <p:tgtEl>
                                          <p:spTgt spid="154"/>
                                        </p:tgtEl>
                                        <p:attrNameLst>
                                          <p:attrName>style.visibility</p:attrName>
                                        </p:attrNameLst>
                                      </p:cBhvr>
                                      <p:to>
                                        <p:strVal val="visible"/>
                                      </p:to>
                                    </p:set>
                                    <p:anim calcmode="lin" valueType="num">
                                      <p:cBhvr additive="base">
                                        <p:cTn dur="500" fill="hold" id="65"/>
                                        <p:tgtEl>
                                          <p:spTgt spid="154"/>
                                        </p:tgtEl>
                                        <p:attrNameLst>
                                          <p:attrName>ppt_x</p:attrName>
                                        </p:attrNameLst>
                                      </p:cBhvr>
                                      <p:tavLst>
                                        <p:tav tm="0">
                                          <p:val>
                                            <p:strVal val="#ppt_x"/>
                                          </p:val>
                                        </p:tav>
                                        <p:tav tm="100000">
                                          <p:val>
                                            <p:strVal val="#ppt_x"/>
                                          </p:val>
                                        </p:tav>
                                      </p:tavLst>
                                    </p:anim>
                                    <p:anim calcmode="lin" valueType="num">
                                      <p:cBhvr additive="base">
                                        <p:cTn dur="500" fill="hold" id="66"/>
                                        <p:tgtEl>
                                          <p:spTgt spid="154"/>
                                        </p:tgtEl>
                                        <p:attrNameLst>
                                          <p:attrName>ppt_y</p:attrName>
                                        </p:attrNameLst>
                                      </p:cBhvr>
                                      <p:tavLst>
                                        <p:tav tm="0">
                                          <p:val>
                                            <p:strVal val="0-#ppt_h/2"/>
                                          </p:val>
                                        </p:tav>
                                        <p:tav tm="100000">
                                          <p:val>
                                            <p:strVal val="#ppt_y"/>
                                          </p:val>
                                        </p:tav>
                                      </p:tavLst>
                                    </p:anim>
                                  </p:childTnLst>
                                </p:cTn>
                              </p:par>
                            </p:childTnLst>
                          </p:cTn>
                        </p:par>
                        <p:par>
                          <p:cTn fill="hold" id="67">
                            <p:stCondLst>
                              <p:cond delay="6300"/>
                            </p:stCondLst>
                            <p:childTnLst>
                              <p:par>
                                <p:cTn fill="hold" grpId="0" id="68" nodeType="afterEffect" presetClass="entr" presetID="22" presetSubtype="8">
                                  <p:stCondLst>
                                    <p:cond delay="0"/>
                                  </p:stCondLst>
                                  <p:childTnLst>
                                    <p:set>
                                      <p:cBhvr>
                                        <p:cTn dur="1" fill="hold" id="69">
                                          <p:stCondLst>
                                            <p:cond delay="0"/>
                                          </p:stCondLst>
                                        </p:cTn>
                                        <p:tgtEl>
                                          <p:spTgt spid="1048873">
                                            <p:txEl>
                                              <p:pRg st="0" end="0"/>
                                            </p:txEl>
                                          </p:spTgt>
                                        </p:tgtEl>
                                        <p:attrNameLst>
                                          <p:attrName>style.visibility</p:attrName>
                                        </p:attrNameLst>
                                      </p:cBhvr>
                                      <p:to>
                                        <p:strVal val="visible"/>
                                      </p:to>
                                    </p:set>
                                    <p:animEffect transition="in" filter="wipe(left)">
                                      <p:cBhvr>
                                        <p:cTn dur="500" id="70"/>
                                        <p:tgtEl>
                                          <p:spTgt spid="1048873">
                                            <p:txEl>
                                              <p:pRg st="0" end="0"/>
                                            </p:txEl>
                                          </p:spTgt>
                                        </p:tgtEl>
                                      </p:cBhvr>
                                    </p:animEffect>
                                  </p:childTnLst>
                                </p:cTn>
                              </p:par>
                            </p:childTnLst>
                          </p:cTn>
                        </p:par>
                        <p:par>
                          <p:cTn fill="hold" id="71">
                            <p:stCondLst>
                              <p:cond delay="6800"/>
                            </p:stCondLst>
                            <p:childTnLst>
                              <p:par>
                                <p:cTn decel="100000" fill="hold" grpId="0" id="72" nodeType="afterEffect" presetClass="entr" presetID="2" presetSubtype="1">
                                  <p:stCondLst>
                                    <p:cond delay="0"/>
                                  </p:stCondLst>
                                  <p:childTnLst>
                                    <p:set>
                                      <p:cBhvr>
                                        <p:cTn dur="1" fill="hold" id="73">
                                          <p:stCondLst>
                                            <p:cond delay="0"/>
                                          </p:stCondLst>
                                        </p:cTn>
                                        <p:tgtEl>
                                          <p:spTgt spid="1048875"/>
                                        </p:tgtEl>
                                        <p:attrNameLst>
                                          <p:attrName>style.visibility</p:attrName>
                                        </p:attrNameLst>
                                      </p:cBhvr>
                                      <p:to>
                                        <p:strVal val="visible"/>
                                      </p:to>
                                    </p:set>
                                    <p:anim calcmode="lin" valueType="num">
                                      <p:cBhvr additive="base">
                                        <p:cTn dur="500" fill="hold" id="74"/>
                                        <p:tgtEl>
                                          <p:spTgt spid="1048875"/>
                                        </p:tgtEl>
                                        <p:attrNameLst>
                                          <p:attrName>ppt_x</p:attrName>
                                        </p:attrNameLst>
                                      </p:cBhvr>
                                      <p:tavLst>
                                        <p:tav tm="0">
                                          <p:val>
                                            <p:strVal val="#ppt_x"/>
                                          </p:val>
                                        </p:tav>
                                        <p:tav tm="100000">
                                          <p:val>
                                            <p:strVal val="#ppt_x"/>
                                          </p:val>
                                        </p:tav>
                                      </p:tavLst>
                                    </p:anim>
                                    <p:anim calcmode="lin" valueType="num">
                                      <p:cBhvr additive="base">
                                        <p:cTn dur="500" fill="hold" id="75"/>
                                        <p:tgtEl>
                                          <p:spTgt spid="1048875"/>
                                        </p:tgtEl>
                                        <p:attrNameLst>
                                          <p:attrName>ppt_y</p:attrName>
                                        </p:attrNameLst>
                                      </p:cBhvr>
                                      <p:tavLst>
                                        <p:tav tm="0">
                                          <p:val>
                                            <p:strVal val="0-#ppt_h/2"/>
                                          </p:val>
                                        </p:tav>
                                        <p:tav tm="100000">
                                          <p:val>
                                            <p:strVal val="#ppt_y"/>
                                          </p:val>
                                        </p:tav>
                                      </p:tavLst>
                                    </p:anim>
                                  </p:childTnLst>
                                </p:cTn>
                              </p:par>
                            </p:childTnLst>
                          </p:cTn>
                        </p:par>
                        <p:par>
                          <p:cTn fill="hold" id="76">
                            <p:stCondLst>
                              <p:cond delay="7300"/>
                            </p:stCondLst>
                            <p:childTnLst>
                              <p:par>
                                <p:cTn decel="100000" fill="hold" grpId="0" id="77" nodeType="afterEffect" presetClass="entr" presetID="2" presetSubtype="8">
                                  <p:stCondLst>
                                    <p:cond delay="0"/>
                                  </p:stCondLst>
                                  <p:iterate type="wd">
                                    <p:tmPct val="10000"/>
                                  </p:iterate>
                                  <p:childTnLst>
                                    <p:set>
                                      <p:cBhvr>
                                        <p:cTn dur="1" fill="hold" id="78">
                                          <p:stCondLst>
                                            <p:cond delay="0"/>
                                          </p:stCondLst>
                                        </p:cTn>
                                        <p:tgtEl>
                                          <p:spTgt spid="1048874">
                                            <p:txEl>
                                              <p:pRg st="0" end="0"/>
                                            </p:txEl>
                                          </p:spTgt>
                                        </p:tgtEl>
                                        <p:attrNameLst>
                                          <p:attrName>style.visibility</p:attrName>
                                        </p:attrNameLst>
                                      </p:cBhvr>
                                      <p:to>
                                        <p:strVal val="visible"/>
                                      </p:to>
                                    </p:set>
                                    <p:anim calcmode="lin" valueType="num">
                                      <p:cBhvr additive="base">
                                        <p:cTn dur="500" fill="hold" id="79"/>
                                        <p:tgtEl>
                                          <p:spTgt spid="1048874">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80"/>
                                        <p:tgtEl>
                                          <p:spTgt spid="1048874">
                                            <p:txEl>
                                              <p:pRg st="0" end="0"/>
                                            </p:txEl>
                                          </p:spTgt>
                                        </p:tgtEl>
                                        <p:attrNameLst>
                                          <p:attrName>ppt_y</p:attrName>
                                        </p:attrNameLst>
                                      </p:cBhvr>
                                      <p:tavLst>
                                        <p:tav tm="0">
                                          <p:val>
                                            <p:strVal val="#ppt_y"/>
                                          </p:val>
                                        </p:tav>
                                        <p:tav tm="100000">
                                          <p:val>
                                            <p:strVal val="#ppt_y"/>
                                          </p:val>
                                        </p:tav>
                                      </p:tavLst>
                                    </p:anim>
                                  </p:childTnLst>
                                </p:cTn>
                              </p:par>
                              <p:par>
                                <p:cTn decel="100000" fill="hold" id="81" nodeType="withEffect" presetClass="entr" presetID="2" presetSubtype="1">
                                  <p:stCondLst>
                                    <p:cond delay="0"/>
                                  </p:stCondLst>
                                  <p:childTnLst>
                                    <p:set>
                                      <p:cBhvr>
                                        <p:cTn dur="1" fill="hold" id="82">
                                          <p:stCondLst>
                                            <p:cond delay="0"/>
                                          </p:stCondLst>
                                        </p:cTn>
                                        <p:tgtEl>
                                          <p:spTgt spid="155"/>
                                        </p:tgtEl>
                                        <p:attrNameLst>
                                          <p:attrName>style.visibility</p:attrName>
                                        </p:attrNameLst>
                                      </p:cBhvr>
                                      <p:to>
                                        <p:strVal val="visible"/>
                                      </p:to>
                                    </p:set>
                                    <p:anim calcmode="lin" valueType="num">
                                      <p:cBhvr additive="base">
                                        <p:cTn dur="500" fill="hold" id="83"/>
                                        <p:tgtEl>
                                          <p:spTgt spid="155"/>
                                        </p:tgtEl>
                                        <p:attrNameLst>
                                          <p:attrName>ppt_x</p:attrName>
                                        </p:attrNameLst>
                                      </p:cBhvr>
                                      <p:tavLst>
                                        <p:tav tm="0">
                                          <p:val>
                                            <p:strVal val="#ppt_x"/>
                                          </p:val>
                                        </p:tav>
                                        <p:tav tm="100000">
                                          <p:val>
                                            <p:strVal val="#ppt_x"/>
                                          </p:val>
                                        </p:tav>
                                      </p:tavLst>
                                    </p:anim>
                                    <p:anim calcmode="lin" valueType="num">
                                      <p:cBhvr additive="base">
                                        <p:cTn dur="500" fill="hold" id="84"/>
                                        <p:tgtEl>
                                          <p:spTgt spid="155"/>
                                        </p:tgtEl>
                                        <p:attrNameLst>
                                          <p:attrName>ppt_y</p:attrName>
                                        </p:attrNameLst>
                                      </p:cBhvr>
                                      <p:tavLst>
                                        <p:tav tm="0">
                                          <p:val>
                                            <p:strVal val="0-#ppt_h/2"/>
                                          </p:val>
                                        </p:tav>
                                        <p:tav tm="100000">
                                          <p:val>
                                            <p:strVal val="#ppt_y"/>
                                          </p:val>
                                        </p:tav>
                                      </p:tavLst>
                                    </p:anim>
                                  </p:childTnLst>
                                </p:cTn>
                              </p:par>
                            </p:childTnLst>
                          </p:cTn>
                        </p:par>
                        <p:par>
                          <p:cTn fill="hold" id="85">
                            <p:stCondLst>
                              <p:cond delay="7900"/>
                            </p:stCondLst>
                            <p:childTnLst>
                              <p:par>
                                <p:cTn fill="hold" grpId="0" id="86" nodeType="afterEffect" presetClass="entr" presetID="22" presetSubtype="8">
                                  <p:stCondLst>
                                    <p:cond delay="0"/>
                                  </p:stCondLst>
                                  <p:childTnLst>
                                    <p:set>
                                      <p:cBhvr>
                                        <p:cTn dur="1" fill="hold" id="87">
                                          <p:stCondLst>
                                            <p:cond delay="0"/>
                                          </p:stCondLst>
                                        </p:cTn>
                                        <p:tgtEl>
                                          <p:spTgt spid="1048876">
                                            <p:txEl>
                                              <p:pRg st="0" end="0"/>
                                            </p:txEl>
                                          </p:spTgt>
                                        </p:tgtEl>
                                        <p:attrNameLst>
                                          <p:attrName>style.visibility</p:attrName>
                                        </p:attrNameLst>
                                      </p:cBhvr>
                                      <p:to>
                                        <p:strVal val="visible"/>
                                      </p:to>
                                    </p:set>
                                    <p:animEffect transition="in" filter="wipe(left)">
                                      <p:cBhvr>
                                        <p:cTn dur="500" id="88"/>
                                        <p:tgtEl>
                                          <p:spTgt spid="1048876">
                                            <p:txEl>
                                              <p:pRg st="0" end="0"/>
                                            </p:txEl>
                                          </p:spTgt>
                                        </p:tgtEl>
                                      </p:cBhvr>
                                    </p:animEffect>
                                  </p:childTnLst>
                                </p:cTn>
                              </p:par>
                            </p:childTnLst>
                          </p:cTn>
                        </p:par>
                        <p:par>
                          <p:cTn fill="hold" id="89">
                            <p:stCondLst>
                              <p:cond delay="8400"/>
                            </p:stCondLst>
                            <p:childTnLst>
                              <p:par>
                                <p:cTn decel="100000" fill="hold" grpId="0" id="90" nodeType="afterEffect" presetClass="entr" presetID="2" presetSubtype="1">
                                  <p:stCondLst>
                                    <p:cond delay="0"/>
                                  </p:stCondLst>
                                  <p:childTnLst>
                                    <p:set>
                                      <p:cBhvr>
                                        <p:cTn dur="1" fill="hold" id="91">
                                          <p:stCondLst>
                                            <p:cond delay="0"/>
                                          </p:stCondLst>
                                        </p:cTn>
                                        <p:tgtEl>
                                          <p:spTgt spid="1048878"/>
                                        </p:tgtEl>
                                        <p:attrNameLst>
                                          <p:attrName>style.visibility</p:attrName>
                                        </p:attrNameLst>
                                      </p:cBhvr>
                                      <p:to>
                                        <p:strVal val="visible"/>
                                      </p:to>
                                    </p:set>
                                    <p:anim calcmode="lin" valueType="num">
                                      <p:cBhvr additive="base">
                                        <p:cTn dur="500" fill="hold" id="92"/>
                                        <p:tgtEl>
                                          <p:spTgt spid="1048878"/>
                                        </p:tgtEl>
                                        <p:attrNameLst>
                                          <p:attrName>ppt_x</p:attrName>
                                        </p:attrNameLst>
                                      </p:cBhvr>
                                      <p:tavLst>
                                        <p:tav tm="0">
                                          <p:val>
                                            <p:strVal val="#ppt_x"/>
                                          </p:val>
                                        </p:tav>
                                        <p:tav tm="100000">
                                          <p:val>
                                            <p:strVal val="#ppt_x"/>
                                          </p:val>
                                        </p:tav>
                                      </p:tavLst>
                                    </p:anim>
                                    <p:anim calcmode="lin" valueType="num">
                                      <p:cBhvr additive="base">
                                        <p:cTn dur="500" fill="hold" id="93"/>
                                        <p:tgtEl>
                                          <p:spTgt spid="1048878"/>
                                        </p:tgtEl>
                                        <p:attrNameLst>
                                          <p:attrName>ppt_y</p:attrName>
                                        </p:attrNameLst>
                                      </p:cBhvr>
                                      <p:tavLst>
                                        <p:tav tm="0">
                                          <p:val>
                                            <p:strVal val="0-#ppt_h/2"/>
                                          </p:val>
                                        </p:tav>
                                        <p:tav tm="100000">
                                          <p:val>
                                            <p:strVal val="#ppt_y"/>
                                          </p:val>
                                        </p:tav>
                                      </p:tavLst>
                                    </p:anim>
                                  </p:childTnLst>
                                </p:cTn>
                              </p:par>
                            </p:childTnLst>
                          </p:cTn>
                        </p:par>
                        <p:par>
                          <p:cTn fill="hold" id="94">
                            <p:stCondLst>
                              <p:cond delay="8900"/>
                            </p:stCondLst>
                            <p:childTnLst>
                              <p:par>
                                <p:cTn decel="100000" fill="hold" grpId="0" id="95" nodeType="afterEffect" presetClass="entr" presetID="2" presetSubtype="8">
                                  <p:stCondLst>
                                    <p:cond delay="0"/>
                                  </p:stCondLst>
                                  <p:iterate type="wd">
                                    <p:tmPct val="10000"/>
                                  </p:iterate>
                                  <p:childTnLst>
                                    <p:set>
                                      <p:cBhvr>
                                        <p:cTn dur="1" fill="hold" id="96">
                                          <p:stCondLst>
                                            <p:cond delay="0"/>
                                          </p:stCondLst>
                                        </p:cTn>
                                        <p:tgtEl>
                                          <p:spTgt spid="1048877">
                                            <p:txEl>
                                              <p:pRg st="0" end="0"/>
                                            </p:txEl>
                                          </p:spTgt>
                                        </p:tgtEl>
                                        <p:attrNameLst>
                                          <p:attrName>style.visibility</p:attrName>
                                        </p:attrNameLst>
                                      </p:cBhvr>
                                      <p:to>
                                        <p:strVal val="visible"/>
                                      </p:to>
                                    </p:set>
                                    <p:anim calcmode="lin" valueType="num">
                                      <p:cBhvr additive="base">
                                        <p:cTn dur="500" fill="hold" id="97"/>
                                        <p:tgtEl>
                                          <p:spTgt spid="1048877">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98"/>
                                        <p:tgtEl>
                                          <p:spTgt spid="1048877">
                                            <p:txEl>
                                              <p:pRg st="0" end="0"/>
                                            </p:txEl>
                                          </p:spTgt>
                                        </p:tgtEl>
                                        <p:attrNameLst>
                                          <p:attrName>ppt_y</p:attrName>
                                        </p:attrNameLst>
                                      </p:cBhvr>
                                      <p:tavLst>
                                        <p:tav tm="0">
                                          <p:val>
                                            <p:strVal val="#ppt_y"/>
                                          </p:val>
                                        </p:tav>
                                        <p:tav tm="100000">
                                          <p:val>
                                            <p:strVal val="#ppt_y"/>
                                          </p:val>
                                        </p:tav>
                                      </p:tavLst>
                                    </p:anim>
                                  </p:childTnLst>
                                </p:cTn>
                              </p:par>
                              <p:par>
                                <p:cTn decel="100000" fill="hold" id="99" nodeType="withEffect" presetClass="entr" presetID="2" presetSubtype="1">
                                  <p:stCondLst>
                                    <p:cond delay="0"/>
                                  </p:stCondLst>
                                  <p:childTnLst>
                                    <p:set>
                                      <p:cBhvr>
                                        <p:cTn dur="1" fill="hold" id="100">
                                          <p:stCondLst>
                                            <p:cond delay="0"/>
                                          </p:stCondLst>
                                        </p:cTn>
                                        <p:tgtEl>
                                          <p:spTgt spid="156"/>
                                        </p:tgtEl>
                                        <p:attrNameLst>
                                          <p:attrName>style.visibility</p:attrName>
                                        </p:attrNameLst>
                                      </p:cBhvr>
                                      <p:to>
                                        <p:strVal val="visible"/>
                                      </p:to>
                                    </p:set>
                                    <p:anim calcmode="lin" valueType="num">
                                      <p:cBhvr additive="base">
                                        <p:cTn dur="500" fill="hold" id="101"/>
                                        <p:tgtEl>
                                          <p:spTgt spid="156"/>
                                        </p:tgtEl>
                                        <p:attrNameLst>
                                          <p:attrName>ppt_x</p:attrName>
                                        </p:attrNameLst>
                                      </p:cBhvr>
                                      <p:tavLst>
                                        <p:tav tm="0">
                                          <p:val>
                                            <p:strVal val="#ppt_x"/>
                                          </p:val>
                                        </p:tav>
                                        <p:tav tm="100000">
                                          <p:val>
                                            <p:strVal val="#ppt_x"/>
                                          </p:val>
                                        </p:tav>
                                      </p:tavLst>
                                    </p:anim>
                                    <p:anim calcmode="lin" valueType="num">
                                      <p:cBhvr additive="base">
                                        <p:cTn dur="500" fill="hold" id="102"/>
                                        <p:tgtEl>
                                          <p:spTgt spid="156"/>
                                        </p:tgtEl>
                                        <p:attrNameLst>
                                          <p:attrName>ppt_y</p:attrName>
                                        </p:attrNameLst>
                                      </p:cBhvr>
                                      <p:tavLst>
                                        <p:tav tm="0">
                                          <p:val>
                                            <p:strVal val="0-#ppt_h/2"/>
                                          </p:val>
                                        </p:tav>
                                        <p:tav tm="100000">
                                          <p:val>
                                            <p:strVal val="#ppt_y"/>
                                          </p:val>
                                        </p:tav>
                                      </p:tavLst>
                                    </p:anim>
                                  </p:childTnLst>
                                </p:cTn>
                              </p:par>
                            </p:childTnLst>
                          </p:cTn>
                        </p:par>
                        <p:par>
                          <p:cTn fill="hold" id="103">
                            <p:stCondLst>
                              <p:cond delay="9500"/>
                            </p:stCondLst>
                            <p:childTnLst>
                              <p:par>
                                <p:cTn fill="hold" grpId="0" id="104" nodeType="afterEffect" presetClass="entr" presetID="22" presetSubtype="8">
                                  <p:stCondLst>
                                    <p:cond delay="0"/>
                                  </p:stCondLst>
                                  <p:childTnLst>
                                    <p:set>
                                      <p:cBhvr>
                                        <p:cTn dur="1" fill="hold" id="105">
                                          <p:stCondLst>
                                            <p:cond delay="0"/>
                                          </p:stCondLst>
                                        </p:cTn>
                                        <p:tgtEl>
                                          <p:spTgt spid="1048879">
                                            <p:txEl>
                                              <p:pRg st="0" end="0"/>
                                            </p:txEl>
                                          </p:spTgt>
                                        </p:tgtEl>
                                        <p:attrNameLst>
                                          <p:attrName>style.visibility</p:attrName>
                                        </p:attrNameLst>
                                      </p:cBhvr>
                                      <p:to>
                                        <p:strVal val="visible"/>
                                      </p:to>
                                    </p:set>
                                    <p:animEffect transition="in" filter="wipe(left)">
                                      <p:cBhvr>
                                        <p:cTn dur="500" id="106"/>
                                        <p:tgtEl>
                                          <p:spTgt spid="10488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65" grpId="0" build="p">
        <p:tmplLst>
          <p:tmpl lvl="1">
            <p:tnLst>
              <p:par>
                <p:cTn decel="100000" fill="hold" nodeType="afterEffect" presetClass="entr" presetID="2" presetSubtype="8">
                  <p:stCondLst>
                    <p:cond delay="0"/>
                  </p:stCondLst>
                  <p:iterate type="wd">
                    <p:tmPct val="10000"/>
                  </p:iterate>
                  <p:childTnLst>
                    <p:set>
                      <p:cBhvr>
                        <p:cTn dur="1" fill="hold">
                          <p:stCondLst>
                            <p:cond delay="0"/>
                          </p:stCondLst>
                        </p:cTn>
                        <p:tgtEl>
                          <p:spTgt spid="1048865"/>
                        </p:tgtEl>
                        <p:attrNameLst>
                          <p:attrName>style.visibility</p:attrName>
                        </p:attrNameLst>
                      </p:cBhvr>
                      <p:to>
                        <p:strVal val="visible"/>
                      </p:to>
                    </p:set>
                    <p:anim calcmode="lin" valueType="num">
                      <p:cBhvr additive="base">
                        <p:cTn dur="500" fill="hold"/>
                        <p:tgtEl>
                          <p:spTgt spid="1048865"/>
                        </p:tgtEl>
                        <p:attrNameLst>
                          <p:attrName>ppt_x</p:attrName>
                        </p:attrNameLst>
                      </p:cBhvr>
                      <p:tavLst>
                        <p:tav tm="0">
                          <p:val>
                            <p:strVal val="0-#ppt_w/2"/>
                          </p:val>
                        </p:tav>
                        <p:tav tm="100000">
                          <p:val>
                            <p:strVal val="#ppt_x"/>
                          </p:val>
                        </p:tav>
                      </p:tavLst>
                    </p:anim>
                    <p:anim calcmode="lin" valueType="num">
                      <p:cBhvr additive="base">
                        <p:cTn dur="500" fill="hold"/>
                        <p:tgtEl>
                          <p:spTgt spid="1048865"/>
                        </p:tgtEl>
                        <p:attrNameLst>
                          <p:attrName>ppt_y</p:attrName>
                        </p:attrNameLst>
                      </p:cBhvr>
                      <p:tavLst>
                        <p:tav tm="0">
                          <p:val>
                            <p:strVal val="#ppt_y"/>
                          </p:val>
                        </p:tav>
                        <p:tav tm="100000">
                          <p:val>
                            <p:strVal val="#ppt_y"/>
                          </p:val>
                        </p:tav>
                      </p:tavLst>
                    </p:anim>
                  </p:childTnLst>
                </p:cTn>
              </p:par>
            </p:tnLst>
          </p:tmpl>
        </p:tmplLst>
      </p:bldP>
      <p:bldP spid="1048866" grpId="0" animBg="1"/>
      <p:bldP spid="1048867" grpId="0" build="p">
        <p:tmplLst>
          <p:tmpl lvl="1">
            <p:tnLst>
              <p:par>
                <p:cTn decel="100000" fill="hold" nodeType="afterEffect" presetClass="entr" presetID="2" presetSubtype="8">
                  <p:stCondLst>
                    <p:cond delay="0"/>
                  </p:stCondLst>
                  <p:iterate type="wd">
                    <p:tmPct val="10000"/>
                  </p:iterate>
                  <p:childTnLst>
                    <p:set>
                      <p:cBhvr>
                        <p:cTn dur="1" fill="hold">
                          <p:stCondLst>
                            <p:cond delay="0"/>
                          </p:stCondLst>
                        </p:cTn>
                        <p:tgtEl>
                          <p:spTgt spid="1048867"/>
                        </p:tgtEl>
                        <p:attrNameLst>
                          <p:attrName>style.visibility</p:attrName>
                        </p:attrNameLst>
                      </p:cBhvr>
                      <p:to>
                        <p:strVal val="visible"/>
                      </p:to>
                    </p:set>
                    <p:anim calcmode="lin" valueType="num">
                      <p:cBhvr additive="base">
                        <p:cTn dur="500" fill="hold"/>
                        <p:tgtEl>
                          <p:spTgt spid="1048867"/>
                        </p:tgtEl>
                        <p:attrNameLst>
                          <p:attrName>ppt_x</p:attrName>
                        </p:attrNameLst>
                      </p:cBhvr>
                      <p:tavLst>
                        <p:tav tm="0">
                          <p:val>
                            <p:strVal val="0-#ppt_w/2"/>
                          </p:val>
                        </p:tav>
                        <p:tav tm="100000">
                          <p:val>
                            <p:strVal val="#ppt_x"/>
                          </p:val>
                        </p:tav>
                      </p:tavLst>
                    </p:anim>
                    <p:anim calcmode="lin" valueType="num">
                      <p:cBhvr additive="base">
                        <p:cTn dur="500" fill="hold"/>
                        <p:tgtEl>
                          <p:spTgt spid="1048867"/>
                        </p:tgtEl>
                        <p:attrNameLst>
                          <p:attrName>ppt_y</p:attrName>
                        </p:attrNameLst>
                      </p:cBhvr>
                      <p:tavLst>
                        <p:tav tm="0">
                          <p:val>
                            <p:strVal val="#ppt_y"/>
                          </p:val>
                        </p:tav>
                        <p:tav tm="100000">
                          <p:val>
                            <p:strVal val="#ppt_y"/>
                          </p:val>
                        </p:tav>
                      </p:tavLst>
                    </p:anim>
                  </p:childTnLst>
                </p:cTn>
              </p:par>
            </p:tnLst>
          </p:tmpl>
        </p:tmplLst>
      </p:bldP>
      <p:bldP spid="1048868" grpId="0" animBg="1"/>
      <p:bldP spid="1048869" grpId="0" build="p">
        <p:tmplLst>
          <p:tmpl lvl="1">
            <p:tnLst>
              <p:par>
                <p:cTn fill="hold" nodeType="afterEffect" presetClass="entr" presetID="22" presetSubtype="8">
                  <p:stCondLst>
                    <p:cond delay="0"/>
                  </p:stCondLst>
                  <p:childTnLst>
                    <p:set>
                      <p:cBhvr>
                        <p:cTn dur="1" fill="hold">
                          <p:stCondLst>
                            <p:cond delay="0"/>
                          </p:stCondLst>
                        </p:cTn>
                        <p:tgtEl>
                          <p:spTgt spid="1048869"/>
                        </p:tgtEl>
                        <p:attrNameLst>
                          <p:attrName>style.visibility</p:attrName>
                        </p:attrNameLst>
                      </p:cBhvr>
                      <p:to>
                        <p:strVal val="visible"/>
                      </p:to>
                    </p:set>
                    <p:animEffect transition="in" filter="wipe(left)">
                      <p:cBhvr>
                        <p:cTn dur="500"/>
                        <p:tgtEl>
                          <p:spTgt spid="1048869"/>
                        </p:tgtEl>
                      </p:cBhvr>
                    </p:animEffect>
                  </p:childTnLst>
                </p:cTn>
              </p:par>
            </p:tnLst>
          </p:tmpl>
        </p:tmplLst>
      </p:bldP>
      <p:bldP spid="1048870" grpId="0" build="p">
        <p:tmplLst>
          <p:tmpl lvl="1">
            <p:tnLst>
              <p:par>
                <p:cTn fill="hold" nodeType="afterEffect" presetClass="entr" presetID="22" presetSubtype="8">
                  <p:stCondLst>
                    <p:cond delay="0"/>
                  </p:stCondLst>
                  <p:childTnLst>
                    <p:set>
                      <p:cBhvr>
                        <p:cTn dur="1" fill="hold">
                          <p:stCondLst>
                            <p:cond delay="0"/>
                          </p:stCondLst>
                        </p:cTn>
                        <p:tgtEl>
                          <p:spTgt spid="1048870"/>
                        </p:tgtEl>
                        <p:attrNameLst>
                          <p:attrName>style.visibility</p:attrName>
                        </p:attrNameLst>
                      </p:cBhvr>
                      <p:to>
                        <p:strVal val="visible"/>
                      </p:to>
                    </p:set>
                    <p:animEffect transition="in" filter="wipe(left)">
                      <p:cBhvr>
                        <p:cTn dur="500"/>
                        <p:tgtEl>
                          <p:spTgt spid="1048870"/>
                        </p:tgtEl>
                      </p:cBhvr>
                    </p:animEffect>
                  </p:childTnLst>
                </p:cTn>
              </p:par>
            </p:tnLst>
          </p:tmpl>
        </p:tmplLst>
      </p:bldP>
      <p:bldP spid="1048871" grpId="0" build="p">
        <p:tmplLst>
          <p:tmpl lvl="1">
            <p:tnLst>
              <p:par>
                <p:cTn decel="100000" fill="hold" nodeType="afterEffect" presetClass="entr" presetID="2" presetSubtype="8">
                  <p:stCondLst>
                    <p:cond delay="0"/>
                  </p:stCondLst>
                  <p:iterate type="wd">
                    <p:tmPct val="10000"/>
                  </p:iterate>
                  <p:childTnLst>
                    <p:set>
                      <p:cBhvr>
                        <p:cTn dur="1" fill="hold">
                          <p:stCondLst>
                            <p:cond delay="0"/>
                          </p:stCondLst>
                        </p:cTn>
                        <p:tgtEl>
                          <p:spTgt spid="1048871"/>
                        </p:tgtEl>
                        <p:attrNameLst>
                          <p:attrName>style.visibility</p:attrName>
                        </p:attrNameLst>
                      </p:cBhvr>
                      <p:to>
                        <p:strVal val="visible"/>
                      </p:to>
                    </p:set>
                    <p:anim calcmode="lin" valueType="num">
                      <p:cBhvr additive="base">
                        <p:cTn dur="500" fill="hold"/>
                        <p:tgtEl>
                          <p:spTgt spid="1048871"/>
                        </p:tgtEl>
                        <p:attrNameLst>
                          <p:attrName>ppt_x</p:attrName>
                        </p:attrNameLst>
                      </p:cBhvr>
                      <p:tavLst>
                        <p:tav tm="0">
                          <p:val>
                            <p:strVal val="0-#ppt_w/2"/>
                          </p:val>
                        </p:tav>
                        <p:tav tm="100000">
                          <p:val>
                            <p:strVal val="#ppt_x"/>
                          </p:val>
                        </p:tav>
                      </p:tavLst>
                    </p:anim>
                    <p:anim calcmode="lin" valueType="num">
                      <p:cBhvr additive="base">
                        <p:cTn dur="500" fill="hold"/>
                        <p:tgtEl>
                          <p:spTgt spid="1048871"/>
                        </p:tgtEl>
                        <p:attrNameLst>
                          <p:attrName>ppt_y</p:attrName>
                        </p:attrNameLst>
                      </p:cBhvr>
                      <p:tavLst>
                        <p:tav tm="0">
                          <p:val>
                            <p:strVal val="#ppt_y"/>
                          </p:val>
                        </p:tav>
                        <p:tav tm="100000">
                          <p:val>
                            <p:strVal val="#ppt_y"/>
                          </p:val>
                        </p:tav>
                      </p:tavLst>
                    </p:anim>
                  </p:childTnLst>
                </p:cTn>
              </p:par>
            </p:tnLst>
          </p:tmpl>
        </p:tmplLst>
      </p:bldP>
      <p:bldP spid="1048872" grpId="0" animBg="1"/>
      <p:bldP spid="1048873" grpId="0" build="p">
        <p:tmplLst>
          <p:tmpl lvl="1">
            <p:tnLst>
              <p:par>
                <p:cTn fill="hold" nodeType="afterEffect" presetClass="entr" presetID="22" presetSubtype="8">
                  <p:stCondLst>
                    <p:cond delay="0"/>
                  </p:stCondLst>
                  <p:childTnLst>
                    <p:set>
                      <p:cBhvr>
                        <p:cTn dur="1" fill="hold">
                          <p:stCondLst>
                            <p:cond delay="0"/>
                          </p:stCondLst>
                        </p:cTn>
                        <p:tgtEl>
                          <p:spTgt spid="1048873"/>
                        </p:tgtEl>
                        <p:attrNameLst>
                          <p:attrName>style.visibility</p:attrName>
                        </p:attrNameLst>
                      </p:cBhvr>
                      <p:to>
                        <p:strVal val="visible"/>
                      </p:to>
                    </p:set>
                    <p:animEffect transition="in" filter="wipe(left)">
                      <p:cBhvr>
                        <p:cTn dur="500"/>
                        <p:tgtEl>
                          <p:spTgt spid="1048873"/>
                        </p:tgtEl>
                      </p:cBhvr>
                    </p:animEffect>
                  </p:childTnLst>
                </p:cTn>
              </p:par>
            </p:tnLst>
          </p:tmpl>
        </p:tmplLst>
      </p:bldP>
      <p:bldP spid="1048874" grpId="0" build="p">
        <p:tmplLst>
          <p:tmpl lvl="1">
            <p:tnLst>
              <p:par>
                <p:cTn decel="100000" fill="hold" nodeType="afterEffect" presetClass="entr" presetID="2" presetSubtype="8">
                  <p:stCondLst>
                    <p:cond delay="0"/>
                  </p:stCondLst>
                  <p:iterate type="wd">
                    <p:tmPct val="10000"/>
                  </p:iterate>
                  <p:childTnLst>
                    <p:set>
                      <p:cBhvr>
                        <p:cTn dur="1" fill="hold">
                          <p:stCondLst>
                            <p:cond delay="0"/>
                          </p:stCondLst>
                        </p:cTn>
                        <p:tgtEl>
                          <p:spTgt spid="1048874"/>
                        </p:tgtEl>
                        <p:attrNameLst>
                          <p:attrName>style.visibility</p:attrName>
                        </p:attrNameLst>
                      </p:cBhvr>
                      <p:to>
                        <p:strVal val="visible"/>
                      </p:to>
                    </p:set>
                    <p:anim calcmode="lin" valueType="num">
                      <p:cBhvr additive="base">
                        <p:cTn dur="500" fill="hold"/>
                        <p:tgtEl>
                          <p:spTgt spid="1048874"/>
                        </p:tgtEl>
                        <p:attrNameLst>
                          <p:attrName>ppt_x</p:attrName>
                        </p:attrNameLst>
                      </p:cBhvr>
                      <p:tavLst>
                        <p:tav tm="0">
                          <p:val>
                            <p:strVal val="0-#ppt_w/2"/>
                          </p:val>
                        </p:tav>
                        <p:tav tm="100000">
                          <p:val>
                            <p:strVal val="#ppt_x"/>
                          </p:val>
                        </p:tav>
                      </p:tavLst>
                    </p:anim>
                    <p:anim calcmode="lin" valueType="num">
                      <p:cBhvr additive="base">
                        <p:cTn dur="500" fill="hold"/>
                        <p:tgtEl>
                          <p:spTgt spid="1048874"/>
                        </p:tgtEl>
                        <p:attrNameLst>
                          <p:attrName>ppt_y</p:attrName>
                        </p:attrNameLst>
                      </p:cBhvr>
                      <p:tavLst>
                        <p:tav tm="0">
                          <p:val>
                            <p:strVal val="#ppt_y"/>
                          </p:val>
                        </p:tav>
                        <p:tav tm="100000">
                          <p:val>
                            <p:strVal val="#ppt_y"/>
                          </p:val>
                        </p:tav>
                      </p:tavLst>
                    </p:anim>
                  </p:childTnLst>
                </p:cTn>
              </p:par>
            </p:tnLst>
          </p:tmpl>
        </p:tmplLst>
      </p:bldP>
      <p:bldP spid="1048875" grpId="0" animBg="1"/>
      <p:bldP spid="1048876" grpId="0" build="p">
        <p:tmplLst>
          <p:tmpl lvl="1">
            <p:tnLst>
              <p:par>
                <p:cTn fill="hold" nodeType="afterEffect" presetClass="entr" presetID="22" presetSubtype="8">
                  <p:stCondLst>
                    <p:cond delay="0"/>
                  </p:stCondLst>
                  <p:childTnLst>
                    <p:set>
                      <p:cBhvr>
                        <p:cTn dur="1" fill="hold">
                          <p:stCondLst>
                            <p:cond delay="0"/>
                          </p:stCondLst>
                        </p:cTn>
                        <p:tgtEl>
                          <p:spTgt spid="1048876"/>
                        </p:tgtEl>
                        <p:attrNameLst>
                          <p:attrName>style.visibility</p:attrName>
                        </p:attrNameLst>
                      </p:cBhvr>
                      <p:to>
                        <p:strVal val="visible"/>
                      </p:to>
                    </p:set>
                    <p:animEffect transition="in" filter="wipe(left)">
                      <p:cBhvr>
                        <p:cTn dur="500"/>
                        <p:tgtEl>
                          <p:spTgt spid="1048876"/>
                        </p:tgtEl>
                      </p:cBhvr>
                    </p:animEffect>
                  </p:childTnLst>
                </p:cTn>
              </p:par>
            </p:tnLst>
          </p:tmpl>
        </p:tmplLst>
      </p:bldP>
      <p:bldP spid="1048877" grpId="0" build="p">
        <p:tmplLst>
          <p:tmpl lvl="1">
            <p:tnLst>
              <p:par>
                <p:cTn decel="100000" fill="hold" nodeType="afterEffect" presetClass="entr" presetID="2" presetSubtype="8">
                  <p:stCondLst>
                    <p:cond delay="0"/>
                  </p:stCondLst>
                  <p:iterate type="wd">
                    <p:tmPct val="10000"/>
                  </p:iterate>
                  <p:childTnLst>
                    <p:set>
                      <p:cBhvr>
                        <p:cTn dur="1" fill="hold">
                          <p:stCondLst>
                            <p:cond delay="0"/>
                          </p:stCondLst>
                        </p:cTn>
                        <p:tgtEl>
                          <p:spTgt spid="1048877"/>
                        </p:tgtEl>
                        <p:attrNameLst>
                          <p:attrName>style.visibility</p:attrName>
                        </p:attrNameLst>
                      </p:cBhvr>
                      <p:to>
                        <p:strVal val="visible"/>
                      </p:to>
                    </p:set>
                    <p:anim calcmode="lin" valueType="num">
                      <p:cBhvr additive="base">
                        <p:cTn dur="500" fill="hold"/>
                        <p:tgtEl>
                          <p:spTgt spid="1048877"/>
                        </p:tgtEl>
                        <p:attrNameLst>
                          <p:attrName>ppt_x</p:attrName>
                        </p:attrNameLst>
                      </p:cBhvr>
                      <p:tavLst>
                        <p:tav tm="0">
                          <p:val>
                            <p:strVal val="0-#ppt_w/2"/>
                          </p:val>
                        </p:tav>
                        <p:tav tm="100000">
                          <p:val>
                            <p:strVal val="#ppt_x"/>
                          </p:val>
                        </p:tav>
                      </p:tavLst>
                    </p:anim>
                    <p:anim calcmode="lin" valueType="num">
                      <p:cBhvr additive="base">
                        <p:cTn dur="500" fill="hold"/>
                        <p:tgtEl>
                          <p:spTgt spid="1048877"/>
                        </p:tgtEl>
                        <p:attrNameLst>
                          <p:attrName>ppt_y</p:attrName>
                        </p:attrNameLst>
                      </p:cBhvr>
                      <p:tavLst>
                        <p:tav tm="0">
                          <p:val>
                            <p:strVal val="#ppt_y"/>
                          </p:val>
                        </p:tav>
                        <p:tav tm="100000">
                          <p:val>
                            <p:strVal val="#ppt_y"/>
                          </p:val>
                        </p:tav>
                      </p:tavLst>
                    </p:anim>
                  </p:childTnLst>
                </p:cTn>
              </p:par>
            </p:tnLst>
          </p:tmpl>
        </p:tmplLst>
      </p:bldP>
      <p:bldP spid="1048878" grpId="0" animBg="1"/>
      <p:bldP spid="1048879" grpId="0" build="p">
        <p:tmplLst>
          <p:tmpl lvl="1">
            <p:tnLst>
              <p:par>
                <p:cTn fill="hold" nodeType="afterEffect" presetClass="entr" presetID="22" presetSubtype="8">
                  <p:stCondLst>
                    <p:cond delay="0"/>
                  </p:stCondLst>
                  <p:childTnLst>
                    <p:set>
                      <p:cBhvr>
                        <p:cTn dur="1" fill="hold">
                          <p:stCondLst>
                            <p:cond delay="0"/>
                          </p:stCondLst>
                        </p:cTn>
                        <p:tgtEl>
                          <p:spTgt spid="1048879"/>
                        </p:tgtEl>
                        <p:attrNameLst>
                          <p:attrName>style.visibility</p:attrName>
                        </p:attrNameLst>
                      </p:cBhvr>
                      <p:to>
                        <p:strVal val="visible"/>
                      </p:to>
                    </p:set>
                    <p:animEffect transition="in" filter="wipe(left)">
                      <p:cBhvr>
                        <p:cTn dur="500"/>
                        <p:tgtEl>
                          <p:spTgt spid="1048879"/>
                        </p:tgtEl>
                      </p:cBhvr>
                    </p:animEffect>
                  </p:childTnLst>
                </p:cTn>
              </p:par>
            </p:tnLst>
          </p:tmpl>
        </p:tmplLst>
      </p:bldP>
      <p:bldP spid="1048880" grpId="0" animBg="1"/>
      <p:bldP spid="1048881"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irplane">
    <p:spTree>
      <p:nvGrpSpPr>
        <p:cNvPr id="168" name=""/>
        <p:cNvGrpSpPr/>
        <p:nvPr/>
      </p:nvGrpSpPr>
      <p:grpSpPr>
        <a:xfrm>
          <a:off x="0" y="0"/>
          <a:ext cx="0" cy="0"/>
          <a:chOff x="0" y="0"/>
          <a:chExt cx="0" cy="0"/>
        </a:xfrm>
      </p:grpSpPr>
      <p:sp>
        <p:nvSpPr>
          <p:cNvPr id="1049011" name="正方形/長方形 4"/>
          <p:cNvSpPr/>
          <p:nvPr userDrawn="1"/>
        </p:nvSpPr>
        <p:spPr>
          <a:xfrm>
            <a:off x="0" y="-2"/>
            <a:ext cx="18286413" cy="2382983"/>
          </a:xfrm>
          <a:prstGeom prst="rect"/>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pic>
        <p:nvPicPr>
          <p:cNvPr id="2097153" name="図 9"/>
          <p:cNvPicPr>
            <a:picLocks noChangeAspect="1"/>
          </p:cNvPicPr>
          <p:nvPr userDrawn="1"/>
        </p:nvPicPr>
        <p:blipFill>
          <a:blip xmlns:r="http://schemas.openxmlformats.org/officeDocument/2006/relationships" r:embed="rId1" cstate="print"/>
          <a:stretch>
            <a:fillRect/>
          </a:stretch>
        </p:blipFill>
        <p:spPr>
          <a:xfrm>
            <a:off x="3685310" y="382380"/>
            <a:ext cx="11291454" cy="9421179"/>
          </a:xfrm>
          <a:prstGeom prst="rect"/>
        </p:spPr>
      </p:pic>
      <p:sp>
        <p:nvSpPr>
          <p:cNvPr id="1049012" name="フッター プレースホルダー 2"/>
          <p:cNvSpPr>
            <a:spLocks noGrp="1"/>
          </p:cNvSpPr>
          <p:nvPr>
            <p:ph type="ftr" sz="quarter" idx="10"/>
          </p:nvPr>
        </p:nvSpPr>
        <p:spPr>
          <a:xfrm>
            <a:off x="10509540" y="9464400"/>
            <a:ext cx="5790697" cy="547688"/>
          </a:xfrm>
          <a:prstGeom prst="rect"/>
        </p:spPr>
        <p:txBody>
          <a:bodyPr/>
          <a:p>
            <a:r>
              <a:rPr altLang="ja-JP" lang="en-US"/>
              <a:t>The Power of PowerPoint | thepopp.com</a:t>
            </a:r>
            <a:endParaRPr altLang="en-US" dirty="0" lang="ja-JP"/>
          </a:p>
        </p:txBody>
      </p:sp>
      <p:sp>
        <p:nvSpPr>
          <p:cNvPr id="1049013" name="スライド番号プレースホルダー 3"/>
          <p:cNvSpPr>
            <a:spLocks noGrp="1"/>
          </p:cNvSpPr>
          <p:nvPr>
            <p:ph type="sldNum" sz="quarter" idx="11"/>
          </p:nvPr>
        </p:nvSpPr>
        <p:spPr>
          <a:xfrm>
            <a:off x="17136094" y="9432788"/>
            <a:ext cx="1080120" cy="547688"/>
          </a:xfrm>
          <a:prstGeom prst="rect"/>
        </p:spPr>
        <p:txBody>
          <a:bodyPr/>
          <a:p>
            <a:fld id="{E6459DFB-86F3-43FA-8567-2EA6E426AE90}" type="slidenum">
              <a:rPr altLang="en-US" lang="ja-JP" smtClean="0"/>
              <a:t>‹#›</a:t>
            </a:fld>
            <a:endParaRPr altLang="en-US" lang="ja-JP"/>
          </a:p>
        </p:txBody>
      </p:sp>
      <p:sp>
        <p:nvSpPr>
          <p:cNvPr id="1049014" name="タイトル プレースホルダー 1"/>
          <p:cNvSpPr>
            <a:spLocks noGrp="1"/>
          </p:cNvSpPr>
          <p:nvPr>
            <p:ph type="title" hasCustomPrompt="1"/>
          </p:nvPr>
        </p:nvSpPr>
        <p:spPr>
          <a:xfrm>
            <a:off x="8506709" y="248400"/>
            <a:ext cx="9599849" cy="1202400"/>
          </a:xfrm>
          <a:prstGeom prst="rect"/>
        </p:spPr>
        <p:txBody>
          <a:bodyPr anchor="ctr" bIns="81638" lIns="163275" rIns="163275" rtlCol="0" tIns="81638" vert="horz">
            <a:normAutofit/>
          </a:bodyPr>
          <a:lstStyle>
            <a:lvl1pPr>
              <a:defRPr baseline="0">
                <a:solidFill>
                  <a:schemeClr val="bg1"/>
                </a:solidFill>
              </a:defRPr>
            </a:lvl1pPr>
          </a:lstStyle>
          <a:p>
            <a:r>
              <a:rPr altLang="ja-JP" dirty="0" kumimoji="1" lang="en-US"/>
              <a:t>Slide Title Goes Here</a:t>
            </a:r>
            <a:endParaRPr altLang="en-US" dirty="0" kumimoji="1" lang="ja-JP"/>
          </a:p>
        </p:txBody>
      </p:sp>
      <p:sp>
        <p:nvSpPr>
          <p:cNvPr id="1049015" name="テキスト プレースホルダー 6"/>
          <p:cNvSpPr>
            <a:spLocks noGrp="1"/>
          </p:cNvSpPr>
          <p:nvPr>
            <p:ph type="body" sz="quarter" idx="21" hasCustomPrompt="1"/>
          </p:nvPr>
        </p:nvSpPr>
        <p:spPr>
          <a:xfrm>
            <a:off x="623455" y="2665868"/>
            <a:ext cx="5702453" cy="720080"/>
          </a:xfrm>
        </p:spPr>
        <p:txBody>
          <a:bodyPr anchor="ctr">
            <a:noAutofit/>
          </a:bodyPr>
          <a:lstStyle>
            <a:lvl1pPr algn="r">
              <a:defRPr baseline="0" sz="2800" i="0">
                <a:solidFill>
                  <a:schemeClr val="accent5"/>
                </a:solidFill>
                <a:latin typeface="Route 159 SemiBold" pitchFamily="50" charset="0"/>
              </a:defRPr>
            </a:lvl1pPr>
          </a:lstStyle>
          <a:p>
            <a:pPr lvl="0"/>
            <a:r>
              <a:rPr altLang="ja-JP" dirty="0" kumimoji="1" lang="en-US"/>
              <a:t>Text goes here</a:t>
            </a:r>
            <a:endParaRPr altLang="en-US" dirty="0" kumimoji="1" lang="ja-JP"/>
          </a:p>
        </p:txBody>
      </p:sp>
      <p:sp>
        <p:nvSpPr>
          <p:cNvPr id="1049016" name="テキスト プレースホルダー 6"/>
          <p:cNvSpPr>
            <a:spLocks noGrp="1"/>
          </p:cNvSpPr>
          <p:nvPr>
            <p:ph type="body" sz="quarter" idx="28" hasCustomPrompt="1"/>
          </p:nvPr>
        </p:nvSpPr>
        <p:spPr>
          <a:xfrm>
            <a:off x="623456" y="3412235"/>
            <a:ext cx="5708072" cy="1395293"/>
          </a:xfrm>
        </p:spPr>
        <p:txBody>
          <a:bodyPr anchor="t">
            <a:noAutofit/>
          </a:bodyPr>
          <a:lstStyle>
            <a:lvl1pPr algn="r">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9017" name="テキスト プレースホルダー 6"/>
          <p:cNvSpPr>
            <a:spLocks noGrp="1"/>
          </p:cNvSpPr>
          <p:nvPr>
            <p:ph type="body" sz="quarter" idx="29" hasCustomPrompt="1"/>
          </p:nvPr>
        </p:nvSpPr>
        <p:spPr>
          <a:xfrm>
            <a:off x="526473" y="5866268"/>
            <a:ext cx="3588327" cy="720080"/>
          </a:xfrm>
        </p:spPr>
        <p:txBody>
          <a:bodyPr anchor="ctr">
            <a:noAutofit/>
          </a:bodyPr>
          <a:lstStyle>
            <a:lvl1pPr algn="r">
              <a:defRPr baseline="0" sz="2800" i="0">
                <a:solidFill>
                  <a:schemeClr val="accent3"/>
                </a:solidFill>
                <a:latin typeface="Route 159 SemiBold" pitchFamily="50" charset="0"/>
              </a:defRPr>
            </a:lvl1pPr>
          </a:lstStyle>
          <a:p>
            <a:pPr lvl="0"/>
            <a:r>
              <a:rPr altLang="ja-JP" dirty="0" kumimoji="1" lang="en-US"/>
              <a:t>Text goes here</a:t>
            </a:r>
            <a:endParaRPr altLang="en-US" dirty="0" kumimoji="1" lang="ja-JP"/>
          </a:p>
        </p:txBody>
      </p:sp>
      <p:sp>
        <p:nvSpPr>
          <p:cNvPr id="1049018" name="テキスト プレースホルダー 6"/>
          <p:cNvSpPr>
            <a:spLocks noGrp="1"/>
          </p:cNvSpPr>
          <p:nvPr>
            <p:ph type="body" sz="quarter" idx="30" hasCustomPrompt="1"/>
          </p:nvPr>
        </p:nvSpPr>
        <p:spPr>
          <a:xfrm>
            <a:off x="526474" y="6612635"/>
            <a:ext cx="3591863" cy="2365113"/>
          </a:xfrm>
        </p:spPr>
        <p:txBody>
          <a:bodyPr anchor="t">
            <a:noAutofit/>
          </a:bodyPr>
          <a:lstStyle>
            <a:lvl1pPr algn="r">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9019" name="テキスト プレースホルダー 6"/>
          <p:cNvSpPr>
            <a:spLocks noGrp="1"/>
          </p:cNvSpPr>
          <p:nvPr>
            <p:ph type="body" sz="quarter" idx="31" hasCustomPrompt="1"/>
          </p:nvPr>
        </p:nvSpPr>
        <p:spPr>
          <a:xfrm>
            <a:off x="13119272" y="5092969"/>
            <a:ext cx="4705908" cy="720080"/>
          </a:xfrm>
        </p:spPr>
        <p:txBody>
          <a:bodyPr anchor="ctr">
            <a:noAutofit/>
          </a:bodyPr>
          <a:lstStyle>
            <a:lvl1pPr algn="l">
              <a:defRPr baseline="0" sz="2800" i="0">
                <a:solidFill>
                  <a:schemeClr val="accent4"/>
                </a:solidFill>
                <a:latin typeface="Route 159 SemiBold" pitchFamily="50" charset="0"/>
              </a:defRPr>
            </a:lvl1pPr>
          </a:lstStyle>
          <a:p>
            <a:pPr lvl="0"/>
            <a:r>
              <a:rPr altLang="ja-JP" dirty="0" kumimoji="1" lang="en-US"/>
              <a:t>Text goes here</a:t>
            </a:r>
            <a:endParaRPr altLang="en-US" dirty="0" kumimoji="1" lang="ja-JP"/>
          </a:p>
        </p:txBody>
      </p:sp>
      <p:sp>
        <p:nvSpPr>
          <p:cNvPr id="1049020" name="テキスト プレースホルダー 6"/>
          <p:cNvSpPr>
            <a:spLocks noGrp="1"/>
          </p:cNvSpPr>
          <p:nvPr>
            <p:ph type="body" sz="quarter" idx="32" hasCustomPrompt="1"/>
          </p:nvPr>
        </p:nvSpPr>
        <p:spPr>
          <a:xfrm>
            <a:off x="13120254" y="5839336"/>
            <a:ext cx="4710545" cy="3096853"/>
          </a:xfrm>
        </p:spPr>
        <p:txBody>
          <a:bodyPr anchor="t">
            <a:noAutofit/>
          </a:bodyPr>
          <a:lstStyle>
            <a:lvl1pPr algn="l">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9021" name="テキスト プレースホルダー 6"/>
          <p:cNvSpPr>
            <a:spLocks noGrp="1"/>
          </p:cNvSpPr>
          <p:nvPr>
            <p:ph type="body" sz="quarter" idx="33" hasCustomPrompt="1"/>
          </p:nvPr>
        </p:nvSpPr>
        <p:spPr>
          <a:xfrm>
            <a:off x="6359236" y="7889043"/>
            <a:ext cx="3394363" cy="720080"/>
          </a:xfrm>
        </p:spPr>
        <p:txBody>
          <a:bodyPr anchor="ctr">
            <a:noAutofit/>
          </a:bodyPr>
          <a:lstStyle>
            <a:lvl1pPr algn="r">
              <a:defRPr baseline="0" sz="2800" i="0">
                <a:solidFill>
                  <a:schemeClr val="accent2"/>
                </a:solidFill>
                <a:latin typeface="Route 159 SemiBold" pitchFamily="50" charset="0"/>
              </a:defRPr>
            </a:lvl1pPr>
          </a:lstStyle>
          <a:p>
            <a:pPr lvl="0"/>
            <a:r>
              <a:rPr altLang="ja-JP" dirty="0" kumimoji="1" lang="en-US"/>
              <a:t>Text goes here</a:t>
            </a:r>
            <a:endParaRPr altLang="en-US" dirty="0" kumimoji="1" lang="ja-JP"/>
          </a:p>
        </p:txBody>
      </p:sp>
      <p:sp>
        <p:nvSpPr>
          <p:cNvPr id="1049022" name="テキスト プレースホルダー 6"/>
          <p:cNvSpPr>
            <a:spLocks noGrp="1"/>
          </p:cNvSpPr>
          <p:nvPr>
            <p:ph type="body" sz="quarter" idx="34" hasCustomPrompt="1"/>
          </p:nvPr>
        </p:nvSpPr>
        <p:spPr>
          <a:xfrm>
            <a:off x="5223164" y="8635410"/>
            <a:ext cx="4536471" cy="1395293"/>
          </a:xfrm>
        </p:spPr>
        <p:txBody>
          <a:bodyPr anchor="t">
            <a:noAutofit/>
          </a:bodyPr>
          <a:lstStyle>
            <a:lvl1pPr algn="r">
              <a:defRPr baseline="0" sz="1800" i="0">
                <a:solidFill>
                  <a:schemeClr val="tx2"/>
                </a:solidFill>
                <a:latin typeface="+mn-lt"/>
              </a:defRPr>
            </a:lvl1pPr>
          </a:lstStyle>
          <a:p>
            <a:pPr lvl="0"/>
            <a:r>
              <a:rPr altLang="ja-JP" dirty="0" kumimoji="1" lang="en-US"/>
              <a:t>Text goes here</a:t>
            </a:r>
            <a:endParaRPr altLang="en-US" dirty="0" kumimoji="1" lang="ja-JP"/>
          </a:p>
        </p:txBody>
      </p:sp>
      <p:cxnSp>
        <p:nvCxnSpPr>
          <p:cNvPr id="3145729" name="直線コネクタ 19"/>
          <p:cNvCxnSpPr>
            <a:cxnSpLocks/>
          </p:cNvCxnSpPr>
          <p:nvPr userDrawn="1"/>
        </p:nvCxnSpPr>
        <p:spPr>
          <a:xfrm flipV="1">
            <a:off x="6359237" y="2917371"/>
            <a:ext cx="1523999" cy="130629"/>
          </a:xfrm>
          <a:prstGeom prst="line"/>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3145730" name="直線コネクタ 20"/>
          <p:cNvCxnSpPr>
            <a:cxnSpLocks/>
          </p:cNvCxnSpPr>
          <p:nvPr userDrawn="1"/>
        </p:nvCxnSpPr>
        <p:spPr>
          <a:xfrm flipH="1" flipV="1">
            <a:off x="4142509" y="6276109"/>
            <a:ext cx="1282814" cy="290946"/>
          </a:xfrm>
          <a:prstGeom prst="line"/>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3145731" name="直線コネクタ 21"/>
          <p:cNvCxnSpPr>
            <a:cxnSpLocks/>
            <a:endCxn id="1049021" idx="3"/>
          </p:cNvCxnSpPr>
          <p:nvPr userDrawn="1"/>
        </p:nvCxnSpPr>
        <p:spPr>
          <a:xfrm flipH="1">
            <a:off x="9753599" y="8007939"/>
            <a:ext cx="775860" cy="241144"/>
          </a:xfrm>
          <a:prstGeom prst="line"/>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3145732" name="直線コネクタ 22"/>
          <p:cNvCxnSpPr>
            <a:cxnSpLocks/>
            <a:stCxn id="1049019" idx="1"/>
          </p:cNvCxnSpPr>
          <p:nvPr userDrawn="1"/>
        </p:nvCxnSpPr>
        <p:spPr>
          <a:xfrm flipH="1" flipV="1">
            <a:off x="10068670" y="5278582"/>
            <a:ext cx="3050602" cy="174427"/>
          </a:xfrm>
          <a:prstGeom prst="line"/>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049023" name="正方形/長方形 31"/>
          <p:cNvSpPr/>
          <p:nvPr userDrawn="1"/>
        </p:nvSpPr>
        <p:spPr>
          <a:xfrm>
            <a:off x="8707289" y="1400400"/>
            <a:ext cx="3240360" cy="7200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024" name="テキスト プレースホルダー 6"/>
          <p:cNvSpPr>
            <a:spLocks noGrp="1"/>
          </p:cNvSpPr>
          <p:nvPr>
            <p:ph type="body" sz="quarter" idx="13" hasCustomPrompt="1"/>
          </p:nvPr>
        </p:nvSpPr>
        <p:spPr>
          <a:xfrm>
            <a:off x="8533624" y="1543100"/>
            <a:ext cx="9601994" cy="504056"/>
          </a:xfrm>
        </p:spPr>
        <p:txBody>
          <a:bodyPr/>
          <a:lstStyle>
            <a:lvl1pPr>
              <a:defRPr baseline="0" i="1">
                <a:solidFill>
                  <a:schemeClr val="bg1">
                    <a:lumMod val="95000"/>
                  </a:schemeClr>
                </a:solidFill>
                <a:latin typeface="+mn-lt"/>
                <a:cs typeface="Open Sans Light" panose="020B0306030504020204" pitchFamily="34" charset="0"/>
              </a:defRPr>
            </a:lvl1pPr>
          </a:lstStyle>
          <a:p>
            <a:pPr lvl="0"/>
            <a:r>
              <a:rPr altLang="ja-JP" dirty="0" kumimoji="1" lang="en-US"/>
              <a:t>Short description goes here</a:t>
            </a:r>
            <a:endParaRPr altLang="en-US" dirty="0" kumimoji="1" lang="ja-JP"/>
          </a:p>
        </p:txBody>
      </p:sp>
      <p:sp>
        <p:nvSpPr>
          <p:cNvPr id="1049025" name="正方形/長方形 35"/>
          <p:cNvSpPr/>
          <p:nvPr userDrawn="1"/>
        </p:nvSpPr>
        <p:spPr>
          <a:xfrm>
            <a:off x="2937834" y="3287181"/>
            <a:ext cx="3240360" cy="72008"/>
          </a:xfrm>
          <a:prstGeom prst="rect"/>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026" name="正方形/長方形 36"/>
          <p:cNvSpPr/>
          <p:nvPr userDrawn="1"/>
        </p:nvSpPr>
        <p:spPr>
          <a:xfrm>
            <a:off x="734954" y="6481192"/>
            <a:ext cx="3240360" cy="72008"/>
          </a:xfrm>
          <a:prstGeom prst="rect"/>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027" name="正方形/長方形 37"/>
          <p:cNvSpPr/>
          <p:nvPr userDrawn="1"/>
        </p:nvSpPr>
        <p:spPr>
          <a:xfrm>
            <a:off x="6381842" y="8538052"/>
            <a:ext cx="3240360" cy="72008"/>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028" name="正方形/長方形 38"/>
          <p:cNvSpPr/>
          <p:nvPr userDrawn="1"/>
        </p:nvSpPr>
        <p:spPr>
          <a:xfrm>
            <a:off x="13251124" y="5725579"/>
            <a:ext cx="3240360" cy="72008"/>
          </a:xfrm>
          <a:prstGeom prst="rect"/>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id="5" nodeType="withEffect" presetClass="entr" presetID="2" presetSubtype="12">
                                  <p:stCondLst>
                                    <p:cond delay="0"/>
                                  </p:stCondLst>
                                  <p:childTnLst>
                                    <p:set>
                                      <p:cBhvr>
                                        <p:cTn dur="1" fill="hold" id="6">
                                          <p:stCondLst>
                                            <p:cond delay="0"/>
                                          </p:stCondLst>
                                        </p:cTn>
                                        <p:tgtEl>
                                          <p:spTgt spid="2097153"/>
                                        </p:tgtEl>
                                        <p:attrNameLst>
                                          <p:attrName>style.visibility</p:attrName>
                                        </p:attrNameLst>
                                      </p:cBhvr>
                                      <p:to>
                                        <p:strVal val="visible"/>
                                      </p:to>
                                    </p:set>
                                    <p:anim calcmode="lin" valueType="num">
                                      <p:cBhvr additive="base">
                                        <p:cTn dur="750" fill="hold" id="7"/>
                                        <p:tgtEl>
                                          <p:spTgt spid="2097153"/>
                                        </p:tgtEl>
                                        <p:attrNameLst>
                                          <p:attrName>ppt_x</p:attrName>
                                        </p:attrNameLst>
                                      </p:cBhvr>
                                      <p:tavLst>
                                        <p:tav tm="0">
                                          <p:val>
                                            <p:strVal val="0-#ppt_w/2"/>
                                          </p:val>
                                        </p:tav>
                                        <p:tav tm="100000">
                                          <p:val>
                                            <p:strVal val="#ppt_x"/>
                                          </p:val>
                                        </p:tav>
                                      </p:tavLst>
                                    </p:anim>
                                    <p:anim calcmode="lin" valueType="num">
                                      <p:cBhvr additive="base">
                                        <p:cTn dur="750" fill="hold" id="8"/>
                                        <p:tgtEl>
                                          <p:spTgt spid="2097153"/>
                                        </p:tgtEl>
                                        <p:attrNameLst>
                                          <p:attrName>ppt_y</p:attrName>
                                        </p:attrNameLst>
                                      </p:cBhvr>
                                      <p:tavLst>
                                        <p:tav tm="0">
                                          <p:val>
                                            <p:strVal val="1+#ppt_h/2"/>
                                          </p:val>
                                        </p:tav>
                                        <p:tav tm="100000">
                                          <p:val>
                                            <p:strVal val="#ppt_y"/>
                                          </p:val>
                                        </p:tav>
                                      </p:tavLst>
                                    </p:anim>
                                  </p:childTnLst>
                                </p:cTn>
                              </p:par>
                              <p:par>
                                <p:cTn fill="hold" grpId="0" id="9" nodeType="withEffect" presetClass="entr" presetID="16" presetSubtype="37">
                                  <p:stCondLst>
                                    <p:cond delay="750"/>
                                  </p:stCondLst>
                                  <p:childTnLst>
                                    <p:set>
                                      <p:cBhvr>
                                        <p:cTn dur="1" fill="hold" id="10">
                                          <p:stCondLst>
                                            <p:cond delay="0"/>
                                          </p:stCondLst>
                                        </p:cTn>
                                        <p:tgtEl>
                                          <p:spTgt spid="1049011"/>
                                        </p:tgtEl>
                                        <p:attrNameLst>
                                          <p:attrName>style.visibility</p:attrName>
                                        </p:attrNameLst>
                                      </p:cBhvr>
                                      <p:to>
                                        <p:strVal val="visible"/>
                                      </p:to>
                                    </p:set>
                                    <p:animEffect transition="in" filter="barn(outVertical)">
                                      <p:cBhvr>
                                        <p:cTn dur="500" id="11"/>
                                        <p:tgtEl>
                                          <p:spTgt spid="1049011"/>
                                        </p:tgtEl>
                                      </p:cBhvr>
                                    </p:animEffect>
                                  </p:childTnLst>
                                </p:cTn>
                              </p:par>
                            </p:childTnLst>
                          </p:cTn>
                        </p:par>
                        <p:par>
                          <p:cTn fill="hold" id="12">
                            <p:stCondLst>
                              <p:cond delay="1250"/>
                            </p:stCondLst>
                            <p:childTnLst>
                              <p:par>
                                <p:cTn decel="100000" fill="hold" grpId="0" id="13" nodeType="afterEffect" presetClass="entr" presetID="2" presetSubtype="3">
                                  <p:stCondLst>
                                    <p:cond delay="250"/>
                                  </p:stCondLst>
                                  <p:iterate type="wd">
                                    <p:tmPct val="10000"/>
                                  </p:iterate>
                                  <p:childTnLst>
                                    <p:set>
                                      <p:cBhvr>
                                        <p:cTn dur="1" fill="hold" id="14">
                                          <p:stCondLst>
                                            <p:cond delay="0"/>
                                          </p:stCondLst>
                                        </p:cTn>
                                        <p:tgtEl>
                                          <p:spTgt spid="1049014"/>
                                        </p:tgtEl>
                                        <p:attrNameLst>
                                          <p:attrName>style.visibility</p:attrName>
                                        </p:attrNameLst>
                                      </p:cBhvr>
                                      <p:to>
                                        <p:strVal val="visible"/>
                                      </p:to>
                                    </p:set>
                                    <p:anim calcmode="lin" valueType="num">
                                      <p:cBhvr additive="base">
                                        <p:cTn dur="500" fill="hold" id="15"/>
                                        <p:tgtEl>
                                          <p:spTgt spid="1049014"/>
                                        </p:tgtEl>
                                        <p:attrNameLst>
                                          <p:attrName>ppt_x</p:attrName>
                                        </p:attrNameLst>
                                      </p:cBhvr>
                                      <p:tavLst>
                                        <p:tav tm="0">
                                          <p:val>
                                            <p:strVal val="1+#ppt_w/2"/>
                                          </p:val>
                                        </p:tav>
                                        <p:tav tm="100000">
                                          <p:val>
                                            <p:strVal val="#ppt_x"/>
                                          </p:val>
                                        </p:tav>
                                      </p:tavLst>
                                    </p:anim>
                                    <p:anim calcmode="lin" valueType="num">
                                      <p:cBhvr additive="base">
                                        <p:cTn dur="500" fill="hold" id="16"/>
                                        <p:tgtEl>
                                          <p:spTgt spid="1049014"/>
                                        </p:tgtEl>
                                        <p:attrNameLst>
                                          <p:attrName>ppt_y</p:attrName>
                                        </p:attrNameLst>
                                      </p:cBhvr>
                                      <p:tavLst>
                                        <p:tav tm="0">
                                          <p:val>
                                            <p:strVal val="0-#ppt_h/2"/>
                                          </p:val>
                                        </p:tav>
                                        <p:tav tm="100000">
                                          <p:val>
                                            <p:strVal val="#ppt_y"/>
                                          </p:val>
                                        </p:tav>
                                      </p:tavLst>
                                    </p:anim>
                                  </p:childTnLst>
                                </p:cTn>
                              </p:par>
                              <p:par>
                                <p:cTn decel="100000" fill="hold" grpId="0" id="17" nodeType="withEffect" presetClass="entr" presetID="2" presetSubtype="2">
                                  <p:stCondLst>
                                    <p:cond delay="500"/>
                                  </p:stCondLst>
                                  <p:childTnLst>
                                    <p:set>
                                      <p:cBhvr>
                                        <p:cTn dur="1" fill="hold" id="18">
                                          <p:stCondLst>
                                            <p:cond delay="0"/>
                                          </p:stCondLst>
                                        </p:cTn>
                                        <p:tgtEl>
                                          <p:spTgt spid="1049023"/>
                                        </p:tgtEl>
                                        <p:attrNameLst>
                                          <p:attrName>style.visibility</p:attrName>
                                        </p:attrNameLst>
                                      </p:cBhvr>
                                      <p:to>
                                        <p:strVal val="visible"/>
                                      </p:to>
                                    </p:set>
                                    <p:anim calcmode="lin" valueType="num">
                                      <p:cBhvr additive="base">
                                        <p:cTn dur="500" fill="hold" id="19"/>
                                        <p:tgtEl>
                                          <p:spTgt spid="1049023"/>
                                        </p:tgtEl>
                                        <p:attrNameLst>
                                          <p:attrName>ppt_x</p:attrName>
                                        </p:attrNameLst>
                                      </p:cBhvr>
                                      <p:tavLst>
                                        <p:tav tm="0">
                                          <p:val>
                                            <p:strVal val="1+#ppt_w/2"/>
                                          </p:val>
                                        </p:tav>
                                        <p:tav tm="100000">
                                          <p:val>
                                            <p:strVal val="#ppt_x"/>
                                          </p:val>
                                        </p:tav>
                                      </p:tavLst>
                                    </p:anim>
                                    <p:anim calcmode="lin" valueType="num">
                                      <p:cBhvr additive="base">
                                        <p:cTn dur="500" fill="hold" id="20"/>
                                        <p:tgtEl>
                                          <p:spTgt spid="1049023"/>
                                        </p:tgtEl>
                                        <p:attrNameLst>
                                          <p:attrName>ppt_y</p:attrName>
                                        </p:attrNameLst>
                                      </p:cBhvr>
                                      <p:tavLst>
                                        <p:tav tm="0">
                                          <p:val>
                                            <p:strVal val="#ppt_y"/>
                                          </p:val>
                                        </p:tav>
                                        <p:tav tm="100000">
                                          <p:val>
                                            <p:strVal val="#ppt_y"/>
                                          </p:val>
                                        </p:tav>
                                      </p:tavLst>
                                    </p:anim>
                                  </p:childTnLst>
                                </p:cTn>
                              </p:par>
                            </p:childTnLst>
                          </p:cTn>
                        </p:par>
                        <p:par>
                          <p:cTn fill="hold" id="21">
                            <p:stCondLst>
                              <p:cond delay="2250"/>
                            </p:stCondLst>
                            <p:childTnLst>
                              <p:par>
                                <p:cTn fill="hold" grpId="0" id="22" nodeType="afterEffect" presetClass="entr" presetID="22" presetSubtype="8">
                                  <p:stCondLst>
                                    <p:cond delay="0"/>
                                  </p:stCondLst>
                                  <p:childTnLst>
                                    <p:set>
                                      <p:cBhvr>
                                        <p:cTn dur="1" fill="hold" id="23">
                                          <p:stCondLst>
                                            <p:cond delay="0"/>
                                          </p:stCondLst>
                                        </p:cTn>
                                        <p:tgtEl>
                                          <p:spTgt spid="1049024">
                                            <p:txEl>
                                              <p:pRg st="0" end="0"/>
                                            </p:txEl>
                                          </p:spTgt>
                                        </p:tgtEl>
                                        <p:attrNameLst>
                                          <p:attrName>style.visibility</p:attrName>
                                        </p:attrNameLst>
                                      </p:cBhvr>
                                      <p:to>
                                        <p:strVal val="visible"/>
                                      </p:to>
                                    </p:set>
                                    <p:animEffect transition="in" filter="wipe(left)">
                                      <p:cBhvr>
                                        <p:cTn dur="500" id="24"/>
                                        <p:tgtEl>
                                          <p:spTgt spid="1049024">
                                            <p:txEl>
                                              <p:pRg st="0" end="0"/>
                                            </p:txEl>
                                          </p:spTgt>
                                        </p:tgtEl>
                                      </p:cBhvr>
                                    </p:animEffect>
                                  </p:childTnLst>
                                </p:cTn>
                              </p:par>
                            </p:childTnLst>
                          </p:cTn>
                        </p:par>
                        <p:par>
                          <p:cTn fill="hold" id="25">
                            <p:stCondLst>
                              <p:cond delay="2750"/>
                            </p:stCondLst>
                            <p:childTnLst>
                              <p:par>
                                <p:cTn decel="100000" fill="hold" grpId="0" id="26" nodeType="afterEffect" presetClass="entr" presetID="2" presetSubtype="8">
                                  <p:stCondLst>
                                    <p:cond delay="0"/>
                                  </p:stCondLst>
                                  <p:iterate type="wd">
                                    <p:tmPct val="10000"/>
                                  </p:iterate>
                                  <p:childTnLst>
                                    <p:set>
                                      <p:cBhvr>
                                        <p:cTn dur="1" fill="hold" id="27">
                                          <p:stCondLst>
                                            <p:cond delay="0"/>
                                          </p:stCondLst>
                                        </p:cTn>
                                        <p:tgtEl>
                                          <p:spTgt spid="1049015">
                                            <p:txEl>
                                              <p:pRg st="0" end="0"/>
                                            </p:txEl>
                                          </p:spTgt>
                                        </p:tgtEl>
                                        <p:attrNameLst>
                                          <p:attrName>style.visibility</p:attrName>
                                        </p:attrNameLst>
                                      </p:cBhvr>
                                      <p:to>
                                        <p:strVal val="visible"/>
                                      </p:to>
                                    </p:set>
                                    <p:anim calcmode="lin" valueType="num">
                                      <p:cBhvr additive="base">
                                        <p:cTn dur="500" fill="hold" id="28"/>
                                        <p:tgtEl>
                                          <p:spTgt spid="1049015">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29"/>
                                        <p:tgtEl>
                                          <p:spTgt spid="1049015">
                                            <p:txEl>
                                              <p:pRg st="0" end="0"/>
                                            </p:txEl>
                                          </p:spTgt>
                                        </p:tgtEl>
                                        <p:attrNameLst>
                                          <p:attrName>ppt_y</p:attrName>
                                        </p:attrNameLst>
                                      </p:cBhvr>
                                      <p:tavLst>
                                        <p:tav tm="0">
                                          <p:val>
                                            <p:strVal val="#ppt_y"/>
                                          </p:val>
                                        </p:tav>
                                        <p:tav tm="100000">
                                          <p:val>
                                            <p:strVal val="#ppt_y"/>
                                          </p:val>
                                        </p:tav>
                                      </p:tavLst>
                                    </p:anim>
                                  </p:childTnLst>
                                </p:cTn>
                              </p:par>
                              <p:par>
                                <p:cTn decel="100000" fill="hold" grpId="0" id="30" nodeType="withEffect" presetClass="entr" presetID="2" presetSubtype="4">
                                  <p:stCondLst>
                                    <p:cond delay="0"/>
                                  </p:stCondLst>
                                  <p:childTnLst>
                                    <p:set>
                                      <p:cBhvr>
                                        <p:cTn dur="1" fill="hold" id="31">
                                          <p:stCondLst>
                                            <p:cond delay="0"/>
                                          </p:stCondLst>
                                        </p:cTn>
                                        <p:tgtEl>
                                          <p:spTgt spid="1049025"/>
                                        </p:tgtEl>
                                        <p:attrNameLst>
                                          <p:attrName>style.visibility</p:attrName>
                                        </p:attrNameLst>
                                      </p:cBhvr>
                                      <p:to>
                                        <p:strVal val="visible"/>
                                      </p:to>
                                    </p:set>
                                    <p:anim calcmode="lin" valueType="num">
                                      <p:cBhvr additive="base">
                                        <p:cTn dur="500" fill="hold" id="32"/>
                                        <p:tgtEl>
                                          <p:spTgt spid="1049025"/>
                                        </p:tgtEl>
                                        <p:attrNameLst>
                                          <p:attrName>ppt_x</p:attrName>
                                        </p:attrNameLst>
                                      </p:cBhvr>
                                      <p:tavLst>
                                        <p:tav tm="0">
                                          <p:val>
                                            <p:strVal val="#ppt_x"/>
                                          </p:val>
                                        </p:tav>
                                        <p:tav tm="100000">
                                          <p:val>
                                            <p:strVal val="#ppt_x"/>
                                          </p:val>
                                        </p:tav>
                                      </p:tavLst>
                                    </p:anim>
                                    <p:anim calcmode="lin" valueType="num">
                                      <p:cBhvr additive="base">
                                        <p:cTn dur="500" fill="hold" id="33"/>
                                        <p:tgtEl>
                                          <p:spTgt spid="1049025"/>
                                        </p:tgtEl>
                                        <p:attrNameLst>
                                          <p:attrName>ppt_y</p:attrName>
                                        </p:attrNameLst>
                                      </p:cBhvr>
                                      <p:tavLst>
                                        <p:tav tm="0">
                                          <p:val>
                                            <p:strVal val="1+#ppt_h/2"/>
                                          </p:val>
                                        </p:tav>
                                        <p:tav tm="100000">
                                          <p:val>
                                            <p:strVal val="#ppt_y"/>
                                          </p:val>
                                        </p:tav>
                                      </p:tavLst>
                                    </p:anim>
                                  </p:childTnLst>
                                </p:cTn>
                              </p:par>
                            </p:childTnLst>
                          </p:cTn>
                        </p:par>
                        <p:par>
                          <p:cTn fill="hold" id="34">
                            <p:stCondLst>
                              <p:cond delay="3350"/>
                            </p:stCondLst>
                            <p:childTnLst>
                              <p:par>
                                <p:cTn fill="hold" id="35" nodeType="afterEffect" presetClass="entr" presetID="22" presetSubtype="8">
                                  <p:stCondLst>
                                    <p:cond delay="0"/>
                                  </p:stCondLst>
                                  <p:childTnLst>
                                    <p:set>
                                      <p:cBhvr>
                                        <p:cTn dur="1" fill="hold" id="36">
                                          <p:stCondLst>
                                            <p:cond delay="0"/>
                                          </p:stCondLst>
                                        </p:cTn>
                                        <p:tgtEl>
                                          <p:spTgt spid="3145729"/>
                                        </p:tgtEl>
                                        <p:attrNameLst>
                                          <p:attrName>style.visibility</p:attrName>
                                        </p:attrNameLst>
                                      </p:cBhvr>
                                      <p:to>
                                        <p:strVal val="visible"/>
                                      </p:to>
                                    </p:set>
                                    <p:animEffect transition="in" filter="wipe(left)">
                                      <p:cBhvr>
                                        <p:cTn dur="500" id="37"/>
                                        <p:tgtEl>
                                          <p:spTgt spid="3145729"/>
                                        </p:tgtEl>
                                      </p:cBhvr>
                                    </p:animEffect>
                                  </p:childTnLst>
                                </p:cTn>
                              </p:par>
                            </p:childTnLst>
                          </p:cTn>
                        </p:par>
                        <p:par>
                          <p:cTn fill="hold" id="38">
                            <p:stCondLst>
                              <p:cond delay="3850"/>
                            </p:stCondLst>
                            <p:childTnLst>
                              <p:par>
                                <p:cTn fill="hold" grpId="0" id="39" nodeType="afterEffect" presetClass="entr" presetID="22" presetSubtype="2">
                                  <p:stCondLst>
                                    <p:cond delay="0"/>
                                  </p:stCondLst>
                                  <p:childTnLst>
                                    <p:set>
                                      <p:cBhvr>
                                        <p:cTn dur="1" fill="hold" id="40">
                                          <p:stCondLst>
                                            <p:cond delay="0"/>
                                          </p:stCondLst>
                                        </p:cTn>
                                        <p:tgtEl>
                                          <p:spTgt spid="1049016">
                                            <p:txEl>
                                              <p:pRg st="0" end="0"/>
                                            </p:txEl>
                                          </p:spTgt>
                                        </p:tgtEl>
                                        <p:attrNameLst>
                                          <p:attrName>style.visibility</p:attrName>
                                        </p:attrNameLst>
                                      </p:cBhvr>
                                      <p:to>
                                        <p:strVal val="visible"/>
                                      </p:to>
                                    </p:set>
                                    <p:animEffect transition="in" filter="wipe(right)">
                                      <p:cBhvr>
                                        <p:cTn dur="500" id="41"/>
                                        <p:tgtEl>
                                          <p:spTgt spid="1049016">
                                            <p:txEl>
                                              <p:pRg st="0" end="0"/>
                                            </p:txEl>
                                          </p:spTgt>
                                        </p:tgtEl>
                                      </p:cBhvr>
                                    </p:animEffect>
                                  </p:childTnLst>
                                </p:cTn>
                              </p:par>
                            </p:childTnLst>
                          </p:cTn>
                        </p:par>
                        <p:par>
                          <p:cTn fill="hold" id="42">
                            <p:stCondLst>
                              <p:cond delay="4350"/>
                            </p:stCondLst>
                            <p:childTnLst>
                              <p:par>
                                <p:cTn decel="100000" fill="hold" grpId="0" id="43" nodeType="afterEffect" presetClass="entr" presetID="2" presetSubtype="8">
                                  <p:stCondLst>
                                    <p:cond delay="250"/>
                                  </p:stCondLst>
                                  <p:iterate type="wd">
                                    <p:tmPct val="10000"/>
                                  </p:iterate>
                                  <p:childTnLst>
                                    <p:set>
                                      <p:cBhvr>
                                        <p:cTn dur="1" fill="hold" id="44">
                                          <p:stCondLst>
                                            <p:cond delay="0"/>
                                          </p:stCondLst>
                                        </p:cTn>
                                        <p:tgtEl>
                                          <p:spTgt spid="1049017">
                                            <p:txEl>
                                              <p:pRg st="0" end="0"/>
                                            </p:txEl>
                                          </p:spTgt>
                                        </p:tgtEl>
                                        <p:attrNameLst>
                                          <p:attrName>style.visibility</p:attrName>
                                        </p:attrNameLst>
                                      </p:cBhvr>
                                      <p:to>
                                        <p:strVal val="visible"/>
                                      </p:to>
                                    </p:set>
                                    <p:anim calcmode="lin" valueType="num">
                                      <p:cBhvr additive="base">
                                        <p:cTn dur="500" fill="hold" id="45"/>
                                        <p:tgtEl>
                                          <p:spTgt spid="1049017">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46"/>
                                        <p:tgtEl>
                                          <p:spTgt spid="1049017">
                                            <p:txEl>
                                              <p:pRg st="0" end="0"/>
                                            </p:txEl>
                                          </p:spTgt>
                                        </p:tgtEl>
                                        <p:attrNameLst>
                                          <p:attrName>ppt_y</p:attrName>
                                        </p:attrNameLst>
                                      </p:cBhvr>
                                      <p:tavLst>
                                        <p:tav tm="0">
                                          <p:val>
                                            <p:strVal val="#ppt_y"/>
                                          </p:val>
                                        </p:tav>
                                        <p:tav tm="100000">
                                          <p:val>
                                            <p:strVal val="#ppt_y"/>
                                          </p:val>
                                        </p:tav>
                                      </p:tavLst>
                                    </p:anim>
                                  </p:childTnLst>
                                </p:cTn>
                              </p:par>
                              <p:par>
                                <p:cTn decel="100000" fill="hold" grpId="0" id="47" nodeType="withEffect" presetClass="entr" presetID="2" presetSubtype="4">
                                  <p:stCondLst>
                                    <p:cond delay="250"/>
                                  </p:stCondLst>
                                  <p:childTnLst>
                                    <p:set>
                                      <p:cBhvr>
                                        <p:cTn dur="1" fill="hold" id="48">
                                          <p:stCondLst>
                                            <p:cond delay="0"/>
                                          </p:stCondLst>
                                        </p:cTn>
                                        <p:tgtEl>
                                          <p:spTgt spid="1049026"/>
                                        </p:tgtEl>
                                        <p:attrNameLst>
                                          <p:attrName>style.visibility</p:attrName>
                                        </p:attrNameLst>
                                      </p:cBhvr>
                                      <p:to>
                                        <p:strVal val="visible"/>
                                      </p:to>
                                    </p:set>
                                    <p:anim calcmode="lin" valueType="num">
                                      <p:cBhvr additive="base">
                                        <p:cTn dur="500" fill="hold" id="49"/>
                                        <p:tgtEl>
                                          <p:spTgt spid="1049026"/>
                                        </p:tgtEl>
                                        <p:attrNameLst>
                                          <p:attrName>ppt_x</p:attrName>
                                        </p:attrNameLst>
                                      </p:cBhvr>
                                      <p:tavLst>
                                        <p:tav tm="0">
                                          <p:val>
                                            <p:strVal val="#ppt_x"/>
                                          </p:val>
                                        </p:tav>
                                        <p:tav tm="100000">
                                          <p:val>
                                            <p:strVal val="#ppt_x"/>
                                          </p:val>
                                        </p:tav>
                                      </p:tavLst>
                                    </p:anim>
                                    <p:anim calcmode="lin" valueType="num">
                                      <p:cBhvr additive="base">
                                        <p:cTn dur="500" fill="hold" id="50"/>
                                        <p:tgtEl>
                                          <p:spTgt spid="1049026"/>
                                        </p:tgtEl>
                                        <p:attrNameLst>
                                          <p:attrName>ppt_y</p:attrName>
                                        </p:attrNameLst>
                                      </p:cBhvr>
                                      <p:tavLst>
                                        <p:tav tm="0">
                                          <p:val>
                                            <p:strVal val="1+#ppt_h/2"/>
                                          </p:val>
                                        </p:tav>
                                        <p:tav tm="100000">
                                          <p:val>
                                            <p:strVal val="#ppt_y"/>
                                          </p:val>
                                        </p:tav>
                                      </p:tavLst>
                                    </p:anim>
                                  </p:childTnLst>
                                </p:cTn>
                              </p:par>
                            </p:childTnLst>
                          </p:cTn>
                        </p:par>
                        <p:par>
                          <p:cTn fill="hold" id="51">
                            <p:stCondLst>
                              <p:cond delay="5200"/>
                            </p:stCondLst>
                            <p:childTnLst>
                              <p:par>
                                <p:cTn fill="hold" id="52" nodeType="afterEffect" presetClass="entr" presetID="22" presetSubtype="8">
                                  <p:stCondLst>
                                    <p:cond delay="0"/>
                                  </p:stCondLst>
                                  <p:childTnLst>
                                    <p:set>
                                      <p:cBhvr>
                                        <p:cTn dur="1" fill="hold" id="53">
                                          <p:stCondLst>
                                            <p:cond delay="0"/>
                                          </p:stCondLst>
                                        </p:cTn>
                                        <p:tgtEl>
                                          <p:spTgt spid="3145730"/>
                                        </p:tgtEl>
                                        <p:attrNameLst>
                                          <p:attrName>style.visibility</p:attrName>
                                        </p:attrNameLst>
                                      </p:cBhvr>
                                      <p:to>
                                        <p:strVal val="visible"/>
                                      </p:to>
                                    </p:set>
                                    <p:animEffect transition="in" filter="wipe(left)">
                                      <p:cBhvr>
                                        <p:cTn dur="500" id="54"/>
                                        <p:tgtEl>
                                          <p:spTgt spid="3145730"/>
                                        </p:tgtEl>
                                      </p:cBhvr>
                                    </p:animEffect>
                                  </p:childTnLst>
                                </p:cTn>
                              </p:par>
                            </p:childTnLst>
                          </p:cTn>
                        </p:par>
                        <p:par>
                          <p:cTn fill="hold" id="55">
                            <p:stCondLst>
                              <p:cond delay="5700"/>
                            </p:stCondLst>
                            <p:childTnLst>
                              <p:par>
                                <p:cTn fill="hold" grpId="0" id="56" nodeType="afterEffect" presetClass="entr" presetID="22" presetSubtype="2">
                                  <p:stCondLst>
                                    <p:cond delay="0"/>
                                  </p:stCondLst>
                                  <p:childTnLst>
                                    <p:set>
                                      <p:cBhvr>
                                        <p:cTn dur="1" fill="hold" id="57">
                                          <p:stCondLst>
                                            <p:cond delay="0"/>
                                          </p:stCondLst>
                                        </p:cTn>
                                        <p:tgtEl>
                                          <p:spTgt spid="1049018">
                                            <p:txEl>
                                              <p:pRg st="0" end="0"/>
                                            </p:txEl>
                                          </p:spTgt>
                                        </p:tgtEl>
                                        <p:attrNameLst>
                                          <p:attrName>style.visibility</p:attrName>
                                        </p:attrNameLst>
                                      </p:cBhvr>
                                      <p:to>
                                        <p:strVal val="visible"/>
                                      </p:to>
                                    </p:set>
                                    <p:animEffect transition="in" filter="wipe(right)">
                                      <p:cBhvr>
                                        <p:cTn dur="500" id="58"/>
                                        <p:tgtEl>
                                          <p:spTgt spid="1049018">
                                            <p:txEl>
                                              <p:pRg st="0" end="0"/>
                                            </p:txEl>
                                          </p:spTgt>
                                        </p:tgtEl>
                                      </p:cBhvr>
                                    </p:animEffect>
                                  </p:childTnLst>
                                </p:cTn>
                              </p:par>
                            </p:childTnLst>
                          </p:cTn>
                        </p:par>
                        <p:par>
                          <p:cTn fill="hold" id="59">
                            <p:stCondLst>
                              <p:cond delay="6200"/>
                            </p:stCondLst>
                            <p:childTnLst>
                              <p:par>
                                <p:cTn decel="100000" fill="hold" grpId="0" id="60" nodeType="afterEffect" presetClass="entr" presetID="2" presetSubtype="8">
                                  <p:stCondLst>
                                    <p:cond delay="250"/>
                                  </p:stCondLst>
                                  <p:iterate type="wd">
                                    <p:tmPct val="10000"/>
                                  </p:iterate>
                                  <p:childTnLst>
                                    <p:set>
                                      <p:cBhvr>
                                        <p:cTn dur="1" fill="hold" id="61">
                                          <p:stCondLst>
                                            <p:cond delay="0"/>
                                          </p:stCondLst>
                                        </p:cTn>
                                        <p:tgtEl>
                                          <p:spTgt spid="1049021">
                                            <p:txEl>
                                              <p:pRg st="0" end="0"/>
                                            </p:txEl>
                                          </p:spTgt>
                                        </p:tgtEl>
                                        <p:attrNameLst>
                                          <p:attrName>style.visibility</p:attrName>
                                        </p:attrNameLst>
                                      </p:cBhvr>
                                      <p:to>
                                        <p:strVal val="visible"/>
                                      </p:to>
                                    </p:set>
                                    <p:anim calcmode="lin" valueType="num">
                                      <p:cBhvr additive="base">
                                        <p:cTn dur="500" fill="hold" id="62"/>
                                        <p:tgtEl>
                                          <p:spTgt spid="1049021">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63"/>
                                        <p:tgtEl>
                                          <p:spTgt spid="1049021">
                                            <p:txEl>
                                              <p:pRg st="0" end="0"/>
                                            </p:txEl>
                                          </p:spTgt>
                                        </p:tgtEl>
                                        <p:attrNameLst>
                                          <p:attrName>ppt_y</p:attrName>
                                        </p:attrNameLst>
                                      </p:cBhvr>
                                      <p:tavLst>
                                        <p:tav tm="0">
                                          <p:val>
                                            <p:strVal val="#ppt_y"/>
                                          </p:val>
                                        </p:tav>
                                        <p:tav tm="100000">
                                          <p:val>
                                            <p:strVal val="#ppt_y"/>
                                          </p:val>
                                        </p:tav>
                                      </p:tavLst>
                                    </p:anim>
                                  </p:childTnLst>
                                </p:cTn>
                              </p:par>
                              <p:par>
                                <p:cTn decel="100000" fill="hold" grpId="0" id="64" nodeType="withEffect" presetClass="entr" presetID="2" presetSubtype="4">
                                  <p:stCondLst>
                                    <p:cond delay="250"/>
                                  </p:stCondLst>
                                  <p:childTnLst>
                                    <p:set>
                                      <p:cBhvr>
                                        <p:cTn dur="1" fill="hold" id="65">
                                          <p:stCondLst>
                                            <p:cond delay="0"/>
                                          </p:stCondLst>
                                        </p:cTn>
                                        <p:tgtEl>
                                          <p:spTgt spid="1049027"/>
                                        </p:tgtEl>
                                        <p:attrNameLst>
                                          <p:attrName>style.visibility</p:attrName>
                                        </p:attrNameLst>
                                      </p:cBhvr>
                                      <p:to>
                                        <p:strVal val="visible"/>
                                      </p:to>
                                    </p:set>
                                    <p:anim calcmode="lin" valueType="num">
                                      <p:cBhvr additive="base">
                                        <p:cTn dur="500" fill="hold" id="66"/>
                                        <p:tgtEl>
                                          <p:spTgt spid="1049027"/>
                                        </p:tgtEl>
                                        <p:attrNameLst>
                                          <p:attrName>ppt_x</p:attrName>
                                        </p:attrNameLst>
                                      </p:cBhvr>
                                      <p:tavLst>
                                        <p:tav tm="0">
                                          <p:val>
                                            <p:strVal val="#ppt_x"/>
                                          </p:val>
                                        </p:tav>
                                        <p:tav tm="100000">
                                          <p:val>
                                            <p:strVal val="#ppt_x"/>
                                          </p:val>
                                        </p:tav>
                                      </p:tavLst>
                                    </p:anim>
                                    <p:anim calcmode="lin" valueType="num">
                                      <p:cBhvr additive="base">
                                        <p:cTn dur="500" fill="hold" id="67"/>
                                        <p:tgtEl>
                                          <p:spTgt spid="1049027"/>
                                        </p:tgtEl>
                                        <p:attrNameLst>
                                          <p:attrName>ppt_y</p:attrName>
                                        </p:attrNameLst>
                                      </p:cBhvr>
                                      <p:tavLst>
                                        <p:tav tm="0">
                                          <p:val>
                                            <p:strVal val="1+#ppt_h/2"/>
                                          </p:val>
                                        </p:tav>
                                        <p:tav tm="100000">
                                          <p:val>
                                            <p:strVal val="#ppt_y"/>
                                          </p:val>
                                        </p:tav>
                                      </p:tavLst>
                                    </p:anim>
                                  </p:childTnLst>
                                </p:cTn>
                              </p:par>
                            </p:childTnLst>
                          </p:cTn>
                        </p:par>
                        <p:par>
                          <p:cTn fill="hold" id="68">
                            <p:stCondLst>
                              <p:cond delay="7050"/>
                            </p:stCondLst>
                            <p:childTnLst>
                              <p:par>
                                <p:cTn fill="hold" id="69" nodeType="afterEffect" presetClass="entr" presetID="22" presetSubtype="8">
                                  <p:stCondLst>
                                    <p:cond delay="0"/>
                                  </p:stCondLst>
                                  <p:childTnLst>
                                    <p:set>
                                      <p:cBhvr>
                                        <p:cTn dur="1" fill="hold" id="70">
                                          <p:stCondLst>
                                            <p:cond delay="0"/>
                                          </p:stCondLst>
                                        </p:cTn>
                                        <p:tgtEl>
                                          <p:spTgt spid="3145731"/>
                                        </p:tgtEl>
                                        <p:attrNameLst>
                                          <p:attrName>style.visibility</p:attrName>
                                        </p:attrNameLst>
                                      </p:cBhvr>
                                      <p:to>
                                        <p:strVal val="visible"/>
                                      </p:to>
                                    </p:set>
                                    <p:animEffect transition="in" filter="wipe(left)">
                                      <p:cBhvr>
                                        <p:cTn dur="500" id="71"/>
                                        <p:tgtEl>
                                          <p:spTgt spid="3145731"/>
                                        </p:tgtEl>
                                      </p:cBhvr>
                                    </p:animEffect>
                                  </p:childTnLst>
                                </p:cTn>
                              </p:par>
                            </p:childTnLst>
                          </p:cTn>
                        </p:par>
                        <p:par>
                          <p:cTn fill="hold" id="72">
                            <p:stCondLst>
                              <p:cond delay="7550"/>
                            </p:stCondLst>
                            <p:childTnLst>
                              <p:par>
                                <p:cTn fill="hold" grpId="0" id="73" nodeType="afterEffect" presetClass="entr" presetID="22" presetSubtype="2">
                                  <p:stCondLst>
                                    <p:cond delay="0"/>
                                  </p:stCondLst>
                                  <p:childTnLst>
                                    <p:set>
                                      <p:cBhvr>
                                        <p:cTn dur="1" fill="hold" id="74">
                                          <p:stCondLst>
                                            <p:cond delay="0"/>
                                          </p:stCondLst>
                                        </p:cTn>
                                        <p:tgtEl>
                                          <p:spTgt spid="1049022">
                                            <p:txEl>
                                              <p:pRg st="0" end="0"/>
                                            </p:txEl>
                                          </p:spTgt>
                                        </p:tgtEl>
                                        <p:attrNameLst>
                                          <p:attrName>style.visibility</p:attrName>
                                        </p:attrNameLst>
                                      </p:cBhvr>
                                      <p:to>
                                        <p:strVal val="visible"/>
                                      </p:to>
                                    </p:set>
                                    <p:animEffect transition="in" filter="wipe(right)">
                                      <p:cBhvr>
                                        <p:cTn dur="500" id="75"/>
                                        <p:tgtEl>
                                          <p:spTgt spid="1049022">
                                            <p:txEl>
                                              <p:pRg st="0" end="0"/>
                                            </p:txEl>
                                          </p:spTgt>
                                        </p:tgtEl>
                                      </p:cBhvr>
                                    </p:animEffect>
                                  </p:childTnLst>
                                </p:cTn>
                              </p:par>
                            </p:childTnLst>
                          </p:cTn>
                        </p:par>
                        <p:par>
                          <p:cTn fill="hold" id="76">
                            <p:stCondLst>
                              <p:cond delay="8050"/>
                            </p:stCondLst>
                            <p:childTnLst>
                              <p:par>
                                <p:cTn decel="100000" fill="hold" grpId="0" id="77" nodeType="afterEffect" presetClass="entr" presetID="2" presetSubtype="8">
                                  <p:stCondLst>
                                    <p:cond delay="250"/>
                                  </p:stCondLst>
                                  <p:iterate type="wd">
                                    <p:tmPct val="10000"/>
                                  </p:iterate>
                                  <p:childTnLst>
                                    <p:set>
                                      <p:cBhvr>
                                        <p:cTn dur="1" fill="hold" id="78">
                                          <p:stCondLst>
                                            <p:cond delay="0"/>
                                          </p:stCondLst>
                                        </p:cTn>
                                        <p:tgtEl>
                                          <p:spTgt spid="1049019">
                                            <p:txEl>
                                              <p:pRg st="0" end="0"/>
                                            </p:txEl>
                                          </p:spTgt>
                                        </p:tgtEl>
                                        <p:attrNameLst>
                                          <p:attrName>style.visibility</p:attrName>
                                        </p:attrNameLst>
                                      </p:cBhvr>
                                      <p:to>
                                        <p:strVal val="visible"/>
                                      </p:to>
                                    </p:set>
                                    <p:anim calcmode="lin" valueType="num">
                                      <p:cBhvr additive="base">
                                        <p:cTn dur="500" fill="hold" id="79"/>
                                        <p:tgtEl>
                                          <p:spTgt spid="1049019">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80"/>
                                        <p:tgtEl>
                                          <p:spTgt spid="1049019">
                                            <p:txEl>
                                              <p:pRg st="0" end="0"/>
                                            </p:txEl>
                                          </p:spTgt>
                                        </p:tgtEl>
                                        <p:attrNameLst>
                                          <p:attrName>ppt_y</p:attrName>
                                        </p:attrNameLst>
                                      </p:cBhvr>
                                      <p:tavLst>
                                        <p:tav tm="0">
                                          <p:val>
                                            <p:strVal val="#ppt_y"/>
                                          </p:val>
                                        </p:tav>
                                        <p:tav tm="100000">
                                          <p:val>
                                            <p:strVal val="#ppt_y"/>
                                          </p:val>
                                        </p:tav>
                                      </p:tavLst>
                                    </p:anim>
                                  </p:childTnLst>
                                </p:cTn>
                              </p:par>
                              <p:par>
                                <p:cTn decel="100000" fill="hold" grpId="0" id="81" nodeType="withEffect" presetClass="entr" presetID="2" presetSubtype="4">
                                  <p:stCondLst>
                                    <p:cond delay="250"/>
                                  </p:stCondLst>
                                  <p:childTnLst>
                                    <p:set>
                                      <p:cBhvr>
                                        <p:cTn dur="1" fill="hold" id="82">
                                          <p:stCondLst>
                                            <p:cond delay="0"/>
                                          </p:stCondLst>
                                        </p:cTn>
                                        <p:tgtEl>
                                          <p:spTgt spid="1049028"/>
                                        </p:tgtEl>
                                        <p:attrNameLst>
                                          <p:attrName>style.visibility</p:attrName>
                                        </p:attrNameLst>
                                      </p:cBhvr>
                                      <p:to>
                                        <p:strVal val="visible"/>
                                      </p:to>
                                    </p:set>
                                    <p:anim calcmode="lin" valueType="num">
                                      <p:cBhvr additive="base">
                                        <p:cTn dur="500" fill="hold" id="83"/>
                                        <p:tgtEl>
                                          <p:spTgt spid="1049028"/>
                                        </p:tgtEl>
                                        <p:attrNameLst>
                                          <p:attrName>ppt_x</p:attrName>
                                        </p:attrNameLst>
                                      </p:cBhvr>
                                      <p:tavLst>
                                        <p:tav tm="0">
                                          <p:val>
                                            <p:strVal val="#ppt_x"/>
                                          </p:val>
                                        </p:tav>
                                        <p:tav tm="100000">
                                          <p:val>
                                            <p:strVal val="#ppt_x"/>
                                          </p:val>
                                        </p:tav>
                                      </p:tavLst>
                                    </p:anim>
                                    <p:anim calcmode="lin" valueType="num">
                                      <p:cBhvr additive="base">
                                        <p:cTn dur="500" fill="hold" id="84"/>
                                        <p:tgtEl>
                                          <p:spTgt spid="1049028"/>
                                        </p:tgtEl>
                                        <p:attrNameLst>
                                          <p:attrName>ppt_y</p:attrName>
                                        </p:attrNameLst>
                                      </p:cBhvr>
                                      <p:tavLst>
                                        <p:tav tm="0">
                                          <p:val>
                                            <p:strVal val="1+#ppt_h/2"/>
                                          </p:val>
                                        </p:tav>
                                        <p:tav tm="100000">
                                          <p:val>
                                            <p:strVal val="#ppt_y"/>
                                          </p:val>
                                        </p:tav>
                                      </p:tavLst>
                                    </p:anim>
                                  </p:childTnLst>
                                </p:cTn>
                              </p:par>
                            </p:childTnLst>
                          </p:cTn>
                        </p:par>
                        <p:par>
                          <p:cTn fill="hold" id="85">
                            <p:stCondLst>
                              <p:cond delay="8900"/>
                            </p:stCondLst>
                            <p:childTnLst>
                              <p:par>
                                <p:cTn fill="hold" id="86" nodeType="afterEffect" presetClass="entr" presetID="22" presetSubtype="2">
                                  <p:stCondLst>
                                    <p:cond delay="0"/>
                                  </p:stCondLst>
                                  <p:childTnLst>
                                    <p:set>
                                      <p:cBhvr>
                                        <p:cTn dur="1" fill="hold" id="87">
                                          <p:stCondLst>
                                            <p:cond delay="0"/>
                                          </p:stCondLst>
                                        </p:cTn>
                                        <p:tgtEl>
                                          <p:spTgt spid="3145732"/>
                                        </p:tgtEl>
                                        <p:attrNameLst>
                                          <p:attrName>style.visibility</p:attrName>
                                        </p:attrNameLst>
                                      </p:cBhvr>
                                      <p:to>
                                        <p:strVal val="visible"/>
                                      </p:to>
                                    </p:set>
                                    <p:animEffect transition="in" filter="wipe(right)">
                                      <p:cBhvr>
                                        <p:cTn dur="500" id="88"/>
                                        <p:tgtEl>
                                          <p:spTgt spid="3145732"/>
                                        </p:tgtEl>
                                      </p:cBhvr>
                                    </p:animEffect>
                                  </p:childTnLst>
                                </p:cTn>
                              </p:par>
                            </p:childTnLst>
                          </p:cTn>
                        </p:par>
                        <p:par>
                          <p:cTn fill="hold" id="89">
                            <p:stCondLst>
                              <p:cond delay="9400"/>
                            </p:stCondLst>
                            <p:childTnLst>
                              <p:par>
                                <p:cTn fill="hold" grpId="0" id="90" nodeType="afterEffect" presetClass="entr" presetID="22" presetSubtype="8">
                                  <p:stCondLst>
                                    <p:cond delay="0"/>
                                  </p:stCondLst>
                                  <p:childTnLst>
                                    <p:set>
                                      <p:cBhvr>
                                        <p:cTn dur="1" fill="hold" id="91">
                                          <p:stCondLst>
                                            <p:cond delay="0"/>
                                          </p:stCondLst>
                                        </p:cTn>
                                        <p:tgtEl>
                                          <p:spTgt spid="1049020">
                                            <p:txEl>
                                              <p:pRg st="0" end="0"/>
                                            </p:txEl>
                                          </p:spTgt>
                                        </p:tgtEl>
                                        <p:attrNameLst>
                                          <p:attrName>style.visibility</p:attrName>
                                        </p:attrNameLst>
                                      </p:cBhvr>
                                      <p:to>
                                        <p:strVal val="visible"/>
                                      </p:to>
                                    </p:set>
                                    <p:animEffect transition="in" filter="wipe(left)">
                                      <p:cBhvr>
                                        <p:cTn dur="500" id="92"/>
                                        <p:tgtEl>
                                          <p:spTgt spid="10490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11" grpId="0" animBg="1"/>
      <p:bldP spid="1049014" grpId="0"/>
      <p:bldP spid="1049015" grpId="0" build="p">
        <p:tmplLst>
          <p:tmpl lvl="1">
            <p:tnLst>
              <p:par>
                <p:cTn decel="100000" fill="hold" nodeType="afterEffect" presetClass="entr" presetID="2" presetSubtype="8">
                  <p:stCondLst>
                    <p:cond delay="0"/>
                  </p:stCondLst>
                  <p:iterate type="wd">
                    <p:tmPct val="10000"/>
                  </p:iterate>
                  <p:childTnLst>
                    <p:set>
                      <p:cBhvr>
                        <p:cTn dur="1" fill="hold">
                          <p:stCondLst>
                            <p:cond delay="0"/>
                          </p:stCondLst>
                        </p:cTn>
                        <p:tgtEl>
                          <p:spTgt spid="1049015"/>
                        </p:tgtEl>
                        <p:attrNameLst>
                          <p:attrName>style.visibility</p:attrName>
                        </p:attrNameLst>
                      </p:cBhvr>
                      <p:to>
                        <p:strVal val="visible"/>
                      </p:to>
                    </p:set>
                    <p:anim calcmode="lin" valueType="num">
                      <p:cBhvr additive="base">
                        <p:cTn dur="500" fill="hold"/>
                        <p:tgtEl>
                          <p:spTgt spid="1049015"/>
                        </p:tgtEl>
                        <p:attrNameLst>
                          <p:attrName>ppt_x</p:attrName>
                        </p:attrNameLst>
                      </p:cBhvr>
                      <p:tavLst>
                        <p:tav tm="0">
                          <p:val>
                            <p:strVal val="0-#ppt_w/2"/>
                          </p:val>
                        </p:tav>
                        <p:tav tm="100000">
                          <p:val>
                            <p:strVal val="#ppt_x"/>
                          </p:val>
                        </p:tav>
                      </p:tavLst>
                    </p:anim>
                    <p:anim calcmode="lin" valueType="num">
                      <p:cBhvr additive="base">
                        <p:cTn dur="500" fill="hold"/>
                        <p:tgtEl>
                          <p:spTgt spid="1049015"/>
                        </p:tgtEl>
                        <p:attrNameLst>
                          <p:attrName>ppt_y</p:attrName>
                        </p:attrNameLst>
                      </p:cBhvr>
                      <p:tavLst>
                        <p:tav tm="0">
                          <p:val>
                            <p:strVal val="#ppt_y"/>
                          </p:val>
                        </p:tav>
                        <p:tav tm="100000">
                          <p:val>
                            <p:strVal val="#ppt_y"/>
                          </p:val>
                        </p:tav>
                      </p:tavLst>
                    </p:anim>
                  </p:childTnLst>
                </p:cTn>
              </p:par>
            </p:tnLst>
          </p:tmpl>
        </p:tmplLst>
      </p:bldP>
      <p:bldP spid="1049016" grpId="0" build="p">
        <p:tmplLst>
          <p:tmpl lvl="1">
            <p:tnLst>
              <p:par>
                <p:cTn fill="hold" nodeType="afterEffect" presetClass="entr" presetID="22" presetSubtype="2">
                  <p:stCondLst>
                    <p:cond delay="0"/>
                  </p:stCondLst>
                  <p:childTnLst>
                    <p:set>
                      <p:cBhvr>
                        <p:cTn dur="1" fill="hold">
                          <p:stCondLst>
                            <p:cond delay="0"/>
                          </p:stCondLst>
                        </p:cTn>
                        <p:tgtEl>
                          <p:spTgt spid="1049016"/>
                        </p:tgtEl>
                        <p:attrNameLst>
                          <p:attrName>style.visibility</p:attrName>
                        </p:attrNameLst>
                      </p:cBhvr>
                      <p:to>
                        <p:strVal val="visible"/>
                      </p:to>
                    </p:set>
                    <p:animEffect transition="in" filter="wipe(right)">
                      <p:cBhvr>
                        <p:cTn dur="500"/>
                        <p:tgtEl>
                          <p:spTgt spid="1049016"/>
                        </p:tgtEl>
                      </p:cBhvr>
                    </p:animEffect>
                  </p:childTnLst>
                </p:cTn>
              </p:par>
            </p:tnLst>
          </p:tmpl>
        </p:tmplLst>
      </p:bldP>
      <p:bldP spid="1049017" grpId="0" build="p">
        <p:tmplLst>
          <p:tmpl lvl="1">
            <p:tnLst>
              <p:par>
                <p:cTn decel="100000" fill="hold" nodeType="afterEffect" presetClass="entr" presetID="2" presetSubtype="8">
                  <p:stCondLst>
                    <p:cond delay="250"/>
                  </p:stCondLst>
                  <p:iterate type="wd">
                    <p:tmPct val="10000"/>
                  </p:iterate>
                  <p:childTnLst>
                    <p:set>
                      <p:cBhvr>
                        <p:cTn dur="1" fill="hold">
                          <p:stCondLst>
                            <p:cond delay="0"/>
                          </p:stCondLst>
                        </p:cTn>
                        <p:tgtEl>
                          <p:spTgt spid="1049017"/>
                        </p:tgtEl>
                        <p:attrNameLst>
                          <p:attrName>style.visibility</p:attrName>
                        </p:attrNameLst>
                      </p:cBhvr>
                      <p:to>
                        <p:strVal val="visible"/>
                      </p:to>
                    </p:set>
                    <p:anim calcmode="lin" valueType="num">
                      <p:cBhvr additive="base">
                        <p:cTn dur="500" fill="hold"/>
                        <p:tgtEl>
                          <p:spTgt spid="1049017"/>
                        </p:tgtEl>
                        <p:attrNameLst>
                          <p:attrName>ppt_x</p:attrName>
                        </p:attrNameLst>
                      </p:cBhvr>
                      <p:tavLst>
                        <p:tav tm="0">
                          <p:val>
                            <p:strVal val="0-#ppt_w/2"/>
                          </p:val>
                        </p:tav>
                        <p:tav tm="100000">
                          <p:val>
                            <p:strVal val="#ppt_x"/>
                          </p:val>
                        </p:tav>
                      </p:tavLst>
                    </p:anim>
                    <p:anim calcmode="lin" valueType="num">
                      <p:cBhvr additive="base">
                        <p:cTn dur="500" fill="hold"/>
                        <p:tgtEl>
                          <p:spTgt spid="1049017"/>
                        </p:tgtEl>
                        <p:attrNameLst>
                          <p:attrName>ppt_y</p:attrName>
                        </p:attrNameLst>
                      </p:cBhvr>
                      <p:tavLst>
                        <p:tav tm="0">
                          <p:val>
                            <p:strVal val="#ppt_y"/>
                          </p:val>
                        </p:tav>
                        <p:tav tm="100000">
                          <p:val>
                            <p:strVal val="#ppt_y"/>
                          </p:val>
                        </p:tav>
                      </p:tavLst>
                    </p:anim>
                  </p:childTnLst>
                </p:cTn>
              </p:par>
            </p:tnLst>
          </p:tmpl>
        </p:tmplLst>
      </p:bldP>
      <p:bldP spid="1049018" grpId="0" build="p">
        <p:tmplLst>
          <p:tmpl lvl="1">
            <p:tnLst>
              <p:par>
                <p:cTn fill="hold" nodeType="afterEffect" presetClass="entr" presetID="22" presetSubtype="2">
                  <p:stCondLst>
                    <p:cond delay="0"/>
                  </p:stCondLst>
                  <p:childTnLst>
                    <p:set>
                      <p:cBhvr>
                        <p:cTn dur="1" fill="hold">
                          <p:stCondLst>
                            <p:cond delay="0"/>
                          </p:stCondLst>
                        </p:cTn>
                        <p:tgtEl>
                          <p:spTgt spid="1049018"/>
                        </p:tgtEl>
                        <p:attrNameLst>
                          <p:attrName>style.visibility</p:attrName>
                        </p:attrNameLst>
                      </p:cBhvr>
                      <p:to>
                        <p:strVal val="visible"/>
                      </p:to>
                    </p:set>
                    <p:animEffect transition="in" filter="wipe(right)">
                      <p:cBhvr>
                        <p:cTn dur="500"/>
                        <p:tgtEl>
                          <p:spTgt spid="1049018"/>
                        </p:tgtEl>
                      </p:cBhvr>
                    </p:animEffect>
                  </p:childTnLst>
                </p:cTn>
              </p:par>
            </p:tnLst>
          </p:tmpl>
        </p:tmplLst>
      </p:bldP>
      <p:bldP spid="1049019" grpId="0" build="p">
        <p:tmplLst>
          <p:tmpl lvl="1">
            <p:tnLst>
              <p:par>
                <p:cTn decel="100000" fill="hold" nodeType="afterEffect" presetClass="entr" presetID="2" presetSubtype="8">
                  <p:stCondLst>
                    <p:cond delay="250"/>
                  </p:stCondLst>
                  <p:iterate type="wd">
                    <p:tmPct val="10000"/>
                  </p:iterate>
                  <p:childTnLst>
                    <p:set>
                      <p:cBhvr>
                        <p:cTn dur="1" fill="hold">
                          <p:stCondLst>
                            <p:cond delay="0"/>
                          </p:stCondLst>
                        </p:cTn>
                        <p:tgtEl>
                          <p:spTgt spid="1049019"/>
                        </p:tgtEl>
                        <p:attrNameLst>
                          <p:attrName>style.visibility</p:attrName>
                        </p:attrNameLst>
                      </p:cBhvr>
                      <p:to>
                        <p:strVal val="visible"/>
                      </p:to>
                    </p:set>
                    <p:anim calcmode="lin" valueType="num">
                      <p:cBhvr additive="base">
                        <p:cTn dur="500" fill="hold"/>
                        <p:tgtEl>
                          <p:spTgt spid="1049019"/>
                        </p:tgtEl>
                        <p:attrNameLst>
                          <p:attrName>ppt_x</p:attrName>
                        </p:attrNameLst>
                      </p:cBhvr>
                      <p:tavLst>
                        <p:tav tm="0">
                          <p:val>
                            <p:strVal val="0-#ppt_w/2"/>
                          </p:val>
                        </p:tav>
                        <p:tav tm="100000">
                          <p:val>
                            <p:strVal val="#ppt_x"/>
                          </p:val>
                        </p:tav>
                      </p:tavLst>
                    </p:anim>
                    <p:anim calcmode="lin" valueType="num">
                      <p:cBhvr additive="base">
                        <p:cTn dur="500" fill="hold"/>
                        <p:tgtEl>
                          <p:spTgt spid="1049019"/>
                        </p:tgtEl>
                        <p:attrNameLst>
                          <p:attrName>ppt_y</p:attrName>
                        </p:attrNameLst>
                      </p:cBhvr>
                      <p:tavLst>
                        <p:tav tm="0">
                          <p:val>
                            <p:strVal val="#ppt_y"/>
                          </p:val>
                        </p:tav>
                        <p:tav tm="100000">
                          <p:val>
                            <p:strVal val="#ppt_y"/>
                          </p:val>
                        </p:tav>
                      </p:tavLst>
                    </p:anim>
                  </p:childTnLst>
                </p:cTn>
              </p:par>
            </p:tnLst>
          </p:tmpl>
        </p:tmplLst>
      </p:bldP>
      <p:bldP spid="1049020" grpId="0" build="p">
        <p:tmplLst>
          <p:tmpl lvl="1">
            <p:tnLst>
              <p:par>
                <p:cTn fill="hold" nodeType="afterEffect" presetClass="entr" presetID="22" presetSubtype="8">
                  <p:stCondLst>
                    <p:cond delay="0"/>
                  </p:stCondLst>
                  <p:childTnLst>
                    <p:set>
                      <p:cBhvr>
                        <p:cTn dur="1" fill="hold">
                          <p:stCondLst>
                            <p:cond delay="0"/>
                          </p:stCondLst>
                        </p:cTn>
                        <p:tgtEl>
                          <p:spTgt spid="1049020"/>
                        </p:tgtEl>
                        <p:attrNameLst>
                          <p:attrName>style.visibility</p:attrName>
                        </p:attrNameLst>
                      </p:cBhvr>
                      <p:to>
                        <p:strVal val="visible"/>
                      </p:to>
                    </p:set>
                    <p:animEffect transition="in" filter="wipe(left)">
                      <p:cBhvr>
                        <p:cTn dur="500"/>
                        <p:tgtEl>
                          <p:spTgt spid="1049020"/>
                        </p:tgtEl>
                      </p:cBhvr>
                    </p:animEffect>
                  </p:childTnLst>
                </p:cTn>
              </p:par>
            </p:tnLst>
          </p:tmpl>
        </p:tmplLst>
      </p:bldP>
      <p:bldP spid="1049021" grpId="0" build="p">
        <p:tmplLst>
          <p:tmpl lvl="1">
            <p:tnLst>
              <p:par>
                <p:cTn decel="100000" fill="hold" nodeType="afterEffect" presetClass="entr" presetID="2" presetSubtype="8">
                  <p:stCondLst>
                    <p:cond delay="250"/>
                  </p:stCondLst>
                  <p:iterate type="wd">
                    <p:tmPct val="10000"/>
                  </p:iterate>
                  <p:childTnLst>
                    <p:set>
                      <p:cBhvr>
                        <p:cTn dur="1" fill="hold">
                          <p:stCondLst>
                            <p:cond delay="0"/>
                          </p:stCondLst>
                        </p:cTn>
                        <p:tgtEl>
                          <p:spTgt spid="1049021"/>
                        </p:tgtEl>
                        <p:attrNameLst>
                          <p:attrName>style.visibility</p:attrName>
                        </p:attrNameLst>
                      </p:cBhvr>
                      <p:to>
                        <p:strVal val="visible"/>
                      </p:to>
                    </p:set>
                    <p:anim calcmode="lin" valueType="num">
                      <p:cBhvr additive="base">
                        <p:cTn dur="500" fill="hold"/>
                        <p:tgtEl>
                          <p:spTgt spid="1049021"/>
                        </p:tgtEl>
                        <p:attrNameLst>
                          <p:attrName>ppt_x</p:attrName>
                        </p:attrNameLst>
                      </p:cBhvr>
                      <p:tavLst>
                        <p:tav tm="0">
                          <p:val>
                            <p:strVal val="0-#ppt_w/2"/>
                          </p:val>
                        </p:tav>
                        <p:tav tm="100000">
                          <p:val>
                            <p:strVal val="#ppt_x"/>
                          </p:val>
                        </p:tav>
                      </p:tavLst>
                    </p:anim>
                    <p:anim calcmode="lin" valueType="num">
                      <p:cBhvr additive="base">
                        <p:cTn dur="500" fill="hold"/>
                        <p:tgtEl>
                          <p:spTgt spid="1049021"/>
                        </p:tgtEl>
                        <p:attrNameLst>
                          <p:attrName>ppt_y</p:attrName>
                        </p:attrNameLst>
                      </p:cBhvr>
                      <p:tavLst>
                        <p:tav tm="0">
                          <p:val>
                            <p:strVal val="#ppt_y"/>
                          </p:val>
                        </p:tav>
                        <p:tav tm="100000">
                          <p:val>
                            <p:strVal val="#ppt_y"/>
                          </p:val>
                        </p:tav>
                      </p:tavLst>
                    </p:anim>
                  </p:childTnLst>
                </p:cTn>
              </p:par>
            </p:tnLst>
          </p:tmpl>
        </p:tmplLst>
      </p:bldP>
      <p:bldP spid="1049022" grpId="0" build="p">
        <p:tmplLst>
          <p:tmpl lvl="1">
            <p:tnLst>
              <p:par>
                <p:cTn fill="hold" nodeType="afterEffect" presetClass="entr" presetID="22" presetSubtype="2">
                  <p:stCondLst>
                    <p:cond delay="0"/>
                  </p:stCondLst>
                  <p:childTnLst>
                    <p:set>
                      <p:cBhvr>
                        <p:cTn dur="1" fill="hold">
                          <p:stCondLst>
                            <p:cond delay="0"/>
                          </p:stCondLst>
                        </p:cTn>
                        <p:tgtEl>
                          <p:spTgt spid="1049022"/>
                        </p:tgtEl>
                        <p:attrNameLst>
                          <p:attrName>style.visibility</p:attrName>
                        </p:attrNameLst>
                      </p:cBhvr>
                      <p:to>
                        <p:strVal val="visible"/>
                      </p:to>
                    </p:set>
                    <p:animEffect transition="in" filter="wipe(right)">
                      <p:cBhvr>
                        <p:cTn dur="500"/>
                        <p:tgtEl>
                          <p:spTgt spid="1049022"/>
                        </p:tgtEl>
                      </p:cBhvr>
                    </p:animEffect>
                  </p:childTnLst>
                </p:cTn>
              </p:par>
            </p:tnLst>
          </p:tmpl>
        </p:tmplLst>
      </p:bldP>
      <p:bldP spid="1049023" grpId="0" animBg="1"/>
      <p:bldP spid="1049024" grpId="0" build="p">
        <p:tmplLst>
          <p:tmpl lvl="1">
            <p:tnLst>
              <p:par>
                <p:cTn fill="hold" nodeType="afterEffect" presetClass="entr" presetID="22" presetSubtype="8">
                  <p:stCondLst>
                    <p:cond delay="0"/>
                  </p:stCondLst>
                  <p:childTnLst>
                    <p:set>
                      <p:cBhvr>
                        <p:cTn dur="1" fill="hold">
                          <p:stCondLst>
                            <p:cond delay="0"/>
                          </p:stCondLst>
                        </p:cTn>
                        <p:tgtEl>
                          <p:spTgt spid="1049024"/>
                        </p:tgtEl>
                        <p:attrNameLst>
                          <p:attrName>style.visibility</p:attrName>
                        </p:attrNameLst>
                      </p:cBhvr>
                      <p:to>
                        <p:strVal val="visible"/>
                      </p:to>
                    </p:set>
                    <p:animEffect transition="in" filter="wipe(left)">
                      <p:cBhvr>
                        <p:cTn dur="500"/>
                        <p:tgtEl>
                          <p:spTgt spid="1049024"/>
                        </p:tgtEl>
                      </p:cBhvr>
                    </p:animEffect>
                  </p:childTnLst>
                </p:cTn>
              </p:par>
            </p:tnLst>
          </p:tmpl>
        </p:tmplLst>
      </p:bldP>
      <p:bldP spid="1049025" grpId="0" animBg="1"/>
      <p:bldP spid="1049026" grpId="0" animBg="1"/>
      <p:bldP spid="1049027" grpId="0" animBg="1"/>
      <p:bldP spid="1049028"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s 2">
    <p:spTree>
      <p:nvGrpSpPr>
        <p:cNvPr id="223" name=""/>
        <p:cNvGrpSpPr/>
        <p:nvPr/>
      </p:nvGrpSpPr>
      <p:grpSpPr>
        <a:xfrm>
          <a:off x="0" y="0"/>
          <a:ext cx="0" cy="0"/>
          <a:chOff x="0" y="0"/>
          <a:chExt cx="0" cy="0"/>
        </a:xfrm>
      </p:grpSpPr>
      <p:sp>
        <p:nvSpPr>
          <p:cNvPr id="1049677" name="タイトル 1"/>
          <p:cNvSpPr>
            <a:spLocks noGrp="1"/>
          </p:cNvSpPr>
          <p:nvPr>
            <p:ph type="title" hasCustomPrompt="1"/>
          </p:nvPr>
        </p:nvSpPr>
        <p:spPr/>
        <p:txBody>
          <a:bodyPr/>
          <a:p>
            <a:r>
              <a:rPr altLang="ja-JP" dirty="0" kumimoji="1" lang="en-US"/>
              <a:t>Slide Title Goes Here</a:t>
            </a:r>
            <a:endParaRPr altLang="en-US" dirty="0" kumimoji="1" lang="ja-JP"/>
          </a:p>
        </p:txBody>
      </p:sp>
      <p:sp>
        <p:nvSpPr>
          <p:cNvPr id="1049678" name="フッター プレースホルダー 2"/>
          <p:cNvSpPr>
            <a:spLocks noGrp="1"/>
          </p:cNvSpPr>
          <p:nvPr>
            <p:ph type="ftr" sz="quarter" idx="10"/>
          </p:nvPr>
        </p:nvSpPr>
        <p:spPr/>
        <p:txBody>
          <a:bodyPr/>
          <a:p>
            <a:r>
              <a:rPr altLang="ja-JP" lang="en-US"/>
              <a:t>The Power of PowerPoint | thepopp.com</a:t>
            </a:r>
            <a:endParaRPr altLang="en-US" dirty="0" lang="ja-JP"/>
          </a:p>
        </p:txBody>
      </p:sp>
      <p:sp>
        <p:nvSpPr>
          <p:cNvPr id="1049679" name="スライド番号プレースホルダー 3"/>
          <p:cNvSpPr>
            <a:spLocks noGrp="1"/>
          </p:cNvSpPr>
          <p:nvPr>
            <p:ph type="sldNum" sz="quarter" idx="11"/>
          </p:nvPr>
        </p:nvSpPr>
        <p:spPr/>
        <p:txBody>
          <a:bodyPr/>
          <a:p>
            <a:fld id="{E6459DFB-86F3-43FA-8567-2EA6E426AE90}" type="slidenum">
              <a:rPr altLang="en-US" lang="ja-JP" smtClean="0"/>
              <a:t>‹#›</a:t>
            </a:fld>
            <a:endParaRPr altLang="en-US" lang="ja-JP"/>
          </a:p>
        </p:txBody>
      </p:sp>
      <p:sp>
        <p:nvSpPr>
          <p:cNvPr id="1049680" name="テキスト プレースホルダー 6"/>
          <p:cNvSpPr>
            <a:spLocks noGrp="1"/>
          </p:cNvSpPr>
          <p:nvPr>
            <p:ph type="body" sz="quarter" idx="13" hasCustomPrompt="1"/>
          </p:nvPr>
        </p:nvSpPr>
        <p:spPr>
          <a:xfrm>
            <a:off x="3166542" y="1543100"/>
            <a:ext cx="14329592" cy="504056"/>
          </a:xfrm>
        </p:spPr>
        <p:txBody>
          <a:bodyPr bIns="81638" lIns="163275" rIns="163275" rtlCol="0" tIns="81638" vert="horz">
            <a:normAutofit/>
          </a:bodyPr>
          <a:lstStyle>
            <a:lvl1pPr>
              <a:defRPr altLang="en-US" dirty="0" i="1" lang="ja-JP">
                <a:solidFill>
                  <a:schemeClr val="tx1">
                    <a:lumMod val="50000"/>
                    <a:lumOff val="50000"/>
                  </a:schemeClr>
                </a:solidFill>
                <a:cs typeface="Open Sans Light" panose="020B0306030504020204" pitchFamily="34" charset="0"/>
              </a:defRPr>
            </a:lvl1pPr>
          </a:lstStyle>
          <a:p>
            <a:pPr lvl="0"/>
            <a:r>
              <a:rPr altLang="ja-JP" dirty="0" kumimoji="1" lang="en-US"/>
              <a:t>Short description goes here</a:t>
            </a:r>
            <a:endParaRPr altLang="en-US" dirty="0" kumimoji="1" lang="ja-JP"/>
          </a:p>
        </p:txBody>
      </p:sp>
      <p:sp>
        <p:nvSpPr>
          <p:cNvPr id="1049681" name="正方形/長方形 7"/>
          <p:cNvSpPr/>
          <p:nvPr userDrawn="1"/>
        </p:nvSpPr>
        <p:spPr>
          <a:xfrm>
            <a:off x="3238550" y="1399084"/>
            <a:ext cx="3240360" cy="7200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682"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683"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684"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baseline="0" sz="3600">
                <a:solidFill>
                  <a:schemeClr val="accent1"/>
                </a:solidFill>
                <a:latin typeface="Route 159 SemiBold" pitchFamily="50" charset="0"/>
              </a:defRPr>
            </a:lvl1pPr>
          </a:lstStyle>
          <a:p>
            <a:pPr lvl="0"/>
            <a:r>
              <a:rPr altLang="ja-JP" dirty="0" kumimoji="1" lang="en-US"/>
              <a:t>Text goes here</a:t>
            </a:r>
            <a:endParaRPr altLang="en-US" dirty="0" kumimoji="1" lang="ja-JP"/>
          </a:p>
        </p:txBody>
      </p:sp>
      <p:sp>
        <p:nvSpPr>
          <p:cNvPr id="1049685"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baseline="0" sz="2000">
                <a:solidFill>
                  <a:schemeClr val="tx2"/>
                </a:solidFill>
              </a:defRPr>
            </a:lvl1pPr>
          </a:lstStyle>
          <a:p>
            <a:pPr lvl="0"/>
            <a:r>
              <a:rPr altLang="ja-JP" dirty="0" kumimoji="1" lang="en-US"/>
              <a:t>Text goes here</a:t>
            </a:r>
            <a:endParaRPr altLang="en-US" dirty="0" kumimoji="1" lang="ja-JP"/>
          </a:p>
        </p:txBody>
      </p:sp>
      <p:sp>
        <p:nvSpPr>
          <p:cNvPr id="1049686"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dirty="0" kumimoji="1" lang="ja-JP">
              <a:solidFill>
                <a:schemeClr val="accent6"/>
              </a:solidFill>
            </a:endParaRPr>
          </a:p>
        </p:txBody>
      </p:sp>
      <p:sp>
        <p:nvSpPr>
          <p:cNvPr id="1049687"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688"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baseline="0" sz="3600">
                <a:solidFill>
                  <a:schemeClr val="accent3"/>
                </a:solidFill>
                <a:latin typeface="Route 159 SemiBold" pitchFamily="50" charset="0"/>
              </a:defRPr>
            </a:lvl1pPr>
          </a:lstStyle>
          <a:p>
            <a:pPr lvl="0"/>
            <a:r>
              <a:rPr altLang="ja-JP" dirty="0" kumimoji="1" lang="en-US"/>
              <a:t>Text goes here</a:t>
            </a:r>
            <a:endParaRPr altLang="en-US" dirty="0" kumimoji="1" lang="ja-JP"/>
          </a:p>
        </p:txBody>
      </p:sp>
      <p:sp>
        <p:nvSpPr>
          <p:cNvPr id="1049689"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baseline="0" sz="2000">
                <a:solidFill>
                  <a:schemeClr val="tx2"/>
                </a:solidFill>
              </a:defRPr>
            </a:lvl1pPr>
          </a:lstStyle>
          <a:p>
            <a:pPr lvl="0"/>
            <a:r>
              <a:rPr altLang="ja-JP" dirty="0" kumimoji="1" lang="en-US"/>
              <a:t>Text goes here</a:t>
            </a:r>
            <a:endParaRPr altLang="en-US" dirty="0" kumimoji="1" lang="ja-JP"/>
          </a:p>
        </p:txBody>
      </p:sp>
      <p:sp>
        <p:nvSpPr>
          <p:cNvPr id="1049690" name="アーチ 18"/>
          <p:cNvSpPr/>
          <p:nvPr userDrawn="1"/>
        </p:nvSpPr>
        <p:spPr>
          <a:xfrm rot="3600000">
            <a:off x="1164538" y="6846952"/>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dirty="0" kumimoji="1" lang="ja-JP">
              <a:solidFill>
                <a:schemeClr val="accent6"/>
              </a:solidFill>
            </a:endParaRPr>
          </a:p>
        </p:txBody>
      </p:sp>
      <p:sp>
        <p:nvSpPr>
          <p:cNvPr id="1049691" name="アーチ 19"/>
          <p:cNvSpPr/>
          <p:nvPr userDrawn="1"/>
        </p:nvSpPr>
        <p:spPr>
          <a:xfrm rot="6618510">
            <a:off x="1281126" y="6963540"/>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692" name="テキスト プレースホルダー 6"/>
          <p:cNvSpPr>
            <a:spLocks noGrp="1"/>
          </p:cNvSpPr>
          <p:nvPr>
            <p:ph type="body" sz="quarter" idx="18" hasCustomPrompt="1"/>
          </p:nvPr>
        </p:nvSpPr>
        <p:spPr>
          <a:xfrm>
            <a:off x="2021917" y="7082422"/>
            <a:ext cx="7426863" cy="790352"/>
          </a:xfrm>
        </p:spPr>
        <p:txBody>
          <a:bodyPr anchor="b">
            <a:noAutofit/>
          </a:bodyPr>
          <a:lstStyle>
            <a:lvl1pPr algn="l">
              <a:defRPr baseline="0" sz="3600">
                <a:solidFill>
                  <a:schemeClr val="accent2"/>
                </a:solidFill>
                <a:latin typeface="Route 159 SemiBold" pitchFamily="50" charset="0"/>
              </a:defRPr>
            </a:lvl1pPr>
          </a:lstStyle>
          <a:p>
            <a:pPr lvl="0"/>
            <a:r>
              <a:rPr altLang="ja-JP" dirty="0" kumimoji="1" lang="en-US"/>
              <a:t>Text goes here</a:t>
            </a:r>
            <a:endParaRPr altLang="en-US" dirty="0" kumimoji="1" lang="ja-JP"/>
          </a:p>
        </p:txBody>
      </p:sp>
      <p:sp>
        <p:nvSpPr>
          <p:cNvPr id="1049693" name="テキスト プレースホルダー 6"/>
          <p:cNvSpPr>
            <a:spLocks noGrp="1"/>
          </p:cNvSpPr>
          <p:nvPr>
            <p:ph type="body" sz="quarter" idx="19" hasCustomPrompt="1"/>
          </p:nvPr>
        </p:nvSpPr>
        <p:spPr>
          <a:xfrm>
            <a:off x="2707932" y="7788599"/>
            <a:ext cx="13938025" cy="1275244"/>
          </a:xfrm>
        </p:spPr>
        <p:txBody>
          <a:bodyPr anchor="t">
            <a:normAutofit/>
          </a:bodyPr>
          <a:lstStyle>
            <a:lvl1pPr algn="l">
              <a:defRPr baseline="0" sz="2000">
                <a:solidFill>
                  <a:schemeClr val="tx2"/>
                </a:solidFill>
              </a:defRPr>
            </a:lvl1pPr>
          </a:lstStyle>
          <a:p>
            <a:pPr lvl="0"/>
            <a:r>
              <a:rPr altLang="ja-JP" dirty="0" kumimoji="1" lang="en-US"/>
              <a:t>Text goes here</a:t>
            </a:r>
            <a:endParaRPr altLang="en-US" dirty="0"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afterEffect" presetClass="entr" presetID="2" presetSubtype="2">
                                  <p:stCondLst>
                                    <p:cond delay="0"/>
                                  </p:stCondLst>
                                  <p:childTnLst>
                                    <p:set>
                                      <p:cBhvr>
                                        <p:cTn dur="1" fill="hold" id="6">
                                          <p:stCondLst>
                                            <p:cond delay="0"/>
                                          </p:stCondLst>
                                        </p:cTn>
                                        <p:tgtEl>
                                          <p:spTgt spid="1049681"/>
                                        </p:tgtEl>
                                        <p:attrNameLst>
                                          <p:attrName>style.visibility</p:attrName>
                                        </p:attrNameLst>
                                      </p:cBhvr>
                                      <p:to>
                                        <p:strVal val="visible"/>
                                      </p:to>
                                    </p:set>
                                    <p:anim calcmode="lin" valueType="num">
                                      <p:cBhvr additive="base">
                                        <p:cTn dur="500" fill="hold" id="7"/>
                                        <p:tgtEl>
                                          <p:spTgt spid="1049681"/>
                                        </p:tgtEl>
                                        <p:attrNameLst>
                                          <p:attrName>ppt_x</p:attrName>
                                        </p:attrNameLst>
                                      </p:cBhvr>
                                      <p:tavLst>
                                        <p:tav tm="0">
                                          <p:val>
                                            <p:strVal val="1+#ppt_w/2"/>
                                          </p:val>
                                        </p:tav>
                                        <p:tav tm="100000">
                                          <p:val>
                                            <p:strVal val="#ppt_x"/>
                                          </p:val>
                                        </p:tav>
                                      </p:tavLst>
                                    </p:anim>
                                    <p:anim calcmode="lin" valueType="num">
                                      <p:cBhvr additive="base">
                                        <p:cTn dur="500" fill="hold" id="8"/>
                                        <p:tgtEl>
                                          <p:spTgt spid="1049681"/>
                                        </p:tgtEl>
                                        <p:attrNameLst>
                                          <p:attrName>ppt_y</p:attrName>
                                        </p:attrNameLst>
                                      </p:cBhvr>
                                      <p:tavLst>
                                        <p:tav tm="0">
                                          <p:val>
                                            <p:strVal val="#ppt_y"/>
                                          </p:val>
                                        </p:tav>
                                        <p:tav tm="100000">
                                          <p:val>
                                            <p:strVal val="#ppt_y"/>
                                          </p:val>
                                        </p:tav>
                                      </p:tavLst>
                                    </p:anim>
                                  </p:childTnLst>
                                </p:cTn>
                              </p:par>
                              <p:par>
                                <p:cTn fill="hold" grpId="0" id="9" nodeType="withEffect" presetClass="entr" presetID="22" presetSubtype="8">
                                  <p:stCondLst>
                                    <p:cond delay="0"/>
                                  </p:stCondLst>
                                  <p:childTnLst>
                                    <p:set>
                                      <p:cBhvr>
                                        <p:cTn dur="1" fill="hold" id="10">
                                          <p:stCondLst>
                                            <p:cond delay="0"/>
                                          </p:stCondLst>
                                        </p:cTn>
                                        <p:tgtEl>
                                          <p:spTgt spid="1049680">
                                            <p:txEl>
                                              <p:pRg st="0" end="0"/>
                                            </p:txEl>
                                          </p:spTgt>
                                        </p:tgtEl>
                                        <p:attrNameLst>
                                          <p:attrName>style.visibility</p:attrName>
                                        </p:attrNameLst>
                                      </p:cBhvr>
                                      <p:to>
                                        <p:strVal val="visible"/>
                                      </p:to>
                                    </p:set>
                                    <p:animEffect transition="in" filter="wipe(left)">
                                      <p:cBhvr>
                                        <p:cTn dur="500" id="11"/>
                                        <p:tgtEl>
                                          <p:spTgt spid="1049680">
                                            <p:txEl>
                                              <p:pRg st="0" end="0"/>
                                            </p:txEl>
                                          </p:spTgt>
                                        </p:tgtEl>
                                      </p:cBhvr>
                                    </p:animEffect>
                                  </p:childTnLst>
                                </p:cTn>
                              </p:par>
                            </p:childTnLst>
                          </p:cTn>
                        </p:par>
                        <p:par>
                          <p:cTn fill="hold" id="12">
                            <p:stCondLst>
                              <p:cond delay="500"/>
                            </p:stCondLst>
                            <p:childTnLst>
                              <p:par>
                                <p:cTn decel="100000" fill="hold" grpId="0" id="13" nodeType="afterEffect" presetClass="entr" presetID="2" presetSubtype="4">
                                  <p:stCondLst>
                                    <p:cond delay="0"/>
                                  </p:stCondLst>
                                  <p:childTnLst>
                                    <p:set>
                                      <p:cBhvr>
                                        <p:cTn dur="1" fill="hold" id="14">
                                          <p:stCondLst>
                                            <p:cond delay="0"/>
                                          </p:stCondLst>
                                        </p:cTn>
                                        <p:tgtEl>
                                          <p:spTgt spid="1049683"/>
                                        </p:tgtEl>
                                        <p:attrNameLst>
                                          <p:attrName>style.visibility</p:attrName>
                                        </p:attrNameLst>
                                      </p:cBhvr>
                                      <p:to>
                                        <p:strVal val="visible"/>
                                      </p:to>
                                    </p:set>
                                    <p:anim calcmode="lin" valueType="num">
                                      <p:cBhvr additive="base">
                                        <p:cTn dur="750" fill="hold" id="15"/>
                                        <p:tgtEl>
                                          <p:spTgt spid="1049683"/>
                                        </p:tgtEl>
                                        <p:attrNameLst>
                                          <p:attrName>ppt_x</p:attrName>
                                        </p:attrNameLst>
                                      </p:cBhvr>
                                      <p:tavLst>
                                        <p:tav tm="0">
                                          <p:val>
                                            <p:strVal val="#ppt_x"/>
                                          </p:val>
                                        </p:tav>
                                        <p:tav tm="100000">
                                          <p:val>
                                            <p:strVal val="#ppt_x"/>
                                          </p:val>
                                        </p:tav>
                                      </p:tavLst>
                                    </p:anim>
                                    <p:anim calcmode="lin" valueType="num">
                                      <p:cBhvr additive="base">
                                        <p:cTn dur="750" fill="hold" id="16"/>
                                        <p:tgtEl>
                                          <p:spTgt spid="1049683"/>
                                        </p:tgtEl>
                                        <p:attrNameLst>
                                          <p:attrName>ppt_y</p:attrName>
                                        </p:attrNameLst>
                                      </p:cBhvr>
                                      <p:tavLst>
                                        <p:tav tm="0">
                                          <p:val>
                                            <p:strVal val="1+#ppt_h/2"/>
                                          </p:val>
                                        </p:tav>
                                        <p:tav tm="100000">
                                          <p:val>
                                            <p:strVal val="#ppt_y"/>
                                          </p:val>
                                        </p:tav>
                                      </p:tavLst>
                                    </p:anim>
                                  </p:childTnLst>
                                </p:cTn>
                              </p:par>
                              <p:par>
                                <p:cTn decel="100000" fill="hold" grpId="0" id="17" nodeType="withEffect" presetClass="entr" presetID="2" presetSubtype="8">
                                  <p:stCondLst>
                                    <p:cond delay="0"/>
                                  </p:stCondLst>
                                  <p:childTnLst>
                                    <p:set>
                                      <p:cBhvr>
                                        <p:cTn dur="1" fill="hold" id="18">
                                          <p:stCondLst>
                                            <p:cond delay="0"/>
                                          </p:stCondLst>
                                        </p:cTn>
                                        <p:tgtEl>
                                          <p:spTgt spid="1049682"/>
                                        </p:tgtEl>
                                        <p:attrNameLst>
                                          <p:attrName>style.visibility</p:attrName>
                                        </p:attrNameLst>
                                      </p:cBhvr>
                                      <p:to>
                                        <p:strVal val="visible"/>
                                      </p:to>
                                    </p:set>
                                    <p:anim calcmode="lin" valueType="num">
                                      <p:cBhvr additive="base">
                                        <p:cTn dur="750" fill="hold" id="19"/>
                                        <p:tgtEl>
                                          <p:spTgt spid="1049682"/>
                                        </p:tgtEl>
                                        <p:attrNameLst>
                                          <p:attrName>ppt_x</p:attrName>
                                        </p:attrNameLst>
                                      </p:cBhvr>
                                      <p:tavLst>
                                        <p:tav tm="0">
                                          <p:val>
                                            <p:strVal val="0-#ppt_w/2"/>
                                          </p:val>
                                        </p:tav>
                                        <p:tav tm="100000">
                                          <p:val>
                                            <p:strVal val="#ppt_x"/>
                                          </p:val>
                                        </p:tav>
                                      </p:tavLst>
                                    </p:anim>
                                    <p:anim calcmode="lin" valueType="num">
                                      <p:cBhvr additive="base">
                                        <p:cTn dur="750" fill="hold" id="20"/>
                                        <p:tgtEl>
                                          <p:spTgt spid="1049682"/>
                                        </p:tgtEl>
                                        <p:attrNameLst>
                                          <p:attrName>ppt_y</p:attrName>
                                        </p:attrNameLst>
                                      </p:cBhvr>
                                      <p:tavLst>
                                        <p:tav tm="0">
                                          <p:val>
                                            <p:strVal val="#ppt_y"/>
                                          </p:val>
                                        </p:tav>
                                        <p:tav tm="100000">
                                          <p:val>
                                            <p:strVal val="#ppt_y"/>
                                          </p:val>
                                        </p:tav>
                                      </p:tavLst>
                                    </p:anim>
                                  </p:childTnLst>
                                </p:cTn>
                              </p:par>
                              <p:par>
                                <p:cTn fill="hold" grpId="1" id="21" nodeType="withEffect" presetClass="entr" presetID="45" presetSubtype="0">
                                  <p:stCondLst>
                                    <p:cond delay="0"/>
                                  </p:stCondLst>
                                  <p:childTnLst>
                                    <p:set>
                                      <p:cBhvr>
                                        <p:cTn dur="1" fill="hold" id="22">
                                          <p:stCondLst>
                                            <p:cond delay="0"/>
                                          </p:stCondLst>
                                        </p:cTn>
                                        <p:tgtEl>
                                          <p:spTgt spid="1049683"/>
                                        </p:tgtEl>
                                        <p:attrNameLst>
                                          <p:attrName>style.visibility</p:attrName>
                                        </p:attrNameLst>
                                      </p:cBhvr>
                                      <p:to>
                                        <p:strVal val="visible"/>
                                      </p:to>
                                    </p:set>
                                    <p:animEffect transition="in" filter="fade">
                                      <p:cBhvr>
                                        <p:cTn dur="750" id="23"/>
                                        <p:tgtEl>
                                          <p:spTgt spid="1049683"/>
                                        </p:tgtEl>
                                      </p:cBhvr>
                                    </p:animEffect>
                                    <p:anim calcmode="lin" valueType="num">
                                      <p:cBhvr>
                                        <p:cTn dur="750" fill="hold" id="24"/>
                                        <p:tgtEl>
                                          <p:spTgt spid="1049683"/>
                                        </p:tgtEl>
                                        <p:attrNameLst>
                                          <p:attrName>ppt_w</p:attrName>
                                        </p:attrNameLst>
                                      </p:cBhvr>
                                      <p:tavLst>
                                        <p:tav fmla="#ppt_w*sin(2.5*pi*$)" tm="0">
                                          <p:val>
                                            <p:fltVal val="0.0"/>
                                          </p:val>
                                        </p:tav>
                                        <p:tav tm="100000">
                                          <p:val>
                                            <p:fltVal val="1.0"/>
                                          </p:val>
                                        </p:tav>
                                      </p:tavLst>
                                    </p:anim>
                                    <p:anim calcmode="lin" valueType="num">
                                      <p:cBhvr>
                                        <p:cTn dur="750" fill="hold" id="25"/>
                                        <p:tgtEl>
                                          <p:spTgt spid="1049683"/>
                                        </p:tgtEl>
                                        <p:attrNameLst>
                                          <p:attrName>ppt_h</p:attrName>
                                        </p:attrNameLst>
                                      </p:cBhvr>
                                      <p:tavLst>
                                        <p:tav tm="0">
                                          <p:val>
                                            <p:strVal val="#ppt_h"/>
                                          </p:val>
                                        </p:tav>
                                        <p:tav tm="100000">
                                          <p:val>
                                            <p:strVal val="#ppt_h"/>
                                          </p:val>
                                        </p:tav>
                                      </p:tavLst>
                                    </p:anim>
                                  </p:childTnLst>
                                </p:cTn>
                              </p:par>
                              <p:par>
                                <p:cTn fill="hold" grpId="1" id="26" nodeType="withEffect" presetClass="entr" presetID="45" presetSubtype="0">
                                  <p:stCondLst>
                                    <p:cond delay="0"/>
                                  </p:stCondLst>
                                  <p:childTnLst>
                                    <p:set>
                                      <p:cBhvr>
                                        <p:cTn dur="1" fill="hold" id="27">
                                          <p:stCondLst>
                                            <p:cond delay="0"/>
                                          </p:stCondLst>
                                        </p:cTn>
                                        <p:tgtEl>
                                          <p:spTgt spid="1049682"/>
                                        </p:tgtEl>
                                        <p:attrNameLst>
                                          <p:attrName>style.visibility</p:attrName>
                                        </p:attrNameLst>
                                      </p:cBhvr>
                                      <p:to>
                                        <p:strVal val="visible"/>
                                      </p:to>
                                    </p:set>
                                    <p:animEffect transition="in" filter="fade">
                                      <p:cBhvr>
                                        <p:cTn dur="750" id="28"/>
                                        <p:tgtEl>
                                          <p:spTgt spid="1049682"/>
                                        </p:tgtEl>
                                      </p:cBhvr>
                                    </p:animEffect>
                                    <p:anim calcmode="lin" valueType="num">
                                      <p:cBhvr>
                                        <p:cTn dur="750" fill="hold" id="29"/>
                                        <p:tgtEl>
                                          <p:spTgt spid="1049682"/>
                                        </p:tgtEl>
                                        <p:attrNameLst>
                                          <p:attrName>ppt_w</p:attrName>
                                        </p:attrNameLst>
                                      </p:cBhvr>
                                      <p:tavLst>
                                        <p:tav fmla="#ppt_w*sin(2.5*pi*$)" tm="0">
                                          <p:val>
                                            <p:fltVal val="0.0"/>
                                          </p:val>
                                        </p:tav>
                                        <p:tav tm="100000">
                                          <p:val>
                                            <p:fltVal val="1.0"/>
                                          </p:val>
                                        </p:tav>
                                      </p:tavLst>
                                    </p:anim>
                                    <p:anim calcmode="lin" valueType="num">
                                      <p:cBhvr>
                                        <p:cTn dur="750" fill="hold" id="30"/>
                                        <p:tgtEl>
                                          <p:spTgt spid="1049682"/>
                                        </p:tgtEl>
                                        <p:attrNameLst>
                                          <p:attrName>ppt_h</p:attrName>
                                        </p:attrNameLst>
                                      </p:cBhvr>
                                      <p:tavLst>
                                        <p:tav tm="0">
                                          <p:val>
                                            <p:strVal val="#ppt_h"/>
                                          </p:val>
                                        </p:tav>
                                        <p:tav tm="100000">
                                          <p:val>
                                            <p:strVal val="#ppt_h"/>
                                          </p:val>
                                        </p:tav>
                                      </p:tavLst>
                                    </p:anim>
                                  </p:childTnLst>
                                </p:cTn>
                              </p:par>
                              <p:par>
                                <p:cTn decel="100000" fill="hold" grpId="0" id="31" nodeType="withEffect" presetClass="entr" presetID="2" presetSubtype="9">
                                  <p:stCondLst>
                                    <p:cond delay="500"/>
                                  </p:stCondLst>
                                  <p:iterate type="wd">
                                    <p:tmPct val="10000"/>
                                  </p:iterate>
                                  <p:childTnLst>
                                    <p:set>
                                      <p:cBhvr>
                                        <p:cTn dur="1" fill="hold" id="32">
                                          <p:stCondLst>
                                            <p:cond delay="0"/>
                                          </p:stCondLst>
                                        </p:cTn>
                                        <p:tgtEl>
                                          <p:spTgt spid="1049684">
                                            <p:txEl>
                                              <p:pRg st="0" end="0"/>
                                            </p:txEl>
                                          </p:spTgt>
                                        </p:tgtEl>
                                        <p:attrNameLst>
                                          <p:attrName>style.visibility</p:attrName>
                                        </p:attrNameLst>
                                      </p:cBhvr>
                                      <p:to>
                                        <p:strVal val="visible"/>
                                      </p:to>
                                    </p:set>
                                    <p:anim calcmode="lin" valueType="num">
                                      <p:cBhvr additive="base">
                                        <p:cTn dur="500" fill="hold" id="33"/>
                                        <p:tgtEl>
                                          <p:spTgt spid="1049684">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34"/>
                                        <p:tgtEl>
                                          <p:spTgt spid="1049684">
                                            <p:txEl>
                                              <p:pRg st="0" end="0"/>
                                            </p:txEl>
                                          </p:spTgt>
                                        </p:tgtEl>
                                        <p:attrNameLst>
                                          <p:attrName>ppt_y</p:attrName>
                                        </p:attrNameLst>
                                      </p:cBhvr>
                                      <p:tavLst>
                                        <p:tav tm="0">
                                          <p:val>
                                            <p:strVal val="0-#ppt_h/2"/>
                                          </p:val>
                                        </p:tav>
                                        <p:tav tm="100000">
                                          <p:val>
                                            <p:strVal val="#ppt_y"/>
                                          </p:val>
                                        </p:tav>
                                      </p:tavLst>
                                    </p:anim>
                                  </p:childTnLst>
                                </p:cTn>
                              </p:par>
                            </p:childTnLst>
                          </p:cTn>
                        </p:par>
                        <p:par>
                          <p:cTn fill="hold" id="35">
                            <p:stCondLst>
                              <p:cond delay="1600"/>
                            </p:stCondLst>
                            <p:childTnLst>
                              <p:par>
                                <p:cTn decel="100000" fill="hold" grpId="0" id="36" nodeType="afterEffect" presetClass="entr" presetID="2" presetSubtype="2">
                                  <p:stCondLst>
                                    <p:cond delay="250"/>
                                  </p:stCondLst>
                                  <p:childTnLst>
                                    <p:set>
                                      <p:cBhvr>
                                        <p:cTn dur="1" fill="hold" id="37">
                                          <p:stCondLst>
                                            <p:cond delay="0"/>
                                          </p:stCondLst>
                                        </p:cTn>
                                        <p:tgtEl>
                                          <p:spTgt spid="1049685">
                                            <p:txEl>
                                              <p:pRg st="0" end="0"/>
                                            </p:txEl>
                                          </p:spTgt>
                                        </p:tgtEl>
                                        <p:attrNameLst>
                                          <p:attrName>style.visibility</p:attrName>
                                        </p:attrNameLst>
                                      </p:cBhvr>
                                      <p:to>
                                        <p:strVal val="visible"/>
                                      </p:to>
                                    </p:set>
                                    <p:anim calcmode="lin" valueType="num">
                                      <p:cBhvr additive="base">
                                        <p:cTn dur="500" fill="hold" id="38"/>
                                        <p:tgtEl>
                                          <p:spTgt spid="1049685">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39"/>
                                        <p:tgtEl>
                                          <p:spTgt spid="1049685">
                                            <p:txEl>
                                              <p:pRg st="0" end="0"/>
                                            </p:txEl>
                                          </p:spTgt>
                                        </p:tgtEl>
                                        <p:attrNameLst>
                                          <p:attrName>ppt_y</p:attrName>
                                        </p:attrNameLst>
                                      </p:cBhvr>
                                      <p:tavLst>
                                        <p:tav tm="0">
                                          <p:val>
                                            <p:strVal val="#ppt_y"/>
                                          </p:val>
                                        </p:tav>
                                        <p:tav tm="100000">
                                          <p:val>
                                            <p:strVal val="#ppt_y"/>
                                          </p:val>
                                        </p:tav>
                                      </p:tavLst>
                                    </p:anim>
                                  </p:childTnLst>
                                </p:cTn>
                              </p:par>
                            </p:childTnLst>
                          </p:cTn>
                        </p:par>
                        <p:par>
                          <p:cTn fill="hold" id="40">
                            <p:stCondLst>
                              <p:cond delay="2350"/>
                            </p:stCondLst>
                            <p:childTnLst>
                              <p:par>
                                <p:cTn decel="100000" fill="hold" grpId="0" id="41" nodeType="afterEffect" presetClass="entr" presetID="2" presetSubtype="4">
                                  <p:stCondLst>
                                    <p:cond delay="0"/>
                                  </p:stCondLst>
                                  <p:childTnLst>
                                    <p:set>
                                      <p:cBhvr>
                                        <p:cTn dur="1" fill="hold" id="42">
                                          <p:stCondLst>
                                            <p:cond delay="0"/>
                                          </p:stCondLst>
                                        </p:cTn>
                                        <p:tgtEl>
                                          <p:spTgt spid="1049687"/>
                                        </p:tgtEl>
                                        <p:attrNameLst>
                                          <p:attrName>style.visibility</p:attrName>
                                        </p:attrNameLst>
                                      </p:cBhvr>
                                      <p:to>
                                        <p:strVal val="visible"/>
                                      </p:to>
                                    </p:set>
                                    <p:anim calcmode="lin" valueType="num">
                                      <p:cBhvr additive="base">
                                        <p:cTn dur="750" fill="hold" id="43"/>
                                        <p:tgtEl>
                                          <p:spTgt spid="1049687"/>
                                        </p:tgtEl>
                                        <p:attrNameLst>
                                          <p:attrName>ppt_x</p:attrName>
                                        </p:attrNameLst>
                                      </p:cBhvr>
                                      <p:tavLst>
                                        <p:tav tm="0">
                                          <p:val>
                                            <p:strVal val="#ppt_x"/>
                                          </p:val>
                                        </p:tav>
                                        <p:tav tm="100000">
                                          <p:val>
                                            <p:strVal val="#ppt_x"/>
                                          </p:val>
                                        </p:tav>
                                      </p:tavLst>
                                    </p:anim>
                                    <p:anim calcmode="lin" valueType="num">
                                      <p:cBhvr additive="base">
                                        <p:cTn dur="750" fill="hold" id="44"/>
                                        <p:tgtEl>
                                          <p:spTgt spid="1049687"/>
                                        </p:tgtEl>
                                        <p:attrNameLst>
                                          <p:attrName>ppt_y</p:attrName>
                                        </p:attrNameLst>
                                      </p:cBhvr>
                                      <p:tavLst>
                                        <p:tav tm="0">
                                          <p:val>
                                            <p:strVal val="1+#ppt_h/2"/>
                                          </p:val>
                                        </p:tav>
                                        <p:tav tm="100000">
                                          <p:val>
                                            <p:strVal val="#ppt_y"/>
                                          </p:val>
                                        </p:tav>
                                      </p:tavLst>
                                    </p:anim>
                                  </p:childTnLst>
                                </p:cTn>
                              </p:par>
                              <p:par>
                                <p:cTn decel="100000" fill="hold" grpId="0" id="45" nodeType="withEffect" presetClass="entr" presetID="2" presetSubtype="8">
                                  <p:stCondLst>
                                    <p:cond delay="0"/>
                                  </p:stCondLst>
                                  <p:childTnLst>
                                    <p:set>
                                      <p:cBhvr>
                                        <p:cTn dur="1" fill="hold" id="46">
                                          <p:stCondLst>
                                            <p:cond delay="0"/>
                                          </p:stCondLst>
                                        </p:cTn>
                                        <p:tgtEl>
                                          <p:spTgt spid="1049686"/>
                                        </p:tgtEl>
                                        <p:attrNameLst>
                                          <p:attrName>style.visibility</p:attrName>
                                        </p:attrNameLst>
                                      </p:cBhvr>
                                      <p:to>
                                        <p:strVal val="visible"/>
                                      </p:to>
                                    </p:set>
                                    <p:anim calcmode="lin" valueType="num">
                                      <p:cBhvr additive="base">
                                        <p:cTn dur="750" fill="hold" id="47"/>
                                        <p:tgtEl>
                                          <p:spTgt spid="1049686"/>
                                        </p:tgtEl>
                                        <p:attrNameLst>
                                          <p:attrName>ppt_x</p:attrName>
                                        </p:attrNameLst>
                                      </p:cBhvr>
                                      <p:tavLst>
                                        <p:tav tm="0">
                                          <p:val>
                                            <p:strVal val="0-#ppt_w/2"/>
                                          </p:val>
                                        </p:tav>
                                        <p:tav tm="100000">
                                          <p:val>
                                            <p:strVal val="#ppt_x"/>
                                          </p:val>
                                        </p:tav>
                                      </p:tavLst>
                                    </p:anim>
                                    <p:anim calcmode="lin" valueType="num">
                                      <p:cBhvr additive="base">
                                        <p:cTn dur="750" fill="hold" id="48"/>
                                        <p:tgtEl>
                                          <p:spTgt spid="1049686"/>
                                        </p:tgtEl>
                                        <p:attrNameLst>
                                          <p:attrName>ppt_y</p:attrName>
                                        </p:attrNameLst>
                                      </p:cBhvr>
                                      <p:tavLst>
                                        <p:tav tm="0">
                                          <p:val>
                                            <p:strVal val="#ppt_y"/>
                                          </p:val>
                                        </p:tav>
                                        <p:tav tm="100000">
                                          <p:val>
                                            <p:strVal val="#ppt_y"/>
                                          </p:val>
                                        </p:tav>
                                      </p:tavLst>
                                    </p:anim>
                                  </p:childTnLst>
                                </p:cTn>
                              </p:par>
                              <p:par>
                                <p:cTn fill="hold" grpId="1" id="49" nodeType="withEffect" presetClass="entr" presetID="45" presetSubtype="0">
                                  <p:stCondLst>
                                    <p:cond delay="0"/>
                                  </p:stCondLst>
                                  <p:childTnLst>
                                    <p:set>
                                      <p:cBhvr>
                                        <p:cTn dur="1" fill="hold" id="50">
                                          <p:stCondLst>
                                            <p:cond delay="0"/>
                                          </p:stCondLst>
                                        </p:cTn>
                                        <p:tgtEl>
                                          <p:spTgt spid="1049687"/>
                                        </p:tgtEl>
                                        <p:attrNameLst>
                                          <p:attrName>style.visibility</p:attrName>
                                        </p:attrNameLst>
                                      </p:cBhvr>
                                      <p:to>
                                        <p:strVal val="visible"/>
                                      </p:to>
                                    </p:set>
                                    <p:animEffect transition="in" filter="fade">
                                      <p:cBhvr>
                                        <p:cTn dur="750" id="51"/>
                                        <p:tgtEl>
                                          <p:spTgt spid="1049687"/>
                                        </p:tgtEl>
                                      </p:cBhvr>
                                    </p:animEffect>
                                    <p:anim calcmode="lin" valueType="num">
                                      <p:cBhvr>
                                        <p:cTn dur="750" fill="hold" id="52"/>
                                        <p:tgtEl>
                                          <p:spTgt spid="1049687"/>
                                        </p:tgtEl>
                                        <p:attrNameLst>
                                          <p:attrName>ppt_w</p:attrName>
                                        </p:attrNameLst>
                                      </p:cBhvr>
                                      <p:tavLst>
                                        <p:tav fmla="#ppt_w*sin(2.5*pi*$)" tm="0">
                                          <p:val>
                                            <p:fltVal val="0.0"/>
                                          </p:val>
                                        </p:tav>
                                        <p:tav tm="100000">
                                          <p:val>
                                            <p:fltVal val="1.0"/>
                                          </p:val>
                                        </p:tav>
                                      </p:tavLst>
                                    </p:anim>
                                    <p:anim calcmode="lin" valueType="num">
                                      <p:cBhvr>
                                        <p:cTn dur="750" fill="hold" id="53"/>
                                        <p:tgtEl>
                                          <p:spTgt spid="1049687"/>
                                        </p:tgtEl>
                                        <p:attrNameLst>
                                          <p:attrName>ppt_h</p:attrName>
                                        </p:attrNameLst>
                                      </p:cBhvr>
                                      <p:tavLst>
                                        <p:tav tm="0">
                                          <p:val>
                                            <p:strVal val="#ppt_h"/>
                                          </p:val>
                                        </p:tav>
                                        <p:tav tm="100000">
                                          <p:val>
                                            <p:strVal val="#ppt_h"/>
                                          </p:val>
                                        </p:tav>
                                      </p:tavLst>
                                    </p:anim>
                                  </p:childTnLst>
                                </p:cTn>
                              </p:par>
                              <p:par>
                                <p:cTn fill="hold" grpId="1" id="54" nodeType="withEffect" presetClass="entr" presetID="45" presetSubtype="0">
                                  <p:stCondLst>
                                    <p:cond delay="0"/>
                                  </p:stCondLst>
                                  <p:childTnLst>
                                    <p:set>
                                      <p:cBhvr>
                                        <p:cTn dur="1" fill="hold" id="55">
                                          <p:stCondLst>
                                            <p:cond delay="0"/>
                                          </p:stCondLst>
                                        </p:cTn>
                                        <p:tgtEl>
                                          <p:spTgt spid="1049686"/>
                                        </p:tgtEl>
                                        <p:attrNameLst>
                                          <p:attrName>style.visibility</p:attrName>
                                        </p:attrNameLst>
                                      </p:cBhvr>
                                      <p:to>
                                        <p:strVal val="visible"/>
                                      </p:to>
                                    </p:set>
                                    <p:animEffect transition="in" filter="fade">
                                      <p:cBhvr>
                                        <p:cTn dur="750" id="56"/>
                                        <p:tgtEl>
                                          <p:spTgt spid="1049686"/>
                                        </p:tgtEl>
                                      </p:cBhvr>
                                    </p:animEffect>
                                    <p:anim calcmode="lin" valueType="num">
                                      <p:cBhvr>
                                        <p:cTn dur="750" fill="hold" id="57"/>
                                        <p:tgtEl>
                                          <p:spTgt spid="1049686"/>
                                        </p:tgtEl>
                                        <p:attrNameLst>
                                          <p:attrName>ppt_w</p:attrName>
                                        </p:attrNameLst>
                                      </p:cBhvr>
                                      <p:tavLst>
                                        <p:tav fmla="#ppt_w*sin(2.5*pi*$)" tm="0">
                                          <p:val>
                                            <p:fltVal val="0.0"/>
                                          </p:val>
                                        </p:tav>
                                        <p:tav tm="100000">
                                          <p:val>
                                            <p:fltVal val="1.0"/>
                                          </p:val>
                                        </p:tav>
                                      </p:tavLst>
                                    </p:anim>
                                    <p:anim calcmode="lin" valueType="num">
                                      <p:cBhvr>
                                        <p:cTn dur="750" fill="hold" id="58"/>
                                        <p:tgtEl>
                                          <p:spTgt spid="1049686"/>
                                        </p:tgtEl>
                                        <p:attrNameLst>
                                          <p:attrName>ppt_h</p:attrName>
                                        </p:attrNameLst>
                                      </p:cBhvr>
                                      <p:tavLst>
                                        <p:tav tm="0">
                                          <p:val>
                                            <p:strVal val="#ppt_h"/>
                                          </p:val>
                                        </p:tav>
                                        <p:tav tm="100000">
                                          <p:val>
                                            <p:strVal val="#ppt_h"/>
                                          </p:val>
                                        </p:tav>
                                      </p:tavLst>
                                    </p:anim>
                                  </p:childTnLst>
                                </p:cTn>
                              </p:par>
                              <p:par>
                                <p:cTn decel="100000" fill="hold" grpId="0" id="59" nodeType="withEffect" presetClass="entr" presetID="2" presetSubtype="9">
                                  <p:stCondLst>
                                    <p:cond delay="500"/>
                                  </p:stCondLst>
                                  <p:iterate type="wd">
                                    <p:tmPct val="10000"/>
                                  </p:iterate>
                                  <p:childTnLst>
                                    <p:set>
                                      <p:cBhvr>
                                        <p:cTn dur="1" fill="hold" id="60">
                                          <p:stCondLst>
                                            <p:cond delay="0"/>
                                          </p:stCondLst>
                                        </p:cTn>
                                        <p:tgtEl>
                                          <p:spTgt spid="1049688">
                                            <p:txEl>
                                              <p:pRg st="0" end="0"/>
                                            </p:txEl>
                                          </p:spTgt>
                                        </p:tgtEl>
                                        <p:attrNameLst>
                                          <p:attrName>style.visibility</p:attrName>
                                        </p:attrNameLst>
                                      </p:cBhvr>
                                      <p:to>
                                        <p:strVal val="visible"/>
                                      </p:to>
                                    </p:set>
                                    <p:anim calcmode="lin" valueType="num">
                                      <p:cBhvr additive="base">
                                        <p:cTn dur="500" fill="hold" id="61"/>
                                        <p:tgtEl>
                                          <p:spTgt spid="1049688">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62"/>
                                        <p:tgtEl>
                                          <p:spTgt spid="1049688">
                                            <p:txEl>
                                              <p:pRg st="0" end="0"/>
                                            </p:txEl>
                                          </p:spTgt>
                                        </p:tgtEl>
                                        <p:attrNameLst>
                                          <p:attrName>ppt_y</p:attrName>
                                        </p:attrNameLst>
                                      </p:cBhvr>
                                      <p:tavLst>
                                        <p:tav tm="0">
                                          <p:val>
                                            <p:strVal val="0-#ppt_h/2"/>
                                          </p:val>
                                        </p:tav>
                                        <p:tav tm="100000">
                                          <p:val>
                                            <p:strVal val="#ppt_y"/>
                                          </p:val>
                                        </p:tav>
                                      </p:tavLst>
                                    </p:anim>
                                  </p:childTnLst>
                                </p:cTn>
                              </p:par>
                            </p:childTnLst>
                          </p:cTn>
                        </p:par>
                        <p:par>
                          <p:cTn fill="hold" id="63">
                            <p:stCondLst>
                              <p:cond delay="3450"/>
                            </p:stCondLst>
                            <p:childTnLst>
                              <p:par>
                                <p:cTn decel="100000" fill="hold" grpId="0" id="64" nodeType="afterEffect" presetClass="entr" presetID="2" presetSubtype="2">
                                  <p:stCondLst>
                                    <p:cond delay="250"/>
                                  </p:stCondLst>
                                  <p:childTnLst>
                                    <p:set>
                                      <p:cBhvr>
                                        <p:cTn dur="1" fill="hold" id="65">
                                          <p:stCondLst>
                                            <p:cond delay="0"/>
                                          </p:stCondLst>
                                        </p:cTn>
                                        <p:tgtEl>
                                          <p:spTgt spid="1049689">
                                            <p:txEl>
                                              <p:pRg st="0" end="0"/>
                                            </p:txEl>
                                          </p:spTgt>
                                        </p:tgtEl>
                                        <p:attrNameLst>
                                          <p:attrName>style.visibility</p:attrName>
                                        </p:attrNameLst>
                                      </p:cBhvr>
                                      <p:to>
                                        <p:strVal val="visible"/>
                                      </p:to>
                                    </p:set>
                                    <p:anim calcmode="lin" valueType="num">
                                      <p:cBhvr additive="base">
                                        <p:cTn dur="500" fill="hold" id="66"/>
                                        <p:tgtEl>
                                          <p:spTgt spid="1049689">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67"/>
                                        <p:tgtEl>
                                          <p:spTgt spid="1049689">
                                            <p:txEl>
                                              <p:pRg st="0" end="0"/>
                                            </p:txEl>
                                          </p:spTgt>
                                        </p:tgtEl>
                                        <p:attrNameLst>
                                          <p:attrName>ppt_y</p:attrName>
                                        </p:attrNameLst>
                                      </p:cBhvr>
                                      <p:tavLst>
                                        <p:tav tm="0">
                                          <p:val>
                                            <p:strVal val="#ppt_y"/>
                                          </p:val>
                                        </p:tav>
                                        <p:tav tm="100000">
                                          <p:val>
                                            <p:strVal val="#ppt_y"/>
                                          </p:val>
                                        </p:tav>
                                      </p:tavLst>
                                    </p:anim>
                                  </p:childTnLst>
                                </p:cTn>
                              </p:par>
                            </p:childTnLst>
                          </p:cTn>
                        </p:par>
                        <p:par>
                          <p:cTn fill="hold" id="68">
                            <p:stCondLst>
                              <p:cond delay="4200"/>
                            </p:stCondLst>
                            <p:childTnLst>
                              <p:par>
                                <p:cTn decel="100000" fill="hold" grpId="0" id="69" nodeType="afterEffect" presetClass="entr" presetID="2" presetSubtype="4">
                                  <p:stCondLst>
                                    <p:cond delay="0"/>
                                  </p:stCondLst>
                                  <p:childTnLst>
                                    <p:set>
                                      <p:cBhvr>
                                        <p:cTn dur="1" fill="hold" id="70">
                                          <p:stCondLst>
                                            <p:cond delay="0"/>
                                          </p:stCondLst>
                                        </p:cTn>
                                        <p:tgtEl>
                                          <p:spTgt spid="1049691"/>
                                        </p:tgtEl>
                                        <p:attrNameLst>
                                          <p:attrName>style.visibility</p:attrName>
                                        </p:attrNameLst>
                                      </p:cBhvr>
                                      <p:to>
                                        <p:strVal val="visible"/>
                                      </p:to>
                                    </p:set>
                                    <p:anim calcmode="lin" valueType="num">
                                      <p:cBhvr additive="base">
                                        <p:cTn dur="750" fill="hold" id="71"/>
                                        <p:tgtEl>
                                          <p:spTgt spid="1049691"/>
                                        </p:tgtEl>
                                        <p:attrNameLst>
                                          <p:attrName>ppt_x</p:attrName>
                                        </p:attrNameLst>
                                      </p:cBhvr>
                                      <p:tavLst>
                                        <p:tav tm="0">
                                          <p:val>
                                            <p:strVal val="#ppt_x"/>
                                          </p:val>
                                        </p:tav>
                                        <p:tav tm="100000">
                                          <p:val>
                                            <p:strVal val="#ppt_x"/>
                                          </p:val>
                                        </p:tav>
                                      </p:tavLst>
                                    </p:anim>
                                    <p:anim calcmode="lin" valueType="num">
                                      <p:cBhvr additive="base">
                                        <p:cTn dur="750" fill="hold" id="72"/>
                                        <p:tgtEl>
                                          <p:spTgt spid="1049691"/>
                                        </p:tgtEl>
                                        <p:attrNameLst>
                                          <p:attrName>ppt_y</p:attrName>
                                        </p:attrNameLst>
                                      </p:cBhvr>
                                      <p:tavLst>
                                        <p:tav tm="0">
                                          <p:val>
                                            <p:strVal val="1+#ppt_h/2"/>
                                          </p:val>
                                        </p:tav>
                                        <p:tav tm="100000">
                                          <p:val>
                                            <p:strVal val="#ppt_y"/>
                                          </p:val>
                                        </p:tav>
                                      </p:tavLst>
                                    </p:anim>
                                  </p:childTnLst>
                                </p:cTn>
                              </p:par>
                              <p:par>
                                <p:cTn decel="100000" fill="hold" grpId="0" id="73" nodeType="withEffect" presetClass="entr" presetID="2" presetSubtype="8">
                                  <p:stCondLst>
                                    <p:cond delay="0"/>
                                  </p:stCondLst>
                                  <p:childTnLst>
                                    <p:set>
                                      <p:cBhvr>
                                        <p:cTn dur="1" fill="hold" id="74">
                                          <p:stCondLst>
                                            <p:cond delay="0"/>
                                          </p:stCondLst>
                                        </p:cTn>
                                        <p:tgtEl>
                                          <p:spTgt spid="1049690"/>
                                        </p:tgtEl>
                                        <p:attrNameLst>
                                          <p:attrName>style.visibility</p:attrName>
                                        </p:attrNameLst>
                                      </p:cBhvr>
                                      <p:to>
                                        <p:strVal val="visible"/>
                                      </p:to>
                                    </p:set>
                                    <p:anim calcmode="lin" valueType="num">
                                      <p:cBhvr additive="base">
                                        <p:cTn dur="750" fill="hold" id="75"/>
                                        <p:tgtEl>
                                          <p:spTgt spid="1049690"/>
                                        </p:tgtEl>
                                        <p:attrNameLst>
                                          <p:attrName>ppt_x</p:attrName>
                                        </p:attrNameLst>
                                      </p:cBhvr>
                                      <p:tavLst>
                                        <p:tav tm="0">
                                          <p:val>
                                            <p:strVal val="0-#ppt_w/2"/>
                                          </p:val>
                                        </p:tav>
                                        <p:tav tm="100000">
                                          <p:val>
                                            <p:strVal val="#ppt_x"/>
                                          </p:val>
                                        </p:tav>
                                      </p:tavLst>
                                    </p:anim>
                                    <p:anim calcmode="lin" valueType="num">
                                      <p:cBhvr additive="base">
                                        <p:cTn dur="750" fill="hold" id="76"/>
                                        <p:tgtEl>
                                          <p:spTgt spid="1049690"/>
                                        </p:tgtEl>
                                        <p:attrNameLst>
                                          <p:attrName>ppt_y</p:attrName>
                                        </p:attrNameLst>
                                      </p:cBhvr>
                                      <p:tavLst>
                                        <p:tav tm="0">
                                          <p:val>
                                            <p:strVal val="#ppt_y"/>
                                          </p:val>
                                        </p:tav>
                                        <p:tav tm="100000">
                                          <p:val>
                                            <p:strVal val="#ppt_y"/>
                                          </p:val>
                                        </p:tav>
                                      </p:tavLst>
                                    </p:anim>
                                  </p:childTnLst>
                                </p:cTn>
                              </p:par>
                              <p:par>
                                <p:cTn fill="hold" grpId="1" id="77" nodeType="withEffect" presetClass="entr" presetID="45" presetSubtype="0">
                                  <p:stCondLst>
                                    <p:cond delay="0"/>
                                  </p:stCondLst>
                                  <p:childTnLst>
                                    <p:set>
                                      <p:cBhvr>
                                        <p:cTn dur="1" fill="hold" id="78">
                                          <p:stCondLst>
                                            <p:cond delay="0"/>
                                          </p:stCondLst>
                                        </p:cTn>
                                        <p:tgtEl>
                                          <p:spTgt spid="1049691"/>
                                        </p:tgtEl>
                                        <p:attrNameLst>
                                          <p:attrName>style.visibility</p:attrName>
                                        </p:attrNameLst>
                                      </p:cBhvr>
                                      <p:to>
                                        <p:strVal val="visible"/>
                                      </p:to>
                                    </p:set>
                                    <p:animEffect transition="in" filter="fade">
                                      <p:cBhvr>
                                        <p:cTn dur="750" id="79"/>
                                        <p:tgtEl>
                                          <p:spTgt spid="1049691"/>
                                        </p:tgtEl>
                                      </p:cBhvr>
                                    </p:animEffect>
                                    <p:anim calcmode="lin" valueType="num">
                                      <p:cBhvr>
                                        <p:cTn dur="750" fill="hold" id="80"/>
                                        <p:tgtEl>
                                          <p:spTgt spid="1049691"/>
                                        </p:tgtEl>
                                        <p:attrNameLst>
                                          <p:attrName>ppt_w</p:attrName>
                                        </p:attrNameLst>
                                      </p:cBhvr>
                                      <p:tavLst>
                                        <p:tav fmla="#ppt_w*sin(2.5*pi*$)" tm="0">
                                          <p:val>
                                            <p:fltVal val="0.0"/>
                                          </p:val>
                                        </p:tav>
                                        <p:tav tm="100000">
                                          <p:val>
                                            <p:fltVal val="1.0"/>
                                          </p:val>
                                        </p:tav>
                                      </p:tavLst>
                                    </p:anim>
                                    <p:anim calcmode="lin" valueType="num">
                                      <p:cBhvr>
                                        <p:cTn dur="750" fill="hold" id="81"/>
                                        <p:tgtEl>
                                          <p:spTgt spid="1049691"/>
                                        </p:tgtEl>
                                        <p:attrNameLst>
                                          <p:attrName>ppt_h</p:attrName>
                                        </p:attrNameLst>
                                      </p:cBhvr>
                                      <p:tavLst>
                                        <p:tav tm="0">
                                          <p:val>
                                            <p:strVal val="#ppt_h"/>
                                          </p:val>
                                        </p:tav>
                                        <p:tav tm="100000">
                                          <p:val>
                                            <p:strVal val="#ppt_h"/>
                                          </p:val>
                                        </p:tav>
                                      </p:tavLst>
                                    </p:anim>
                                  </p:childTnLst>
                                </p:cTn>
                              </p:par>
                              <p:par>
                                <p:cTn fill="hold" grpId="1" id="82" nodeType="withEffect" presetClass="entr" presetID="45" presetSubtype="0">
                                  <p:stCondLst>
                                    <p:cond delay="0"/>
                                  </p:stCondLst>
                                  <p:childTnLst>
                                    <p:set>
                                      <p:cBhvr>
                                        <p:cTn dur="1" fill="hold" id="83">
                                          <p:stCondLst>
                                            <p:cond delay="0"/>
                                          </p:stCondLst>
                                        </p:cTn>
                                        <p:tgtEl>
                                          <p:spTgt spid="1049690"/>
                                        </p:tgtEl>
                                        <p:attrNameLst>
                                          <p:attrName>style.visibility</p:attrName>
                                        </p:attrNameLst>
                                      </p:cBhvr>
                                      <p:to>
                                        <p:strVal val="visible"/>
                                      </p:to>
                                    </p:set>
                                    <p:animEffect transition="in" filter="fade">
                                      <p:cBhvr>
                                        <p:cTn dur="750" id="84"/>
                                        <p:tgtEl>
                                          <p:spTgt spid="1049690"/>
                                        </p:tgtEl>
                                      </p:cBhvr>
                                    </p:animEffect>
                                    <p:anim calcmode="lin" valueType="num">
                                      <p:cBhvr>
                                        <p:cTn dur="750" fill="hold" id="85"/>
                                        <p:tgtEl>
                                          <p:spTgt spid="1049690"/>
                                        </p:tgtEl>
                                        <p:attrNameLst>
                                          <p:attrName>ppt_w</p:attrName>
                                        </p:attrNameLst>
                                      </p:cBhvr>
                                      <p:tavLst>
                                        <p:tav fmla="#ppt_w*sin(2.5*pi*$)" tm="0">
                                          <p:val>
                                            <p:fltVal val="0.0"/>
                                          </p:val>
                                        </p:tav>
                                        <p:tav tm="100000">
                                          <p:val>
                                            <p:fltVal val="1.0"/>
                                          </p:val>
                                        </p:tav>
                                      </p:tavLst>
                                    </p:anim>
                                    <p:anim calcmode="lin" valueType="num">
                                      <p:cBhvr>
                                        <p:cTn dur="750" fill="hold" id="86"/>
                                        <p:tgtEl>
                                          <p:spTgt spid="1049690"/>
                                        </p:tgtEl>
                                        <p:attrNameLst>
                                          <p:attrName>ppt_h</p:attrName>
                                        </p:attrNameLst>
                                      </p:cBhvr>
                                      <p:tavLst>
                                        <p:tav tm="0">
                                          <p:val>
                                            <p:strVal val="#ppt_h"/>
                                          </p:val>
                                        </p:tav>
                                        <p:tav tm="100000">
                                          <p:val>
                                            <p:strVal val="#ppt_h"/>
                                          </p:val>
                                        </p:tav>
                                      </p:tavLst>
                                    </p:anim>
                                  </p:childTnLst>
                                </p:cTn>
                              </p:par>
                              <p:par>
                                <p:cTn decel="100000" fill="hold" grpId="0" id="87" nodeType="withEffect" presetClass="entr" presetID="2" presetSubtype="9">
                                  <p:stCondLst>
                                    <p:cond delay="500"/>
                                  </p:stCondLst>
                                  <p:iterate type="wd">
                                    <p:tmPct val="10000"/>
                                  </p:iterate>
                                  <p:childTnLst>
                                    <p:set>
                                      <p:cBhvr>
                                        <p:cTn dur="1" fill="hold" id="88">
                                          <p:stCondLst>
                                            <p:cond delay="0"/>
                                          </p:stCondLst>
                                        </p:cTn>
                                        <p:tgtEl>
                                          <p:spTgt spid="1049692">
                                            <p:txEl>
                                              <p:pRg st="0" end="0"/>
                                            </p:txEl>
                                          </p:spTgt>
                                        </p:tgtEl>
                                        <p:attrNameLst>
                                          <p:attrName>style.visibility</p:attrName>
                                        </p:attrNameLst>
                                      </p:cBhvr>
                                      <p:to>
                                        <p:strVal val="visible"/>
                                      </p:to>
                                    </p:set>
                                    <p:anim calcmode="lin" valueType="num">
                                      <p:cBhvr additive="base">
                                        <p:cTn dur="500" fill="hold" id="89"/>
                                        <p:tgtEl>
                                          <p:spTgt spid="1049692">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90"/>
                                        <p:tgtEl>
                                          <p:spTgt spid="1049692">
                                            <p:txEl>
                                              <p:pRg st="0" end="0"/>
                                            </p:txEl>
                                          </p:spTgt>
                                        </p:tgtEl>
                                        <p:attrNameLst>
                                          <p:attrName>ppt_y</p:attrName>
                                        </p:attrNameLst>
                                      </p:cBhvr>
                                      <p:tavLst>
                                        <p:tav tm="0">
                                          <p:val>
                                            <p:strVal val="0-#ppt_h/2"/>
                                          </p:val>
                                        </p:tav>
                                        <p:tav tm="100000">
                                          <p:val>
                                            <p:strVal val="#ppt_y"/>
                                          </p:val>
                                        </p:tav>
                                      </p:tavLst>
                                    </p:anim>
                                  </p:childTnLst>
                                </p:cTn>
                              </p:par>
                            </p:childTnLst>
                          </p:cTn>
                        </p:par>
                        <p:par>
                          <p:cTn fill="hold" id="91">
                            <p:stCondLst>
                              <p:cond delay="5300"/>
                            </p:stCondLst>
                            <p:childTnLst>
                              <p:par>
                                <p:cTn decel="100000" fill="hold" grpId="0" id="92" nodeType="afterEffect" presetClass="entr" presetID="2" presetSubtype="2">
                                  <p:stCondLst>
                                    <p:cond delay="250"/>
                                  </p:stCondLst>
                                  <p:childTnLst>
                                    <p:set>
                                      <p:cBhvr>
                                        <p:cTn dur="1" fill="hold" id="93">
                                          <p:stCondLst>
                                            <p:cond delay="0"/>
                                          </p:stCondLst>
                                        </p:cTn>
                                        <p:tgtEl>
                                          <p:spTgt spid="1049693">
                                            <p:txEl>
                                              <p:pRg st="0" end="0"/>
                                            </p:txEl>
                                          </p:spTgt>
                                        </p:tgtEl>
                                        <p:attrNameLst>
                                          <p:attrName>style.visibility</p:attrName>
                                        </p:attrNameLst>
                                      </p:cBhvr>
                                      <p:to>
                                        <p:strVal val="visible"/>
                                      </p:to>
                                    </p:set>
                                    <p:anim calcmode="lin" valueType="num">
                                      <p:cBhvr additive="base">
                                        <p:cTn dur="500" fill="hold" id="94"/>
                                        <p:tgtEl>
                                          <p:spTgt spid="1049693">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95"/>
                                        <p:tgtEl>
                                          <p:spTgt spid="104969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80" grpId="0" build="p">
        <p:tmplLst>
          <p:tmpl lvl="1">
            <p:tnLst>
              <p:par>
                <p:cTn fill="hold" nodeType="withEffect" presetClass="entr" presetID="22" presetSubtype="8">
                  <p:stCondLst>
                    <p:cond delay="0"/>
                  </p:stCondLst>
                  <p:childTnLst>
                    <p:set>
                      <p:cBhvr>
                        <p:cTn dur="1" fill="hold">
                          <p:stCondLst>
                            <p:cond delay="0"/>
                          </p:stCondLst>
                        </p:cTn>
                        <p:tgtEl>
                          <p:spTgt spid="1049680"/>
                        </p:tgtEl>
                        <p:attrNameLst>
                          <p:attrName>style.visibility</p:attrName>
                        </p:attrNameLst>
                      </p:cBhvr>
                      <p:to>
                        <p:strVal val="visible"/>
                      </p:to>
                    </p:set>
                    <p:animEffect transition="in" filter="wipe(left)">
                      <p:cBhvr>
                        <p:cTn dur="500"/>
                        <p:tgtEl>
                          <p:spTgt spid="1049680"/>
                        </p:tgtEl>
                      </p:cBhvr>
                    </p:animEffect>
                  </p:childTnLst>
                </p:cTn>
              </p:par>
            </p:tnLst>
          </p:tmpl>
        </p:tmplLst>
      </p:bldP>
      <p:bldP spid="1049681" grpId="0" animBg="1"/>
      <p:bldP spid="1049682" grpId="0" animBg="1"/>
      <p:bldP spid="1049682" grpId="1" animBg="1"/>
      <p:bldP spid="1049683" grpId="0" animBg="1"/>
      <p:bldP spid="1049683" grpId="1" animBg="1"/>
      <p:bldP spid="1049684" grpId="0" build="p">
        <p:tmplLst>
          <p:tmpl lvl="1">
            <p:tnLst>
              <p:par>
                <p:cTn decel="100000" fill="hold" nodeType="withEffect" presetClass="entr" presetID="2" presetSubtype="9">
                  <p:stCondLst>
                    <p:cond delay="500"/>
                  </p:stCondLst>
                  <p:iterate type="wd">
                    <p:tmPct val="10000"/>
                  </p:iterate>
                  <p:childTnLst>
                    <p:set>
                      <p:cBhvr>
                        <p:cTn dur="1" fill="hold">
                          <p:stCondLst>
                            <p:cond delay="0"/>
                          </p:stCondLst>
                        </p:cTn>
                        <p:tgtEl>
                          <p:spTgt spid="1049684"/>
                        </p:tgtEl>
                        <p:attrNameLst>
                          <p:attrName>style.visibility</p:attrName>
                        </p:attrNameLst>
                      </p:cBhvr>
                      <p:to>
                        <p:strVal val="visible"/>
                      </p:to>
                    </p:set>
                    <p:anim calcmode="lin" valueType="num">
                      <p:cBhvr additive="base">
                        <p:cTn dur="500" fill="hold"/>
                        <p:tgtEl>
                          <p:spTgt spid="1049684"/>
                        </p:tgtEl>
                        <p:attrNameLst>
                          <p:attrName>ppt_x</p:attrName>
                        </p:attrNameLst>
                      </p:cBhvr>
                      <p:tavLst>
                        <p:tav tm="0">
                          <p:val>
                            <p:strVal val="0-#ppt_w/2"/>
                          </p:val>
                        </p:tav>
                        <p:tav tm="100000">
                          <p:val>
                            <p:strVal val="#ppt_x"/>
                          </p:val>
                        </p:tav>
                      </p:tavLst>
                    </p:anim>
                    <p:anim calcmode="lin" valueType="num">
                      <p:cBhvr additive="base">
                        <p:cTn dur="500" fill="hold"/>
                        <p:tgtEl>
                          <p:spTgt spid="1049684"/>
                        </p:tgtEl>
                        <p:attrNameLst>
                          <p:attrName>ppt_y</p:attrName>
                        </p:attrNameLst>
                      </p:cBhvr>
                      <p:tavLst>
                        <p:tav tm="0">
                          <p:val>
                            <p:strVal val="0-#ppt_h/2"/>
                          </p:val>
                        </p:tav>
                        <p:tav tm="100000">
                          <p:val>
                            <p:strVal val="#ppt_y"/>
                          </p:val>
                        </p:tav>
                      </p:tavLst>
                    </p:anim>
                  </p:childTnLst>
                </p:cTn>
              </p:par>
            </p:tnLst>
          </p:tmpl>
        </p:tmplLst>
      </p:bldP>
      <p:bldP spid="1049685" grpId="0" build="allAtOnce">
        <p:tmplLst>
          <p:tmpl lvl="1">
            <p:tnLst>
              <p:par>
                <p:cTn decel="100000" fill="hold" nodeType="afterEffect" presetClass="entr" presetID="2" presetSubtype="2">
                  <p:stCondLst>
                    <p:cond delay="250"/>
                  </p:stCondLst>
                  <p:childTnLst>
                    <p:set>
                      <p:cBhvr>
                        <p:cTn dur="1" fill="hold">
                          <p:stCondLst>
                            <p:cond delay="0"/>
                          </p:stCondLst>
                        </p:cTn>
                        <p:tgtEl>
                          <p:spTgt spid="1049685"/>
                        </p:tgtEl>
                        <p:attrNameLst>
                          <p:attrName>style.visibility</p:attrName>
                        </p:attrNameLst>
                      </p:cBhvr>
                      <p:to>
                        <p:strVal val="visible"/>
                      </p:to>
                    </p:set>
                    <p:anim calcmode="lin" valueType="num">
                      <p:cBhvr additive="base">
                        <p:cTn dur="500" fill="hold"/>
                        <p:tgtEl>
                          <p:spTgt spid="1049685"/>
                        </p:tgtEl>
                        <p:attrNameLst>
                          <p:attrName>ppt_x</p:attrName>
                        </p:attrNameLst>
                      </p:cBhvr>
                      <p:tavLst>
                        <p:tav tm="0">
                          <p:val>
                            <p:strVal val="1+#ppt_w/2"/>
                          </p:val>
                        </p:tav>
                        <p:tav tm="100000">
                          <p:val>
                            <p:strVal val="#ppt_x"/>
                          </p:val>
                        </p:tav>
                      </p:tavLst>
                    </p:anim>
                    <p:anim calcmode="lin" valueType="num">
                      <p:cBhvr additive="base">
                        <p:cTn dur="500" fill="hold"/>
                        <p:tgtEl>
                          <p:spTgt spid="1049685"/>
                        </p:tgtEl>
                        <p:attrNameLst>
                          <p:attrName>ppt_y</p:attrName>
                        </p:attrNameLst>
                      </p:cBhvr>
                      <p:tavLst>
                        <p:tav tm="0">
                          <p:val>
                            <p:strVal val="#ppt_y"/>
                          </p:val>
                        </p:tav>
                        <p:tav tm="100000">
                          <p:val>
                            <p:strVal val="#ppt_y"/>
                          </p:val>
                        </p:tav>
                      </p:tavLst>
                    </p:anim>
                  </p:childTnLst>
                </p:cTn>
              </p:par>
            </p:tnLst>
          </p:tmpl>
        </p:tmplLst>
      </p:bldP>
      <p:bldP spid="1049686" grpId="0" animBg="1"/>
      <p:bldP spid="1049686" grpId="1" animBg="1"/>
      <p:bldP spid="1049687" grpId="0" animBg="1"/>
      <p:bldP spid="1049687" grpId="1" animBg="1"/>
      <p:bldP spid="1049688" grpId="0" build="p">
        <p:tmplLst>
          <p:tmpl lvl="1">
            <p:tnLst>
              <p:par>
                <p:cTn decel="100000" fill="hold" nodeType="withEffect" presetClass="entr" presetID="2" presetSubtype="9">
                  <p:stCondLst>
                    <p:cond delay="500"/>
                  </p:stCondLst>
                  <p:iterate type="wd">
                    <p:tmPct val="10000"/>
                  </p:iterate>
                  <p:childTnLst>
                    <p:set>
                      <p:cBhvr>
                        <p:cTn dur="1" fill="hold">
                          <p:stCondLst>
                            <p:cond delay="0"/>
                          </p:stCondLst>
                        </p:cTn>
                        <p:tgtEl>
                          <p:spTgt spid="1049688"/>
                        </p:tgtEl>
                        <p:attrNameLst>
                          <p:attrName>style.visibility</p:attrName>
                        </p:attrNameLst>
                      </p:cBhvr>
                      <p:to>
                        <p:strVal val="visible"/>
                      </p:to>
                    </p:set>
                    <p:anim calcmode="lin" valueType="num">
                      <p:cBhvr additive="base">
                        <p:cTn dur="500" fill="hold"/>
                        <p:tgtEl>
                          <p:spTgt spid="1049688"/>
                        </p:tgtEl>
                        <p:attrNameLst>
                          <p:attrName>ppt_x</p:attrName>
                        </p:attrNameLst>
                      </p:cBhvr>
                      <p:tavLst>
                        <p:tav tm="0">
                          <p:val>
                            <p:strVal val="0-#ppt_w/2"/>
                          </p:val>
                        </p:tav>
                        <p:tav tm="100000">
                          <p:val>
                            <p:strVal val="#ppt_x"/>
                          </p:val>
                        </p:tav>
                      </p:tavLst>
                    </p:anim>
                    <p:anim calcmode="lin" valueType="num">
                      <p:cBhvr additive="base">
                        <p:cTn dur="500" fill="hold"/>
                        <p:tgtEl>
                          <p:spTgt spid="1049688"/>
                        </p:tgtEl>
                        <p:attrNameLst>
                          <p:attrName>ppt_y</p:attrName>
                        </p:attrNameLst>
                      </p:cBhvr>
                      <p:tavLst>
                        <p:tav tm="0">
                          <p:val>
                            <p:strVal val="0-#ppt_h/2"/>
                          </p:val>
                        </p:tav>
                        <p:tav tm="100000">
                          <p:val>
                            <p:strVal val="#ppt_y"/>
                          </p:val>
                        </p:tav>
                      </p:tavLst>
                    </p:anim>
                  </p:childTnLst>
                </p:cTn>
              </p:par>
            </p:tnLst>
          </p:tmpl>
        </p:tmplLst>
      </p:bldP>
      <p:bldP spid="1049689" grpId="0" build="allAtOnce">
        <p:tmplLst>
          <p:tmpl lvl="1">
            <p:tnLst>
              <p:par>
                <p:cTn decel="100000" fill="hold" nodeType="afterEffect" presetClass="entr" presetID="2" presetSubtype="2">
                  <p:stCondLst>
                    <p:cond delay="250"/>
                  </p:stCondLst>
                  <p:childTnLst>
                    <p:set>
                      <p:cBhvr>
                        <p:cTn dur="1" fill="hold">
                          <p:stCondLst>
                            <p:cond delay="0"/>
                          </p:stCondLst>
                        </p:cTn>
                        <p:tgtEl>
                          <p:spTgt spid="1049689"/>
                        </p:tgtEl>
                        <p:attrNameLst>
                          <p:attrName>style.visibility</p:attrName>
                        </p:attrNameLst>
                      </p:cBhvr>
                      <p:to>
                        <p:strVal val="visible"/>
                      </p:to>
                    </p:set>
                    <p:anim calcmode="lin" valueType="num">
                      <p:cBhvr additive="base">
                        <p:cTn dur="500" fill="hold"/>
                        <p:tgtEl>
                          <p:spTgt spid="1049689"/>
                        </p:tgtEl>
                        <p:attrNameLst>
                          <p:attrName>ppt_x</p:attrName>
                        </p:attrNameLst>
                      </p:cBhvr>
                      <p:tavLst>
                        <p:tav tm="0">
                          <p:val>
                            <p:strVal val="1+#ppt_w/2"/>
                          </p:val>
                        </p:tav>
                        <p:tav tm="100000">
                          <p:val>
                            <p:strVal val="#ppt_x"/>
                          </p:val>
                        </p:tav>
                      </p:tavLst>
                    </p:anim>
                    <p:anim calcmode="lin" valueType="num">
                      <p:cBhvr additive="base">
                        <p:cTn dur="500" fill="hold"/>
                        <p:tgtEl>
                          <p:spTgt spid="1049689"/>
                        </p:tgtEl>
                        <p:attrNameLst>
                          <p:attrName>ppt_y</p:attrName>
                        </p:attrNameLst>
                      </p:cBhvr>
                      <p:tavLst>
                        <p:tav tm="0">
                          <p:val>
                            <p:strVal val="#ppt_y"/>
                          </p:val>
                        </p:tav>
                        <p:tav tm="100000">
                          <p:val>
                            <p:strVal val="#ppt_y"/>
                          </p:val>
                        </p:tav>
                      </p:tavLst>
                    </p:anim>
                  </p:childTnLst>
                </p:cTn>
              </p:par>
            </p:tnLst>
          </p:tmpl>
        </p:tmplLst>
      </p:bldP>
      <p:bldP spid="1049690" grpId="0" animBg="1"/>
      <p:bldP spid="1049690" grpId="1" animBg="1"/>
      <p:bldP spid="1049691" grpId="0" animBg="1"/>
      <p:bldP spid="1049691" grpId="1" animBg="1"/>
      <p:bldP spid="1049692" grpId="0" build="p">
        <p:tmplLst>
          <p:tmpl lvl="1">
            <p:tnLst>
              <p:par>
                <p:cTn decel="100000" fill="hold" nodeType="withEffect" presetClass="entr" presetID="2" presetSubtype="9">
                  <p:stCondLst>
                    <p:cond delay="500"/>
                  </p:stCondLst>
                  <p:iterate type="wd">
                    <p:tmPct val="10000"/>
                  </p:iterate>
                  <p:childTnLst>
                    <p:set>
                      <p:cBhvr>
                        <p:cTn dur="1" fill="hold">
                          <p:stCondLst>
                            <p:cond delay="0"/>
                          </p:stCondLst>
                        </p:cTn>
                        <p:tgtEl>
                          <p:spTgt spid="1049692"/>
                        </p:tgtEl>
                        <p:attrNameLst>
                          <p:attrName>style.visibility</p:attrName>
                        </p:attrNameLst>
                      </p:cBhvr>
                      <p:to>
                        <p:strVal val="visible"/>
                      </p:to>
                    </p:set>
                    <p:anim calcmode="lin" valueType="num">
                      <p:cBhvr additive="base">
                        <p:cTn dur="500" fill="hold"/>
                        <p:tgtEl>
                          <p:spTgt spid="1049692"/>
                        </p:tgtEl>
                        <p:attrNameLst>
                          <p:attrName>ppt_x</p:attrName>
                        </p:attrNameLst>
                      </p:cBhvr>
                      <p:tavLst>
                        <p:tav tm="0">
                          <p:val>
                            <p:strVal val="0-#ppt_w/2"/>
                          </p:val>
                        </p:tav>
                        <p:tav tm="100000">
                          <p:val>
                            <p:strVal val="#ppt_x"/>
                          </p:val>
                        </p:tav>
                      </p:tavLst>
                    </p:anim>
                    <p:anim calcmode="lin" valueType="num">
                      <p:cBhvr additive="base">
                        <p:cTn dur="500" fill="hold"/>
                        <p:tgtEl>
                          <p:spTgt spid="1049692"/>
                        </p:tgtEl>
                        <p:attrNameLst>
                          <p:attrName>ppt_y</p:attrName>
                        </p:attrNameLst>
                      </p:cBhvr>
                      <p:tavLst>
                        <p:tav tm="0">
                          <p:val>
                            <p:strVal val="0-#ppt_h/2"/>
                          </p:val>
                        </p:tav>
                        <p:tav tm="100000">
                          <p:val>
                            <p:strVal val="#ppt_y"/>
                          </p:val>
                        </p:tav>
                      </p:tavLst>
                    </p:anim>
                  </p:childTnLst>
                </p:cTn>
              </p:par>
            </p:tnLst>
          </p:tmpl>
        </p:tmplLst>
      </p:bldP>
      <p:bldP spid="1049693" grpId="0" build="allAtOnce">
        <p:tmplLst>
          <p:tmpl lvl="1">
            <p:tnLst>
              <p:par>
                <p:cTn decel="100000" fill="hold" nodeType="afterEffect" presetClass="entr" presetID="2" presetSubtype="2">
                  <p:stCondLst>
                    <p:cond delay="250"/>
                  </p:stCondLst>
                  <p:childTnLst>
                    <p:set>
                      <p:cBhvr>
                        <p:cTn dur="1" fill="hold">
                          <p:stCondLst>
                            <p:cond delay="0"/>
                          </p:stCondLst>
                        </p:cTn>
                        <p:tgtEl>
                          <p:spTgt spid="1049693"/>
                        </p:tgtEl>
                        <p:attrNameLst>
                          <p:attrName>style.visibility</p:attrName>
                        </p:attrNameLst>
                      </p:cBhvr>
                      <p:to>
                        <p:strVal val="visible"/>
                      </p:to>
                    </p:set>
                    <p:anim calcmode="lin" valueType="num">
                      <p:cBhvr additive="base">
                        <p:cTn dur="500" fill="hold"/>
                        <p:tgtEl>
                          <p:spTgt spid="1049693"/>
                        </p:tgtEl>
                        <p:attrNameLst>
                          <p:attrName>ppt_x</p:attrName>
                        </p:attrNameLst>
                      </p:cBhvr>
                      <p:tavLst>
                        <p:tav tm="0">
                          <p:val>
                            <p:strVal val="1+#ppt_w/2"/>
                          </p:val>
                        </p:tav>
                        <p:tav tm="100000">
                          <p:val>
                            <p:strVal val="#ppt_x"/>
                          </p:val>
                        </p:tav>
                      </p:tavLst>
                    </p:anim>
                    <p:anim calcmode="lin" valueType="num">
                      <p:cBhvr additive="base">
                        <p:cTn dur="500" fill="hold"/>
                        <p:tgtEl>
                          <p:spTgt spid="104969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obile 1">
    <p:bg>
      <p:bgPr>
        <a:solidFill>
          <a:schemeClr val="tx2"/>
        </a:solidFill>
      </p:bgPr>
    </p:bg>
    <p:spTree>
      <p:nvGrpSpPr>
        <p:cNvPr id="173" name=""/>
        <p:cNvGrpSpPr/>
        <p:nvPr/>
      </p:nvGrpSpPr>
      <p:grpSpPr>
        <a:xfrm>
          <a:off x="0" y="0"/>
          <a:ext cx="0" cy="0"/>
          <a:chOff x="0" y="0"/>
          <a:chExt cx="0" cy="0"/>
        </a:xfrm>
      </p:grpSpPr>
      <p:sp>
        <p:nvSpPr>
          <p:cNvPr id="1049092" name="正方形/長方形 4"/>
          <p:cNvSpPr/>
          <p:nvPr userDrawn="1"/>
        </p:nvSpPr>
        <p:spPr>
          <a:xfrm>
            <a:off x="-1" y="0"/>
            <a:ext cx="18286413" cy="5143500"/>
          </a:xfrm>
          <a:prstGeom prst="rect"/>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093" name="正方形/長方形 13"/>
          <p:cNvSpPr/>
          <p:nvPr userDrawn="1"/>
        </p:nvSpPr>
        <p:spPr>
          <a:xfrm rot="2700000">
            <a:off x="1374700" y="4510269"/>
            <a:ext cx="12846751" cy="8431181"/>
          </a:xfrm>
          <a:custGeom>
            <a:avLst/>
            <a:ah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094" name="フッター プレースホルダー 2"/>
          <p:cNvSpPr>
            <a:spLocks noGrp="1"/>
          </p:cNvSpPr>
          <p:nvPr>
            <p:ph type="ftr" sz="quarter" idx="10"/>
          </p:nvPr>
        </p:nvSpPr>
        <p:spPr>
          <a:xfrm>
            <a:off x="10509540" y="9464400"/>
            <a:ext cx="5790697" cy="547688"/>
          </a:xfrm>
          <a:prstGeom prst="rect"/>
        </p:spPr>
        <p:txBody>
          <a:bodyPr/>
          <a:p>
            <a:r>
              <a:rPr altLang="ja-JP" lang="en-US"/>
              <a:t>The Power of PowerPoint | thepopp.com</a:t>
            </a:r>
            <a:endParaRPr altLang="en-US" dirty="0" lang="ja-JP"/>
          </a:p>
        </p:txBody>
      </p:sp>
      <p:sp>
        <p:nvSpPr>
          <p:cNvPr id="1049095" name="スライド番号プレースホルダー 3"/>
          <p:cNvSpPr>
            <a:spLocks noGrp="1"/>
          </p:cNvSpPr>
          <p:nvPr>
            <p:ph type="sldNum" sz="quarter" idx="11"/>
          </p:nvPr>
        </p:nvSpPr>
        <p:spPr>
          <a:xfrm>
            <a:off x="17136094" y="9432788"/>
            <a:ext cx="1080120" cy="547688"/>
          </a:xfrm>
          <a:prstGeom prst="rect"/>
        </p:spPr>
        <p:txBody>
          <a:bodyPr/>
          <a:p>
            <a:fld id="{E6459DFB-86F3-43FA-8567-2EA6E426AE90}" type="slidenum">
              <a:rPr altLang="en-US" lang="ja-JP" smtClean="0"/>
              <a:t>‹#›</a:t>
            </a:fld>
            <a:endParaRPr altLang="en-US" lang="ja-JP"/>
          </a:p>
        </p:txBody>
      </p:sp>
      <p:pic>
        <p:nvPicPr>
          <p:cNvPr id="2097154" name="図 1"/>
          <p:cNvPicPr>
            <a:picLocks noChangeAspect="1"/>
          </p:cNvPicPr>
          <p:nvPr userDrawn="1"/>
        </p:nvPicPr>
        <p:blipFill>
          <a:blip xmlns:r="http://schemas.openxmlformats.org/officeDocument/2006/relationships" r:embed="rId1" cstate="print"/>
          <a:stretch>
            <a:fillRect/>
          </a:stretch>
        </p:blipFill>
        <p:spPr>
          <a:xfrm>
            <a:off x="2154569" y="911133"/>
            <a:ext cx="4142834" cy="8464733"/>
          </a:xfrm>
          <a:prstGeom prst="rect"/>
          <a:effectLst/>
        </p:spPr>
      </p:pic>
      <p:sp>
        <p:nvSpPr>
          <p:cNvPr id="1049096" name="図プレースホルダー 2"/>
          <p:cNvSpPr>
            <a:spLocks noGrp="1"/>
          </p:cNvSpPr>
          <p:nvPr>
            <p:ph type="pic" sz="quarter" idx="12" hasCustomPrompt="1"/>
          </p:nvPr>
        </p:nvSpPr>
        <p:spPr>
          <a:xfrm>
            <a:off x="2455893" y="2008413"/>
            <a:ext cx="3525807" cy="6317252"/>
          </a:xfrm>
        </p:spPr>
        <p:txBody>
          <a:bodyPr>
            <a:normAutofit/>
          </a:bodyPr>
          <a:lstStyle>
            <a:lvl1pPr>
              <a:defRPr sz="2000"/>
            </a:lvl1pPr>
          </a:lstStyle>
          <a:p>
            <a:r>
              <a:rPr altLang="ja-JP" dirty="0" kumimoji="1" lang="en-US"/>
              <a:t>Add an image</a:t>
            </a:r>
            <a:endParaRPr altLang="en-US" dirty="0" kumimoji="1" lang="ja-JP"/>
          </a:p>
        </p:txBody>
      </p:sp>
      <p:sp>
        <p:nvSpPr>
          <p:cNvPr id="1049097" name="タイトル プレースホルダー 1"/>
          <p:cNvSpPr>
            <a:spLocks noGrp="1"/>
          </p:cNvSpPr>
          <p:nvPr>
            <p:ph type="title" hasCustomPrompt="1"/>
          </p:nvPr>
        </p:nvSpPr>
        <p:spPr>
          <a:xfrm>
            <a:off x="6635932" y="1946365"/>
            <a:ext cx="10930282" cy="3098659"/>
          </a:xfrm>
          <a:prstGeom prst="rect"/>
        </p:spPr>
        <p:txBody>
          <a:bodyPr anchor="b" bIns="81638" lIns="163275" rIns="163275" rtlCol="0" tIns="81638" vert="horz">
            <a:normAutofit/>
          </a:bodyPr>
          <a:lstStyle>
            <a:lvl1pPr>
              <a:defRPr baseline="0">
                <a:solidFill>
                  <a:schemeClr val="bg1"/>
                </a:solidFill>
              </a:defRPr>
            </a:lvl1pPr>
          </a:lstStyle>
          <a:p>
            <a:r>
              <a:rPr altLang="ja-JP" dirty="0" kumimoji="1" lang="en-US"/>
              <a:t>Slide Title Goes Here</a:t>
            </a:r>
            <a:endParaRPr altLang="en-US" dirty="0" kumimoji="1" lang="ja-JP"/>
          </a:p>
        </p:txBody>
      </p:sp>
      <p:sp>
        <p:nvSpPr>
          <p:cNvPr id="1049098" name="正方形/長方形 11"/>
          <p:cNvSpPr/>
          <p:nvPr userDrawn="1"/>
        </p:nvSpPr>
        <p:spPr>
          <a:xfrm>
            <a:off x="6767064" y="5376509"/>
            <a:ext cx="3240360" cy="72008"/>
          </a:xfrm>
          <a:prstGeom prst="rect"/>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099" name="テキスト プレースホルダー 6"/>
          <p:cNvSpPr>
            <a:spLocks noGrp="1"/>
          </p:cNvSpPr>
          <p:nvPr>
            <p:ph type="body" sz="quarter" idx="24" hasCustomPrompt="1"/>
          </p:nvPr>
        </p:nvSpPr>
        <p:spPr>
          <a:xfrm>
            <a:off x="6635931" y="5497339"/>
            <a:ext cx="10954256" cy="3018971"/>
          </a:xfrm>
        </p:spPr>
        <p:txBody>
          <a:bodyPr anchor="t">
            <a:noAutofit/>
          </a:bodyPr>
          <a:lstStyle>
            <a:lvl1pPr algn="l">
              <a:defRPr baseline="0" sz="2000" i="0">
                <a:solidFill>
                  <a:schemeClr val="bg1"/>
                </a:solidFill>
                <a:latin typeface="+mn-lt"/>
              </a:defRPr>
            </a:lvl1pPr>
          </a:lstStyle>
          <a:p>
            <a:pPr lvl="0"/>
            <a:r>
              <a:rPr altLang="ja-JP" dirty="0" kumimoji="1" lang="en-US"/>
              <a:t>Text goes here</a:t>
            </a:r>
            <a:endParaRPr altLang="en-US" dirty="0"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4" presetSubtype="10">
                                  <p:stCondLst>
                                    <p:cond delay="0"/>
                                  </p:stCondLst>
                                  <p:childTnLst>
                                    <p:set>
                                      <p:cBhvr>
                                        <p:cTn dur="1" fill="hold" id="6">
                                          <p:stCondLst>
                                            <p:cond delay="0"/>
                                          </p:stCondLst>
                                        </p:cTn>
                                        <p:tgtEl>
                                          <p:spTgt spid="1049092"/>
                                        </p:tgtEl>
                                        <p:attrNameLst>
                                          <p:attrName>style.visibility</p:attrName>
                                        </p:attrNameLst>
                                      </p:cBhvr>
                                      <p:to>
                                        <p:strVal val="visible"/>
                                      </p:to>
                                    </p:set>
                                    <p:animEffect transition="in" filter="randombar(horizontal)">
                                      <p:cBhvr>
                                        <p:cTn dur="500" id="7"/>
                                        <p:tgtEl>
                                          <p:spTgt spid="1049092"/>
                                        </p:tgtEl>
                                      </p:cBhvr>
                                    </p:animEffect>
                                  </p:childTnLst>
                                </p:cTn>
                              </p:par>
                            </p:childTnLst>
                          </p:cTn>
                        </p:par>
                        <p:par>
                          <p:cTn fill="hold" id="8">
                            <p:stCondLst>
                              <p:cond delay="500"/>
                            </p:stCondLst>
                            <p:childTnLst>
                              <p:par>
                                <p:cTn decel="100000" fill="hold" id="9" nodeType="afterEffect" presetClass="entr" presetID="2" presetSubtype="1">
                                  <p:stCondLst>
                                    <p:cond delay="0"/>
                                  </p:stCondLst>
                                  <p:childTnLst>
                                    <p:set>
                                      <p:cBhvr>
                                        <p:cTn dur="1" fill="hold" id="10">
                                          <p:stCondLst>
                                            <p:cond delay="0"/>
                                          </p:stCondLst>
                                        </p:cTn>
                                        <p:tgtEl>
                                          <p:spTgt spid="2097154"/>
                                        </p:tgtEl>
                                        <p:attrNameLst>
                                          <p:attrName>style.visibility</p:attrName>
                                        </p:attrNameLst>
                                      </p:cBhvr>
                                      <p:to>
                                        <p:strVal val="visible"/>
                                      </p:to>
                                    </p:set>
                                    <p:anim calcmode="lin" valueType="num">
                                      <p:cBhvr additive="base">
                                        <p:cTn dur="750" fill="hold" id="11"/>
                                        <p:tgtEl>
                                          <p:spTgt spid="2097154"/>
                                        </p:tgtEl>
                                        <p:attrNameLst>
                                          <p:attrName>ppt_x</p:attrName>
                                        </p:attrNameLst>
                                      </p:cBhvr>
                                      <p:tavLst>
                                        <p:tav tm="0">
                                          <p:val>
                                            <p:strVal val="#ppt_x"/>
                                          </p:val>
                                        </p:tav>
                                        <p:tav tm="100000">
                                          <p:val>
                                            <p:strVal val="#ppt_x"/>
                                          </p:val>
                                        </p:tav>
                                      </p:tavLst>
                                    </p:anim>
                                    <p:anim calcmode="lin" valueType="num">
                                      <p:cBhvr additive="base">
                                        <p:cTn dur="750" fill="hold" id="12"/>
                                        <p:tgtEl>
                                          <p:spTgt spid="2097154"/>
                                        </p:tgtEl>
                                        <p:attrNameLst>
                                          <p:attrName>ppt_y</p:attrName>
                                        </p:attrNameLst>
                                      </p:cBhvr>
                                      <p:tavLst>
                                        <p:tav tm="0">
                                          <p:val>
                                            <p:strVal val="0-#ppt_h/2"/>
                                          </p:val>
                                        </p:tav>
                                        <p:tav tm="100000">
                                          <p:val>
                                            <p:strVal val="#ppt_y"/>
                                          </p:val>
                                        </p:tav>
                                      </p:tavLst>
                                    </p:anim>
                                  </p:childTnLst>
                                </p:cTn>
                              </p:par>
                              <p:par>
                                <p:cTn decel="100000" fill="hold" grpId="0" id="13" nodeType="withEffect" presetClass="entr" presetID="2" presetSubtype="1">
                                  <p:stCondLst>
                                    <p:cond delay="0"/>
                                  </p:stCondLst>
                                  <p:childTnLst>
                                    <p:set>
                                      <p:cBhvr>
                                        <p:cTn dur="1" fill="hold" id="14">
                                          <p:stCondLst>
                                            <p:cond delay="0"/>
                                          </p:stCondLst>
                                        </p:cTn>
                                        <p:tgtEl>
                                          <p:spTgt spid="1049096"/>
                                        </p:tgtEl>
                                        <p:attrNameLst>
                                          <p:attrName>style.visibility</p:attrName>
                                        </p:attrNameLst>
                                      </p:cBhvr>
                                      <p:to>
                                        <p:strVal val="visible"/>
                                      </p:to>
                                    </p:set>
                                    <p:anim calcmode="lin" valueType="num">
                                      <p:cBhvr additive="base">
                                        <p:cTn dur="750" fill="hold" id="15"/>
                                        <p:tgtEl>
                                          <p:spTgt spid="1049096"/>
                                        </p:tgtEl>
                                        <p:attrNameLst>
                                          <p:attrName>ppt_x</p:attrName>
                                        </p:attrNameLst>
                                      </p:cBhvr>
                                      <p:tavLst>
                                        <p:tav tm="0">
                                          <p:val>
                                            <p:strVal val="#ppt_x"/>
                                          </p:val>
                                        </p:tav>
                                        <p:tav tm="100000">
                                          <p:val>
                                            <p:strVal val="#ppt_x"/>
                                          </p:val>
                                        </p:tav>
                                      </p:tavLst>
                                    </p:anim>
                                    <p:anim calcmode="lin" valueType="num">
                                      <p:cBhvr additive="base">
                                        <p:cTn dur="750" fill="hold" id="16"/>
                                        <p:tgtEl>
                                          <p:spTgt spid="1049096"/>
                                        </p:tgtEl>
                                        <p:attrNameLst>
                                          <p:attrName>ppt_y</p:attrName>
                                        </p:attrNameLst>
                                      </p:cBhvr>
                                      <p:tavLst>
                                        <p:tav tm="0">
                                          <p:val>
                                            <p:strVal val="0-#ppt_h/2"/>
                                          </p:val>
                                        </p:tav>
                                        <p:tav tm="100000">
                                          <p:val>
                                            <p:strVal val="#ppt_y"/>
                                          </p:val>
                                        </p:tav>
                                      </p:tavLst>
                                    </p:anim>
                                  </p:childTnLst>
                                </p:cTn>
                              </p:par>
                            </p:childTnLst>
                          </p:cTn>
                        </p:par>
                        <p:par>
                          <p:cTn fill="hold" id="17">
                            <p:stCondLst>
                              <p:cond delay="1250"/>
                            </p:stCondLst>
                            <p:childTnLst>
                              <p:par>
                                <p:cTn fill="hold" grpId="0" id="18" nodeType="afterEffect" presetClass="entr" presetID="22" presetSubtype="8">
                                  <p:stCondLst>
                                    <p:cond delay="0"/>
                                  </p:stCondLst>
                                  <p:childTnLst>
                                    <p:set>
                                      <p:cBhvr>
                                        <p:cTn dur="1" fill="hold" id="19">
                                          <p:stCondLst>
                                            <p:cond delay="0"/>
                                          </p:stCondLst>
                                        </p:cTn>
                                        <p:tgtEl>
                                          <p:spTgt spid="1049093"/>
                                        </p:tgtEl>
                                        <p:attrNameLst>
                                          <p:attrName>style.visibility</p:attrName>
                                        </p:attrNameLst>
                                      </p:cBhvr>
                                      <p:to>
                                        <p:strVal val="visible"/>
                                      </p:to>
                                    </p:set>
                                    <p:animEffect transition="in" filter="wipe(left)">
                                      <p:cBhvr>
                                        <p:cTn dur="750" id="20"/>
                                        <p:tgtEl>
                                          <p:spTgt spid="1049093"/>
                                        </p:tgtEl>
                                      </p:cBhvr>
                                    </p:animEffect>
                                  </p:childTnLst>
                                </p:cTn>
                              </p:par>
                            </p:childTnLst>
                          </p:cTn>
                        </p:par>
                        <p:par>
                          <p:cTn fill="hold" id="21">
                            <p:stCondLst>
                              <p:cond delay="2000"/>
                            </p:stCondLst>
                            <p:childTnLst>
                              <p:par>
                                <p:cTn decel="100000" fill="hold" grpId="0" id="22" nodeType="afterEffect" presetClass="entr" presetID="2" presetSubtype="3">
                                  <p:stCondLst>
                                    <p:cond delay="250"/>
                                  </p:stCondLst>
                                  <p:iterate type="wd">
                                    <p:tmPct val="10000"/>
                                  </p:iterate>
                                  <p:childTnLst>
                                    <p:set>
                                      <p:cBhvr>
                                        <p:cTn dur="1" fill="hold" id="23">
                                          <p:stCondLst>
                                            <p:cond delay="0"/>
                                          </p:stCondLst>
                                        </p:cTn>
                                        <p:tgtEl>
                                          <p:spTgt spid="1049097"/>
                                        </p:tgtEl>
                                        <p:attrNameLst>
                                          <p:attrName>style.visibility</p:attrName>
                                        </p:attrNameLst>
                                      </p:cBhvr>
                                      <p:to>
                                        <p:strVal val="visible"/>
                                      </p:to>
                                    </p:set>
                                    <p:anim calcmode="lin" valueType="num">
                                      <p:cBhvr additive="base">
                                        <p:cTn dur="500" fill="hold" id="24"/>
                                        <p:tgtEl>
                                          <p:spTgt spid="1049097"/>
                                        </p:tgtEl>
                                        <p:attrNameLst>
                                          <p:attrName>ppt_x</p:attrName>
                                        </p:attrNameLst>
                                      </p:cBhvr>
                                      <p:tavLst>
                                        <p:tav tm="0">
                                          <p:val>
                                            <p:strVal val="1+#ppt_w/2"/>
                                          </p:val>
                                        </p:tav>
                                        <p:tav tm="100000">
                                          <p:val>
                                            <p:strVal val="#ppt_x"/>
                                          </p:val>
                                        </p:tav>
                                      </p:tavLst>
                                    </p:anim>
                                    <p:anim calcmode="lin" valueType="num">
                                      <p:cBhvr additive="base">
                                        <p:cTn dur="500" fill="hold" id="25"/>
                                        <p:tgtEl>
                                          <p:spTgt spid="1049097"/>
                                        </p:tgtEl>
                                        <p:attrNameLst>
                                          <p:attrName>ppt_y</p:attrName>
                                        </p:attrNameLst>
                                      </p:cBhvr>
                                      <p:tavLst>
                                        <p:tav tm="0">
                                          <p:val>
                                            <p:strVal val="0-#ppt_h/2"/>
                                          </p:val>
                                        </p:tav>
                                        <p:tav tm="100000">
                                          <p:val>
                                            <p:strVal val="#ppt_y"/>
                                          </p:val>
                                        </p:tav>
                                      </p:tavLst>
                                    </p:anim>
                                  </p:childTnLst>
                                </p:cTn>
                              </p:par>
                            </p:childTnLst>
                          </p:cTn>
                        </p:par>
                        <p:par>
                          <p:cTn fill="hold" id="26">
                            <p:stCondLst>
                              <p:cond delay="2900"/>
                            </p:stCondLst>
                            <p:childTnLst>
                              <p:par>
                                <p:cTn decel="100000" fill="hold" grpId="0" id="27" nodeType="afterEffect" presetClass="entr" presetID="2" presetSubtype="2">
                                  <p:stCondLst>
                                    <p:cond delay="500"/>
                                  </p:stCondLst>
                                  <p:childTnLst>
                                    <p:set>
                                      <p:cBhvr>
                                        <p:cTn dur="1" fill="hold" id="28">
                                          <p:stCondLst>
                                            <p:cond delay="0"/>
                                          </p:stCondLst>
                                        </p:cTn>
                                        <p:tgtEl>
                                          <p:spTgt spid="1049098"/>
                                        </p:tgtEl>
                                        <p:attrNameLst>
                                          <p:attrName>style.visibility</p:attrName>
                                        </p:attrNameLst>
                                      </p:cBhvr>
                                      <p:to>
                                        <p:strVal val="visible"/>
                                      </p:to>
                                    </p:set>
                                    <p:anim calcmode="lin" valueType="num">
                                      <p:cBhvr additive="base">
                                        <p:cTn dur="500" fill="hold" id="29"/>
                                        <p:tgtEl>
                                          <p:spTgt spid="1049098"/>
                                        </p:tgtEl>
                                        <p:attrNameLst>
                                          <p:attrName>ppt_x</p:attrName>
                                        </p:attrNameLst>
                                      </p:cBhvr>
                                      <p:tavLst>
                                        <p:tav tm="0">
                                          <p:val>
                                            <p:strVal val="1+#ppt_w/2"/>
                                          </p:val>
                                        </p:tav>
                                        <p:tav tm="100000">
                                          <p:val>
                                            <p:strVal val="#ppt_x"/>
                                          </p:val>
                                        </p:tav>
                                      </p:tavLst>
                                    </p:anim>
                                    <p:anim calcmode="lin" valueType="num">
                                      <p:cBhvr additive="base">
                                        <p:cTn dur="500" fill="hold" id="30"/>
                                        <p:tgtEl>
                                          <p:spTgt spid="1049098"/>
                                        </p:tgtEl>
                                        <p:attrNameLst>
                                          <p:attrName>ppt_y</p:attrName>
                                        </p:attrNameLst>
                                      </p:cBhvr>
                                      <p:tavLst>
                                        <p:tav tm="0">
                                          <p:val>
                                            <p:strVal val="#ppt_y"/>
                                          </p:val>
                                        </p:tav>
                                        <p:tav tm="100000">
                                          <p:val>
                                            <p:strVal val="#ppt_y"/>
                                          </p:val>
                                        </p:tav>
                                      </p:tavLst>
                                    </p:anim>
                                  </p:childTnLst>
                                </p:cTn>
                              </p:par>
                              <p:par>
                                <p:cTn decel="100000" fill="hold" grpId="0" id="31" nodeType="withEffect" presetClass="entr" presetID="2" presetSubtype="4">
                                  <p:stCondLst>
                                    <p:cond delay="500"/>
                                  </p:stCondLst>
                                  <p:childTnLst>
                                    <p:set>
                                      <p:cBhvr>
                                        <p:cTn dur="1" fill="hold" id="32">
                                          <p:stCondLst>
                                            <p:cond delay="0"/>
                                          </p:stCondLst>
                                        </p:cTn>
                                        <p:tgtEl>
                                          <p:spTgt spid="1049099">
                                            <p:txEl>
                                              <p:pRg st="0" end="0"/>
                                            </p:txEl>
                                          </p:spTgt>
                                        </p:tgtEl>
                                        <p:attrNameLst>
                                          <p:attrName>style.visibility</p:attrName>
                                        </p:attrNameLst>
                                      </p:cBhvr>
                                      <p:to>
                                        <p:strVal val="visible"/>
                                      </p:to>
                                    </p:set>
                                    <p:anim calcmode="lin" valueType="num">
                                      <p:cBhvr additive="base">
                                        <p:cTn dur="500" fill="hold" id="33"/>
                                        <p:tgtEl>
                                          <p:spTgt spid="1049099">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34"/>
                                        <p:tgtEl>
                                          <p:spTgt spid="104909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92" grpId="0" animBg="1"/>
      <p:bldP spid="1049093" grpId="0" animBg="1"/>
      <p:bldP spid="1049096" grpId="0"/>
      <p:bldP spid="1049097" grpId="0"/>
      <p:bldP spid="1049098" grpId="0" animBg="1"/>
      <p:bldP spid="1049099" grpId="0" build="p">
        <p:tmplLst>
          <p:tmpl lvl="1">
            <p:tnLst>
              <p:par>
                <p:cTn decel="100000" fill="hold" nodeType="withEffect" presetClass="entr" presetID="2" presetSubtype="4">
                  <p:stCondLst>
                    <p:cond delay="500"/>
                  </p:stCondLst>
                  <p:childTnLst>
                    <p:set>
                      <p:cBhvr>
                        <p:cTn dur="1" fill="hold">
                          <p:stCondLst>
                            <p:cond delay="0"/>
                          </p:stCondLst>
                        </p:cTn>
                        <p:tgtEl>
                          <p:spTgt spid="1049099"/>
                        </p:tgtEl>
                        <p:attrNameLst>
                          <p:attrName>style.visibility</p:attrName>
                        </p:attrNameLst>
                      </p:cBhvr>
                      <p:to>
                        <p:strVal val="visible"/>
                      </p:to>
                    </p:set>
                    <p:anim calcmode="lin" valueType="num">
                      <p:cBhvr additive="base">
                        <p:cTn dur="500" fill="hold"/>
                        <p:tgtEl>
                          <p:spTgt spid="1049099"/>
                        </p:tgtEl>
                        <p:attrNameLst>
                          <p:attrName>ppt_x</p:attrName>
                        </p:attrNameLst>
                      </p:cBhvr>
                      <p:tavLst>
                        <p:tav tm="0">
                          <p:val>
                            <p:strVal val="#ppt_x"/>
                          </p:val>
                        </p:tav>
                        <p:tav tm="100000">
                          <p:val>
                            <p:strVal val="#ppt_x"/>
                          </p:val>
                        </p:tav>
                      </p:tavLst>
                    </p:anim>
                    <p:anim calcmode="lin" valueType="num">
                      <p:cBhvr additive="base">
                        <p:cTn dur="500" fill="hold"/>
                        <p:tgtEl>
                          <p:spTgt spid="104909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obile 2">
    <p:bg>
      <p:bgPr>
        <a:solidFill>
          <a:schemeClr val="tx2"/>
        </a:solidFill>
      </p:bgPr>
    </p:bg>
    <p:spTree>
      <p:nvGrpSpPr>
        <p:cNvPr id="182" name=""/>
        <p:cNvGrpSpPr/>
        <p:nvPr/>
      </p:nvGrpSpPr>
      <p:grpSpPr>
        <a:xfrm>
          <a:off x="0" y="0"/>
          <a:ext cx="0" cy="0"/>
          <a:chOff x="0" y="0"/>
          <a:chExt cx="0" cy="0"/>
        </a:xfrm>
      </p:grpSpPr>
      <p:sp>
        <p:nvSpPr>
          <p:cNvPr id="1049203" name="正方形/長方形 4"/>
          <p:cNvSpPr/>
          <p:nvPr userDrawn="1"/>
        </p:nvSpPr>
        <p:spPr>
          <a:xfrm>
            <a:off x="-1" y="0"/>
            <a:ext cx="18286413" cy="5143500"/>
          </a:xfrm>
          <a:prstGeom prst="rect"/>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204" name="正方形/長方形 13"/>
          <p:cNvSpPr/>
          <p:nvPr userDrawn="1"/>
        </p:nvSpPr>
        <p:spPr>
          <a:xfrm rot="2700000">
            <a:off x="677416" y="6669596"/>
            <a:ext cx="8096797" cy="5313838"/>
          </a:xfrm>
          <a:custGeom>
            <a:avLst/>
            <a:ah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205" name="フッター プレースホルダー 2"/>
          <p:cNvSpPr>
            <a:spLocks noGrp="1"/>
          </p:cNvSpPr>
          <p:nvPr>
            <p:ph type="ftr" sz="quarter" idx="10"/>
          </p:nvPr>
        </p:nvSpPr>
        <p:spPr>
          <a:xfrm>
            <a:off x="10509540" y="9464400"/>
            <a:ext cx="5790697" cy="547688"/>
          </a:xfrm>
          <a:prstGeom prst="rect"/>
        </p:spPr>
        <p:txBody>
          <a:bodyPr/>
          <a:p>
            <a:r>
              <a:rPr altLang="ja-JP" lang="en-US"/>
              <a:t>The Power of PowerPoint | thepopp.com</a:t>
            </a:r>
            <a:endParaRPr altLang="en-US" dirty="0" lang="ja-JP"/>
          </a:p>
        </p:txBody>
      </p:sp>
      <p:sp>
        <p:nvSpPr>
          <p:cNvPr id="1049206" name="スライド番号プレースホルダー 3"/>
          <p:cNvSpPr>
            <a:spLocks noGrp="1"/>
          </p:cNvSpPr>
          <p:nvPr>
            <p:ph type="sldNum" sz="quarter" idx="11"/>
          </p:nvPr>
        </p:nvSpPr>
        <p:spPr>
          <a:xfrm>
            <a:off x="17136094" y="9432788"/>
            <a:ext cx="1080120" cy="547688"/>
          </a:xfrm>
          <a:prstGeom prst="rect"/>
        </p:spPr>
        <p:txBody>
          <a:bodyPr/>
          <a:p>
            <a:fld id="{E6459DFB-86F3-43FA-8567-2EA6E426AE90}" type="slidenum">
              <a:rPr altLang="en-US" lang="ja-JP" smtClean="0"/>
              <a:t>‹#›</a:t>
            </a:fld>
            <a:endParaRPr altLang="en-US" lang="ja-JP"/>
          </a:p>
        </p:txBody>
      </p:sp>
      <p:pic>
        <p:nvPicPr>
          <p:cNvPr id="2097155" name="図 7"/>
          <p:cNvPicPr>
            <a:picLocks noChangeAspect="1"/>
          </p:cNvPicPr>
          <p:nvPr userDrawn="1"/>
        </p:nvPicPr>
        <p:blipFill>
          <a:blip xmlns:r="http://schemas.openxmlformats.org/officeDocument/2006/relationships" r:embed="rId1" cstate="print"/>
          <a:stretch>
            <a:fillRect/>
          </a:stretch>
        </p:blipFill>
        <p:spPr>
          <a:xfrm>
            <a:off x="3540795" y="1327349"/>
            <a:ext cx="5884221" cy="8366379"/>
          </a:xfrm>
          <a:prstGeom prst="rect"/>
        </p:spPr>
      </p:pic>
      <p:pic>
        <p:nvPicPr>
          <p:cNvPr id="2097156" name="図 1"/>
          <p:cNvPicPr>
            <a:picLocks noChangeAspect="1"/>
          </p:cNvPicPr>
          <p:nvPr userDrawn="1"/>
        </p:nvPicPr>
        <p:blipFill>
          <a:blip xmlns:r="http://schemas.openxmlformats.org/officeDocument/2006/relationships" r:embed="rId2" cstate="print"/>
          <a:stretch>
            <a:fillRect/>
          </a:stretch>
        </p:blipFill>
        <p:spPr>
          <a:xfrm>
            <a:off x="1168937" y="4401204"/>
            <a:ext cx="2611063" cy="5334986"/>
          </a:xfrm>
          <a:prstGeom prst="rect"/>
          <a:effectLst/>
        </p:spPr>
      </p:pic>
      <p:sp>
        <p:nvSpPr>
          <p:cNvPr id="1049207" name="図プレースホルダー 2"/>
          <p:cNvSpPr>
            <a:spLocks noGrp="1"/>
          </p:cNvSpPr>
          <p:nvPr>
            <p:ph type="pic" sz="quarter" idx="12" hasCustomPrompt="1"/>
          </p:nvPr>
        </p:nvSpPr>
        <p:spPr>
          <a:xfrm>
            <a:off x="3940519" y="2115503"/>
            <a:ext cx="5089181" cy="6761798"/>
          </a:xfrm>
        </p:spPr>
        <p:txBody>
          <a:bodyPr>
            <a:normAutofit/>
          </a:bodyPr>
          <a:lstStyle>
            <a:lvl1pPr>
              <a:defRPr sz="2000"/>
            </a:lvl1pPr>
          </a:lstStyle>
          <a:p>
            <a:r>
              <a:rPr altLang="ja-JP" dirty="0" kumimoji="1" lang="en-US"/>
              <a:t>Add an image</a:t>
            </a:r>
            <a:endParaRPr altLang="en-US" dirty="0" kumimoji="1" lang="ja-JP"/>
          </a:p>
        </p:txBody>
      </p:sp>
      <p:sp>
        <p:nvSpPr>
          <p:cNvPr id="1049208" name="図プレースホルダー 2"/>
          <p:cNvSpPr>
            <a:spLocks noGrp="1"/>
          </p:cNvSpPr>
          <p:nvPr>
            <p:ph type="pic" sz="quarter" idx="13" hasCustomPrompt="1"/>
          </p:nvPr>
        </p:nvSpPr>
        <p:spPr>
          <a:xfrm>
            <a:off x="1379954" y="5114472"/>
            <a:ext cx="2179345" cy="3930468"/>
          </a:xfrm>
        </p:spPr>
        <p:txBody>
          <a:bodyPr>
            <a:normAutofit/>
          </a:bodyPr>
          <a:lstStyle>
            <a:lvl1pPr>
              <a:defRPr sz="2000"/>
            </a:lvl1pPr>
          </a:lstStyle>
          <a:p>
            <a:r>
              <a:rPr altLang="ja-JP" dirty="0" kumimoji="1" lang="en-US"/>
              <a:t>Add an image</a:t>
            </a:r>
            <a:endParaRPr altLang="en-US" dirty="0" kumimoji="1" lang="ja-JP"/>
          </a:p>
        </p:txBody>
      </p:sp>
      <p:sp>
        <p:nvSpPr>
          <p:cNvPr id="1049209" name="正方形/長方形 8"/>
          <p:cNvSpPr/>
          <p:nvPr userDrawn="1"/>
        </p:nvSpPr>
        <p:spPr>
          <a:xfrm rot="2700000">
            <a:off x="4379955" y="4588006"/>
            <a:ext cx="12380312" cy="9026445"/>
          </a:xfrm>
          <a:custGeom>
            <a:avLst/>
            <a:ahLst/>
            <a:rect l="l" t="t" r="r" b="b"/>
            <a:pathLst>
              <a:path w="12380312" h="9026445">
                <a:moveTo>
                  <a:pt x="0" y="2"/>
                </a:moveTo>
                <a:lnTo>
                  <a:pt x="12380312" y="0"/>
                </a:lnTo>
                <a:lnTo>
                  <a:pt x="6191503" y="6188809"/>
                </a:lnTo>
                <a:lnTo>
                  <a:pt x="2514854" y="9026445"/>
                </a:lnTo>
                <a:lnTo>
                  <a:pt x="5536992" y="6004307"/>
                </a:lnTo>
                <a:cubicBezTo>
                  <a:pt x="5681923" y="5859376"/>
                  <a:pt x="5681923" y="5624397"/>
                  <a:pt x="5536992" y="5479467"/>
                </a:cubicBezTo>
                <a:lnTo>
                  <a:pt x="145909" y="88383"/>
                </a:lnTo>
                <a:cubicBezTo>
                  <a:pt x="103613" y="46088"/>
                  <a:pt x="53648" y="16135"/>
                  <a:pt x="0" y="2"/>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210" name="タイトル プレースホルダー 1"/>
          <p:cNvSpPr>
            <a:spLocks noGrp="1"/>
          </p:cNvSpPr>
          <p:nvPr>
            <p:ph type="title" hasCustomPrompt="1"/>
          </p:nvPr>
        </p:nvSpPr>
        <p:spPr>
          <a:xfrm>
            <a:off x="9775491" y="1946365"/>
            <a:ext cx="7777111" cy="3098659"/>
          </a:xfrm>
          <a:prstGeom prst="rect"/>
        </p:spPr>
        <p:txBody>
          <a:bodyPr anchor="b" bIns="81638" lIns="163275" rIns="163275" rtlCol="0" tIns="81638" vert="horz">
            <a:normAutofit/>
          </a:bodyPr>
          <a:lstStyle>
            <a:lvl1pPr>
              <a:defRPr baseline="0">
                <a:solidFill>
                  <a:schemeClr val="bg1"/>
                </a:solidFill>
              </a:defRPr>
            </a:lvl1pPr>
          </a:lstStyle>
          <a:p>
            <a:r>
              <a:rPr altLang="ja-JP" dirty="0" kumimoji="1" lang="en-US"/>
              <a:t>Slide Title Goes Here</a:t>
            </a:r>
            <a:endParaRPr altLang="en-US" dirty="0" kumimoji="1" lang="ja-JP"/>
          </a:p>
        </p:txBody>
      </p:sp>
      <p:sp>
        <p:nvSpPr>
          <p:cNvPr id="1049211" name="正方形/長方形 19"/>
          <p:cNvSpPr/>
          <p:nvPr userDrawn="1"/>
        </p:nvSpPr>
        <p:spPr>
          <a:xfrm>
            <a:off x="9873123" y="5376509"/>
            <a:ext cx="3240360" cy="72008"/>
          </a:xfrm>
          <a:prstGeom prst="rect"/>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212" name="テキスト プレースホルダー 6"/>
          <p:cNvSpPr>
            <a:spLocks noGrp="1"/>
          </p:cNvSpPr>
          <p:nvPr>
            <p:ph type="body" sz="quarter" idx="24" hasCustomPrompt="1"/>
          </p:nvPr>
        </p:nvSpPr>
        <p:spPr>
          <a:xfrm>
            <a:off x="9782631" y="5497339"/>
            <a:ext cx="7794169" cy="3018971"/>
          </a:xfrm>
        </p:spPr>
        <p:txBody>
          <a:bodyPr anchor="t">
            <a:noAutofit/>
          </a:bodyPr>
          <a:lstStyle>
            <a:lvl1pPr algn="l">
              <a:defRPr baseline="0" sz="2000" i="0">
                <a:solidFill>
                  <a:schemeClr val="bg1"/>
                </a:solidFill>
                <a:latin typeface="+mn-lt"/>
              </a:defRPr>
            </a:lvl1pPr>
          </a:lstStyle>
          <a:p>
            <a:pPr lvl="0"/>
            <a:r>
              <a:rPr altLang="ja-JP" dirty="0" kumimoji="1" lang="en-US"/>
              <a:t>Text goes here</a:t>
            </a:r>
            <a:endParaRPr altLang="en-US" dirty="0"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4" presetSubtype="10">
                                  <p:stCondLst>
                                    <p:cond delay="0"/>
                                  </p:stCondLst>
                                  <p:childTnLst>
                                    <p:set>
                                      <p:cBhvr>
                                        <p:cTn dur="1" fill="hold" id="6">
                                          <p:stCondLst>
                                            <p:cond delay="0"/>
                                          </p:stCondLst>
                                        </p:cTn>
                                        <p:tgtEl>
                                          <p:spTgt spid="1049203"/>
                                        </p:tgtEl>
                                        <p:attrNameLst>
                                          <p:attrName>style.visibility</p:attrName>
                                        </p:attrNameLst>
                                      </p:cBhvr>
                                      <p:to>
                                        <p:strVal val="visible"/>
                                      </p:to>
                                    </p:set>
                                    <p:animEffect transition="in" filter="randombar(horizontal)">
                                      <p:cBhvr>
                                        <p:cTn dur="500" id="7"/>
                                        <p:tgtEl>
                                          <p:spTgt spid="1049203"/>
                                        </p:tgtEl>
                                      </p:cBhvr>
                                    </p:animEffect>
                                  </p:childTnLst>
                                </p:cTn>
                              </p:par>
                            </p:childTnLst>
                          </p:cTn>
                        </p:par>
                        <p:par>
                          <p:cTn fill="hold" id="8">
                            <p:stCondLst>
                              <p:cond delay="500"/>
                            </p:stCondLst>
                            <p:childTnLst>
                              <p:par>
                                <p:cTn decel="100000" fill="hold" id="9" nodeType="afterEffect" presetClass="entr" presetID="2" presetSubtype="1">
                                  <p:stCondLst>
                                    <p:cond delay="0"/>
                                  </p:stCondLst>
                                  <p:childTnLst>
                                    <p:set>
                                      <p:cBhvr>
                                        <p:cTn dur="1" fill="hold" id="10">
                                          <p:stCondLst>
                                            <p:cond delay="0"/>
                                          </p:stCondLst>
                                        </p:cTn>
                                        <p:tgtEl>
                                          <p:spTgt spid="2097155"/>
                                        </p:tgtEl>
                                        <p:attrNameLst>
                                          <p:attrName>style.visibility</p:attrName>
                                        </p:attrNameLst>
                                      </p:cBhvr>
                                      <p:to>
                                        <p:strVal val="visible"/>
                                      </p:to>
                                    </p:set>
                                    <p:anim calcmode="lin" valueType="num">
                                      <p:cBhvr additive="base">
                                        <p:cTn dur="750" fill="hold" id="11"/>
                                        <p:tgtEl>
                                          <p:spTgt spid="2097155"/>
                                        </p:tgtEl>
                                        <p:attrNameLst>
                                          <p:attrName>ppt_x</p:attrName>
                                        </p:attrNameLst>
                                      </p:cBhvr>
                                      <p:tavLst>
                                        <p:tav tm="0">
                                          <p:val>
                                            <p:strVal val="#ppt_x"/>
                                          </p:val>
                                        </p:tav>
                                        <p:tav tm="100000">
                                          <p:val>
                                            <p:strVal val="#ppt_x"/>
                                          </p:val>
                                        </p:tav>
                                      </p:tavLst>
                                    </p:anim>
                                    <p:anim calcmode="lin" valueType="num">
                                      <p:cBhvr additive="base">
                                        <p:cTn dur="750" fill="hold" id="12"/>
                                        <p:tgtEl>
                                          <p:spTgt spid="2097155"/>
                                        </p:tgtEl>
                                        <p:attrNameLst>
                                          <p:attrName>ppt_y</p:attrName>
                                        </p:attrNameLst>
                                      </p:cBhvr>
                                      <p:tavLst>
                                        <p:tav tm="0">
                                          <p:val>
                                            <p:strVal val="0-#ppt_h/2"/>
                                          </p:val>
                                        </p:tav>
                                        <p:tav tm="100000">
                                          <p:val>
                                            <p:strVal val="#ppt_y"/>
                                          </p:val>
                                        </p:tav>
                                      </p:tavLst>
                                    </p:anim>
                                  </p:childTnLst>
                                </p:cTn>
                              </p:par>
                              <p:par>
                                <p:cTn fill="hold" id="13" nodeType="withEffect" presetClass="entr" presetID="10" presetSubtype="0">
                                  <p:stCondLst>
                                    <p:cond delay="0"/>
                                  </p:stCondLst>
                                  <p:childTnLst>
                                    <p:set>
                                      <p:cBhvr>
                                        <p:cTn dur="1" fill="hold" id="14">
                                          <p:stCondLst>
                                            <p:cond delay="0"/>
                                          </p:stCondLst>
                                        </p:cTn>
                                        <p:tgtEl>
                                          <p:spTgt spid="2097155"/>
                                        </p:tgtEl>
                                        <p:attrNameLst>
                                          <p:attrName>style.visibility</p:attrName>
                                        </p:attrNameLst>
                                      </p:cBhvr>
                                      <p:to>
                                        <p:strVal val="visible"/>
                                      </p:to>
                                    </p:set>
                                    <p:animEffect transition="in" filter="fade">
                                      <p:cBhvr>
                                        <p:cTn dur="750" id="15"/>
                                        <p:tgtEl>
                                          <p:spTgt spid="2097155"/>
                                        </p:tgtEl>
                                      </p:cBhvr>
                                    </p:animEffect>
                                  </p:childTnLst>
                                </p:cTn>
                              </p:par>
                              <p:par>
                                <p:cTn decel="100000" fill="hold" grpId="0" id="16" nodeType="withEffect" presetClass="entr" presetID="2" presetSubtype="1">
                                  <p:stCondLst>
                                    <p:cond delay="0"/>
                                  </p:stCondLst>
                                  <p:childTnLst>
                                    <p:set>
                                      <p:cBhvr>
                                        <p:cTn dur="1" fill="hold" id="17">
                                          <p:stCondLst>
                                            <p:cond delay="0"/>
                                          </p:stCondLst>
                                        </p:cTn>
                                        <p:tgtEl>
                                          <p:spTgt spid="1049207"/>
                                        </p:tgtEl>
                                        <p:attrNameLst>
                                          <p:attrName>style.visibility</p:attrName>
                                        </p:attrNameLst>
                                      </p:cBhvr>
                                      <p:to>
                                        <p:strVal val="visible"/>
                                      </p:to>
                                    </p:set>
                                    <p:anim calcmode="lin" valueType="num">
                                      <p:cBhvr additive="base">
                                        <p:cTn dur="750" fill="hold" id="18"/>
                                        <p:tgtEl>
                                          <p:spTgt spid="1049207"/>
                                        </p:tgtEl>
                                        <p:attrNameLst>
                                          <p:attrName>ppt_x</p:attrName>
                                        </p:attrNameLst>
                                      </p:cBhvr>
                                      <p:tavLst>
                                        <p:tav tm="0">
                                          <p:val>
                                            <p:strVal val="#ppt_x"/>
                                          </p:val>
                                        </p:tav>
                                        <p:tav tm="100000">
                                          <p:val>
                                            <p:strVal val="#ppt_x"/>
                                          </p:val>
                                        </p:tav>
                                      </p:tavLst>
                                    </p:anim>
                                    <p:anim calcmode="lin" valueType="num">
                                      <p:cBhvr additive="base">
                                        <p:cTn dur="750" fill="hold" id="19"/>
                                        <p:tgtEl>
                                          <p:spTgt spid="1049207"/>
                                        </p:tgtEl>
                                        <p:attrNameLst>
                                          <p:attrName>ppt_y</p:attrName>
                                        </p:attrNameLst>
                                      </p:cBhvr>
                                      <p:tavLst>
                                        <p:tav tm="0">
                                          <p:val>
                                            <p:strVal val="0-#ppt_h/2"/>
                                          </p:val>
                                        </p:tav>
                                        <p:tav tm="100000">
                                          <p:val>
                                            <p:strVal val="#ppt_y"/>
                                          </p:val>
                                        </p:tav>
                                      </p:tavLst>
                                    </p:anim>
                                  </p:childTnLst>
                                </p:cTn>
                              </p:par>
                              <p:par>
                                <p:cTn fill="hold" grpId="1" id="20" nodeType="withEffect" presetClass="entr" presetID="10" presetSubtype="0">
                                  <p:stCondLst>
                                    <p:cond delay="0"/>
                                  </p:stCondLst>
                                  <p:childTnLst>
                                    <p:set>
                                      <p:cBhvr>
                                        <p:cTn dur="1" fill="hold" id="21">
                                          <p:stCondLst>
                                            <p:cond delay="0"/>
                                          </p:stCondLst>
                                        </p:cTn>
                                        <p:tgtEl>
                                          <p:spTgt spid="1049207"/>
                                        </p:tgtEl>
                                        <p:attrNameLst>
                                          <p:attrName>style.visibility</p:attrName>
                                        </p:attrNameLst>
                                      </p:cBhvr>
                                      <p:to>
                                        <p:strVal val="visible"/>
                                      </p:to>
                                    </p:set>
                                    <p:animEffect transition="in" filter="fade">
                                      <p:cBhvr>
                                        <p:cTn dur="750" id="22"/>
                                        <p:tgtEl>
                                          <p:spTgt spid="1049207"/>
                                        </p:tgtEl>
                                      </p:cBhvr>
                                    </p:animEffect>
                                  </p:childTnLst>
                                </p:cTn>
                              </p:par>
                            </p:childTnLst>
                          </p:cTn>
                        </p:par>
                        <p:par>
                          <p:cTn fill="hold" id="23">
                            <p:stCondLst>
                              <p:cond delay="1250"/>
                            </p:stCondLst>
                            <p:childTnLst>
                              <p:par>
                                <p:cTn fill="hold" grpId="0" id="24" nodeType="afterEffect" presetClass="entr" presetID="22" presetSubtype="8">
                                  <p:stCondLst>
                                    <p:cond delay="0"/>
                                  </p:stCondLst>
                                  <p:childTnLst>
                                    <p:set>
                                      <p:cBhvr>
                                        <p:cTn dur="1" fill="hold" id="25">
                                          <p:stCondLst>
                                            <p:cond delay="0"/>
                                          </p:stCondLst>
                                        </p:cTn>
                                        <p:tgtEl>
                                          <p:spTgt spid="1049209"/>
                                        </p:tgtEl>
                                        <p:attrNameLst>
                                          <p:attrName>style.visibility</p:attrName>
                                        </p:attrNameLst>
                                      </p:cBhvr>
                                      <p:to>
                                        <p:strVal val="visible"/>
                                      </p:to>
                                    </p:set>
                                    <p:animEffect transition="in" filter="wipe(left)">
                                      <p:cBhvr>
                                        <p:cTn dur="750" id="26"/>
                                        <p:tgtEl>
                                          <p:spTgt spid="1049209"/>
                                        </p:tgtEl>
                                      </p:cBhvr>
                                    </p:animEffect>
                                  </p:childTnLst>
                                </p:cTn>
                              </p:par>
                              <p:par>
                                <p:cTn decel="100000" fill="hold" id="27" nodeType="withEffect" presetClass="entr" presetID="2" presetSubtype="1">
                                  <p:stCondLst>
                                    <p:cond delay="0"/>
                                  </p:stCondLst>
                                  <p:childTnLst>
                                    <p:set>
                                      <p:cBhvr>
                                        <p:cTn dur="1" fill="hold" id="28">
                                          <p:stCondLst>
                                            <p:cond delay="0"/>
                                          </p:stCondLst>
                                        </p:cTn>
                                        <p:tgtEl>
                                          <p:spTgt spid="2097156"/>
                                        </p:tgtEl>
                                        <p:attrNameLst>
                                          <p:attrName>style.visibility</p:attrName>
                                        </p:attrNameLst>
                                      </p:cBhvr>
                                      <p:to>
                                        <p:strVal val="visible"/>
                                      </p:to>
                                    </p:set>
                                    <p:anim calcmode="lin" valueType="num">
                                      <p:cBhvr additive="base">
                                        <p:cTn dur="750" fill="hold" id="29"/>
                                        <p:tgtEl>
                                          <p:spTgt spid="2097156"/>
                                        </p:tgtEl>
                                        <p:attrNameLst>
                                          <p:attrName>ppt_x</p:attrName>
                                        </p:attrNameLst>
                                      </p:cBhvr>
                                      <p:tavLst>
                                        <p:tav tm="0">
                                          <p:val>
                                            <p:strVal val="#ppt_x"/>
                                          </p:val>
                                        </p:tav>
                                        <p:tav tm="100000">
                                          <p:val>
                                            <p:strVal val="#ppt_x"/>
                                          </p:val>
                                        </p:tav>
                                      </p:tavLst>
                                    </p:anim>
                                    <p:anim calcmode="lin" valueType="num">
                                      <p:cBhvr additive="base">
                                        <p:cTn dur="750" fill="hold" id="30"/>
                                        <p:tgtEl>
                                          <p:spTgt spid="2097156"/>
                                        </p:tgtEl>
                                        <p:attrNameLst>
                                          <p:attrName>ppt_y</p:attrName>
                                        </p:attrNameLst>
                                      </p:cBhvr>
                                      <p:tavLst>
                                        <p:tav tm="0">
                                          <p:val>
                                            <p:strVal val="0-#ppt_h/2"/>
                                          </p:val>
                                        </p:tav>
                                        <p:tav tm="100000">
                                          <p:val>
                                            <p:strVal val="#ppt_y"/>
                                          </p:val>
                                        </p:tav>
                                      </p:tavLst>
                                    </p:anim>
                                  </p:childTnLst>
                                </p:cTn>
                              </p:par>
                              <p:par>
                                <p:cTn fill="hold" id="31" nodeType="withEffect" presetClass="entr" presetID="10" presetSubtype="0">
                                  <p:stCondLst>
                                    <p:cond delay="0"/>
                                  </p:stCondLst>
                                  <p:childTnLst>
                                    <p:set>
                                      <p:cBhvr>
                                        <p:cTn dur="1" fill="hold" id="32">
                                          <p:stCondLst>
                                            <p:cond delay="0"/>
                                          </p:stCondLst>
                                        </p:cTn>
                                        <p:tgtEl>
                                          <p:spTgt spid="2097156"/>
                                        </p:tgtEl>
                                        <p:attrNameLst>
                                          <p:attrName>style.visibility</p:attrName>
                                        </p:attrNameLst>
                                      </p:cBhvr>
                                      <p:to>
                                        <p:strVal val="visible"/>
                                      </p:to>
                                    </p:set>
                                    <p:animEffect transition="in" filter="fade">
                                      <p:cBhvr>
                                        <p:cTn dur="750" id="33"/>
                                        <p:tgtEl>
                                          <p:spTgt spid="2097156"/>
                                        </p:tgtEl>
                                      </p:cBhvr>
                                    </p:animEffect>
                                  </p:childTnLst>
                                </p:cTn>
                              </p:par>
                              <p:par>
                                <p:cTn decel="100000" fill="hold" grpId="0" id="34" nodeType="withEffect" presetClass="entr" presetID="2" presetSubtype="1">
                                  <p:stCondLst>
                                    <p:cond delay="0"/>
                                  </p:stCondLst>
                                  <p:childTnLst>
                                    <p:set>
                                      <p:cBhvr>
                                        <p:cTn dur="1" fill="hold" id="35">
                                          <p:stCondLst>
                                            <p:cond delay="0"/>
                                          </p:stCondLst>
                                        </p:cTn>
                                        <p:tgtEl>
                                          <p:spTgt spid="1049208"/>
                                        </p:tgtEl>
                                        <p:attrNameLst>
                                          <p:attrName>style.visibility</p:attrName>
                                        </p:attrNameLst>
                                      </p:cBhvr>
                                      <p:to>
                                        <p:strVal val="visible"/>
                                      </p:to>
                                    </p:set>
                                    <p:anim calcmode="lin" valueType="num">
                                      <p:cBhvr additive="base">
                                        <p:cTn dur="750" fill="hold" id="36"/>
                                        <p:tgtEl>
                                          <p:spTgt spid="1049208"/>
                                        </p:tgtEl>
                                        <p:attrNameLst>
                                          <p:attrName>ppt_x</p:attrName>
                                        </p:attrNameLst>
                                      </p:cBhvr>
                                      <p:tavLst>
                                        <p:tav tm="0">
                                          <p:val>
                                            <p:strVal val="#ppt_x"/>
                                          </p:val>
                                        </p:tav>
                                        <p:tav tm="100000">
                                          <p:val>
                                            <p:strVal val="#ppt_x"/>
                                          </p:val>
                                        </p:tav>
                                      </p:tavLst>
                                    </p:anim>
                                    <p:anim calcmode="lin" valueType="num">
                                      <p:cBhvr additive="base">
                                        <p:cTn dur="750" fill="hold" id="37"/>
                                        <p:tgtEl>
                                          <p:spTgt spid="1049208"/>
                                        </p:tgtEl>
                                        <p:attrNameLst>
                                          <p:attrName>ppt_y</p:attrName>
                                        </p:attrNameLst>
                                      </p:cBhvr>
                                      <p:tavLst>
                                        <p:tav tm="0">
                                          <p:val>
                                            <p:strVal val="0-#ppt_h/2"/>
                                          </p:val>
                                        </p:tav>
                                        <p:tav tm="100000">
                                          <p:val>
                                            <p:strVal val="#ppt_y"/>
                                          </p:val>
                                        </p:tav>
                                      </p:tavLst>
                                    </p:anim>
                                  </p:childTnLst>
                                </p:cTn>
                              </p:par>
                              <p:par>
                                <p:cTn fill="hold" grpId="1" id="38" nodeType="withEffect" presetClass="entr" presetID="10" presetSubtype="0">
                                  <p:stCondLst>
                                    <p:cond delay="0"/>
                                  </p:stCondLst>
                                  <p:childTnLst>
                                    <p:set>
                                      <p:cBhvr>
                                        <p:cTn dur="1" fill="hold" id="39">
                                          <p:stCondLst>
                                            <p:cond delay="0"/>
                                          </p:stCondLst>
                                        </p:cTn>
                                        <p:tgtEl>
                                          <p:spTgt spid="1049208"/>
                                        </p:tgtEl>
                                        <p:attrNameLst>
                                          <p:attrName>style.visibility</p:attrName>
                                        </p:attrNameLst>
                                      </p:cBhvr>
                                      <p:to>
                                        <p:strVal val="visible"/>
                                      </p:to>
                                    </p:set>
                                    <p:animEffect transition="in" filter="fade">
                                      <p:cBhvr>
                                        <p:cTn dur="750" id="40"/>
                                        <p:tgtEl>
                                          <p:spTgt spid="1049208"/>
                                        </p:tgtEl>
                                      </p:cBhvr>
                                    </p:animEffect>
                                  </p:childTnLst>
                                </p:cTn>
                              </p:par>
                            </p:childTnLst>
                          </p:cTn>
                        </p:par>
                        <p:par>
                          <p:cTn fill="hold" id="41">
                            <p:stCondLst>
                              <p:cond delay="2000"/>
                            </p:stCondLst>
                            <p:childTnLst>
                              <p:par>
                                <p:cTn fill="hold" grpId="0" id="42" nodeType="afterEffect" presetClass="entr" presetID="22" presetSubtype="8">
                                  <p:stCondLst>
                                    <p:cond delay="0"/>
                                  </p:stCondLst>
                                  <p:childTnLst>
                                    <p:set>
                                      <p:cBhvr>
                                        <p:cTn dur="1" fill="hold" id="43">
                                          <p:stCondLst>
                                            <p:cond delay="0"/>
                                          </p:stCondLst>
                                        </p:cTn>
                                        <p:tgtEl>
                                          <p:spTgt spid="1049204"/>
                                        </p:tgtEl>
                                        <p:attrNameLst>
                                          <p:attrName>style.visibility</p:attrName>
                                        </p:attrNameLst>
                                      </p:cBhvr>
                                      <p:to>
                                        <p:strVal val="visible"/>
                                      </p:to>
                                    </p:set>
                                    <p:animEffect transition="in" filter="wipe(left)">
                                      <p:cBhvr>
                                        <p:cTn dur="750" id="44"/>
                                        <p:tgtEl>
                                          <p:spTgt spid="1049204"/>
                                        </p:tgtEl>
                                      </p:cBhvr>
                                    </p:animEffect>
                                  </p:childTnLst>
                                </p:cTn>
                              </p:par>
                              <p:par>
                                <p:cTn decel="100000" fill="hold" grpId="0" id="45" nodeType="withEffect" presetClass="entr" presetID="2" presetSubtype="3">
                                  <p:stCondLst>
                                    <p:cond delay="0"/>
                                  </p:stCondLst>
                                  <p:iterate type="wd">
                                    <p:tmPct val="10000"/>
                                  </p:iterate>
                                  <p:childTnLst>
                                    <p:set>
                                      <p:cBhvr>
                                        <p:cTn dur="1" fill="hold" id="46">
                                          <p:stCondLst>
                                            <p:cond delay="0"/>
                                          </p:stCondLst>
                                        </p:cTn>
                                        <p:tgtEl>
                                          <p:spTgt spid="1049210"/>
                                        </p:tgtEl>
                                        <p:attrNameLst>
                                          <p:attrName>style.visibility</p:attrName>
                                        </p:attrNameLst>
                                      </p:cBhvr>
                                      <p:to>
                                        <p:strVal val="visible"/>
                                      </p:to>
                                    </p:set>
                                    <p:anim calcmode="lin" valueType="num">
                                      <p:cBhvr additive="base">
                                        <p:cTn dur="500" fill="hold" id="47"/>
                                        <p:tgtEl>
                                          <p:spTgt spid="1049210"/>
                                        </p:tgtEl>
                                        <p:attrNameLst>
                                          <p:attrName>ppt_x</p:attrName>
                                        </p:attrNameLst>
                                      </p:cBhvr>
                                      <p:tavLst>
                                        <p:tav tm="0">
                                          <p:val>
                                            <p:strVal val="1+#ppt_w/2"/>
                                          </p:val>
                                        </p:tav>
                                        <p:tav tm="100000">
                                          <p:val>
                                            <p:strVal val="#ppt_x"/>
                                          </p:val>
                                        </p:tav>
                                      </p:tavLst>
                                    </p:anim>
                                    <p:anim calcmode="lin" valueType="num">
                                      <p:cBhvr additive="base">
                                        <p:cTn dur="500" fill="hold" id="48"/>
                                        <p:tgtEl>
                                          <p:spTgt spid="1049210"/>
                                        </p:tgtEl>
                                        <p:attrNameLst>
                                          <p:attrName>ppt_y</p:attrName>
                                        </p:attrNameLst>
                                      </p:cBhvr>
                                      <p:tavLst>
                                        <p:tav tm="0">
                                          <p:val>
                                            <p:strVal val="0-#ppt_h/2"/>
                                          </p:val>
                                        </p:tav>
                                        <p:tav tm="100000">
                                          <p:val>
                                            <p:strVal val="#ppt_y"/>
                                          </p:val>
                                        </p:tav>
                                      </p:tavLst>
                                    </p:anim>
                                  </p:childTnLst>
                                </p:cTn>
                              </p:par>
                            </p:childTnLst>
                          </p:cTn>
                        </p:par>
                        <p:par>
                          <p:cTn fill="hold" id="49">
                            <p:stCondLst>
                              <p:cond delay="2750"/>
                            </p:stCondLst>
                            <p:childTnLst>
                              <p:par>
                                <p:cTn decel="100000" fill="hold" grpId="0" id="50" nodeType="afterEffect" presetClass="entr" presetID="2" presetSubtype="2">
                                  <p:stCondLst>
                                    <p:cond delay="500"/>
                                  </p:stCondLst>
                                  <p:childTnLst>
                                    <p:set>
                                      <p:cBhvr>
                                        <p:cTn dur="1" fill="hold" id="51">
                                          <p:stCondLst>
                                            <p:cond delay="0"/>
                                          </p:stCondLst>
                                        </p:cTn>
                                        <p:tgtEl>
                                          <p:spTgt spid="1049211"/>
                                        </p:tgtEl>
                                        <p:attrNameLst>
                                          <p:attrName>style.visibility</p:attrName>
                                        </p:attrNameLst>
                                      </p:cBhvr>
                                      <p:to>
                                        <p:strVal val="visible"/>
                                      </p:to>
                                    </p:set>
                                    <p:anim calcmode="lin" valueType="num">
                                      <p:cBhvr additive="base">
                                        <p:cTn dur="500" fill="hold" id="52"/>
                                        <p:tgtEl>
                                          <p:spTgt spid="1049211"/>
                                        </p:tgtEl>
                                        <p:attrNameLst>
                                          <p:attrName>ppt_x</p:attrName>
                                        </p:attrNameLst>
                                      </p:cBhvr>
                                      <p:tavLst>
                                        <p:tav tm="0">
                                          <p:val>
                                            <p:strVal val="1+#ppt_w/2"/>
                                          </p:val>
                                        </p:tav>
                                        <p:tav tm="100000">
                                          <p:val>
                                            <p:strVal val="#ppt_x"/>
                                          </p:val>
                                        </p:tav>
                                      </p:tavLst>
                                    </p:anim>
                                    <p:anim calcmode="lin" valueType="num">
                                      <p:cBhvr additive="base">
                                        <p:cTn dur="500" fill="hold" id="53"/>
                                        <p:tgtEl>
                                          <p:spTgt spid="1049211"/>
                                        </p:tgtEl>
                                        <p:attrNameLst>
                                          <p:attrName>ppt_y</p:attrName>
                                        </p:attrNameLst>
                                      </p:cBhvr>
                                      <p:tavLst>
                                        <p:tav tm="0">
                                          <p:val>
                                            <p:strVal val="#ppt_y"/>
                                          </p:val>
                                        </p:tav>
                                        <p:tav tm="100000">
                                          <p:val>
                                            <p:strVal val="#ppt_y"/>
                                          </p:val>
                                        </p:tav>
                                      </p:tavLst>
                                    </p:anim>
                                  </p:childTnLst>
                                </p:cTn>
                              </p:par>
                              <p:par>
                                <p:cTn decel="100000" fill="hold" grpId="0" id="54" nodeType="withEffect" presetClass="entr" presetID="2" presetSubtype="4">
                                  <p:stCondLst>
                                    <p:cond delay="500"/>
                                  </p:stCondLst>
                                  <p:childTnLst>
                                    <p:set>
                                      <p:cBhvr>
                                        <p:cTn dur="1" fill="hold" id="55">
                                          <p:stCondLst>
                                            <p:cond delay="0"/>
                                          </p:stCondLst>
                                        </p:cTn>
                                        <p:tgtEl>
                                          <p:spTgt spid="1049212">
                                            <p:txEl>
                                              <p:pRg st="0" end="0"/>
                                            </p:txEl>
                                          </p:spTgt>
                                        </p:tgtEl>
                                        <p:attrNameLst>
                                          <p:attrName>style.visibility</p:attrName>
                                        </p:attrNameLst>
                                      </p:cBhvr>
                                      <p:to>
                                        <p:strVal val="visible"/>
                                      </p:to>
                                    </p:set>
                                    <p:anim calcmode="lin" valueType="num">
                                      <p:cBhvr additive="base">
                                        <p:cTn dur="500" fill="hold" id="56"/>
                                        <p:tgtEl>
                                          <p:spTgt spid="1049212">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57"/>
                                        <p:tgtEl>
                                          <p:spTgt spid="10492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03" grpId="0" animBg="1"/>
      <p:bldP spid="1049204" grpId="0" animBg="1"/>
      <p:bldP spid="1049207" grpId="0"/>
      <p:bldP spid="1049207" grpId="1"/>
      <p:bldP spid="1049208" grpId="0"/>
      <p:bldP spid="1049208" grpId="1"/>
      <p:bldP spid="1049209" grpId="0" animBg="1"/>
      <p:bldP spid="1049210" grpId="0"/>
      <p:bldP spid="1049211" grpId="0" animBg="1"/>
      <p:bldP spid="1049212" grpId="0" build="p">
        <p:tmplLst>
          <p:tmpl lvl="1">
            <p:tnLst>
              <p:par>
                <p:cTn decel="100000" fill="hold" nodeType="withEffect" presetClass="entr" presetID="2" presetSubtype="4">
                  <p:stCondLst>
                    <p:cond delay="500"/>
                  </p:stCondLst>
                  <p:childTnLst>
                    <p:set>
                      <p:cBhvr>
                        <p:cTn dur="1" fill="hold">
                          <p:stCondLst>
                            <p:cond delay="0"/>
                          </p:stCondLst>
                        </p:cTn>
                        <p:tgtEl>
                          <p:spTgt spid="1049212"/>
                        </p:tgtEl>
                        <p:attrNameLst>
                          <p:attrName>style.visibility</p:attrName>
                        </p:attrNameLst>
                      </p:cBhvr>
                      <p:to>
                        <p:strVal val="visible"/>
                      </p:to>
                    </p:set>
                    <p:anim calcmode="lin" valueType="num">
                      <p:cBhvr additive="base">
                        <p:cTn dur="500" fill="hold"/>
                        <p:tgtEl>
                          <p:spTgt spid="1049212"/>
                        </p:tgtEl>
                        <p:attrNameLst>
                          <p:attrName>ppt_x</p:attrName>
                        </p:attrNameLst>
                      </p:cBhvr>
                      <p:tavLst>
                        <p:tav tm="0">
                          <p:val>
                            <p:strVal val="#ppt_x"/>
                          </p:val>
                        </p:tav>
                        <p:tav tm="100000">
                          <p:val>
                            <p:strVal val="#ppt_x"/>
                          </p:val>
                        </p:tav>
                      </p:tavLst>
                    </p:anim>
                    <p:anim calcmode="lin" valueType="num">
                      <p:cBhvr additive="base">
                        <p:cTn dur="500" fill="hold"/>
                        <p:tgtEl>
                          <p:spTgt spid="104921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obile and 4 Points">
    <p:bg>
      <p:bgPr>
        <a:solidFill>
          <a:schemeClr val="tx2"/>
        </a:solidFill>
      </p:bgPr>
    </p:bg>
    <p:spTree>
      <p:nvGrpSpPr>
        <p:cNvPr id="151" name=""/>
        <p:cNvGrpSpPr/>
        <p:nvPr/>
      </p:nvGrpSpPr>
      <p:grpSpPr>
        <a:xfrm>
          <a:off x="0" y="0"/>
          <a:ext cx="0" cy="0"/>
          <a:chOff x="0" y="0"/>
          <a:chExt cx="0" cy="0"/>
        </a:xfrm>
      </p:grpSpPr>
      <p:sp>
        <p:nvSpPr>
          <p:cNvPr id="1048823" name="正方形/長方形 4"/>
          <p:cNvSpPr/>
          <p:nvPr userDrawn="1"/>
        </p:nvSpPr>
        <p:spPr>
          <a:xfrm>
            <a:off x="-1" y="-1"/>
            <a:ext cx="18286413" cy="6204857"/>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824" name="正方形/長方形 1"/>
          <p:cNvSpPr/>
          <p:nvPr userDrawn="1"/>
        </p:nvSpPr>
        <p:spPr>
          <a:xfrm rot="2700000">
            <a:off x="6717808" y="2315279"/>
            <a:ext cx="8354720" cy="6389625"/>
          </a:xfrm>
          <a:custGeom>
            <a:avLst/>
            <a:ahLst/>
            <a:rect l="l" t="t" r="r" b="b"/>
            <a:pathLst>
              <a:path w="8354720" h="6389625">
                <a:moveTo>
                  <a:pt x="0" y="4424528"/>
                </a:moveTo>
                <a:lnTo>
                  <a:pt x="1965096" y="6389624"/>
                </a:lnTo>
                <a:lnTo>
                  <a:pt x="1965095" y="6389625"/>
                </a:lnTo>
                <a:lnTo>
                  <a:pt x="0" y="4424529"/>
                </a:lnTo>
                <a:close/>
                <a:moveTo>
                  <a:pt x="1381229" y="1"/>
                </a:moveTo>
                <a:lnTo>
                  <a:pt x="8354720" y="0"/>
                </a:lnTo>
                <a:lnTo>
                  <a:pt x="4894522" y="3460197"/>
                </a:lnTo>
                <a:lnTo>
                  <a:pt x="1547176" y="112852"/>
                </a:lnTo>
                <a:cubicBezTo>
                  <a:pt x="1497951" y="63626"/>
                  <a:pt x="1441839" y="25483"/>
                  <a:pt x="1381229" y="1"/>
                </a:cubicBezTo>
                <a:close/>
              </a:path>
            </a:pathLst>
          </a:cu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825" name="フッター プレースホルダー 2"/>
          <p:cNvSpPr>
            <a:spLocks noGrp="1"/>
          </p:cNvSpPr>
          <p:nvPr>
            <p:ph type="ftr" sz="quarter" idx="10"/>
          </p:nvPr>
        </p:nvSpPr>
        <p:spPr>
          <a:xfrm>
            <a:off x="10509540" y="9464400"/>
            <a:ext cx="5790697" cy="547688"/>
          </a:xfrm>
          <a:prstGeom prst="rect"/>
        </p:spPr>
        <p:txBody>
          <a:bodyPr/>
          <a:p>
            <a:r>
              <a:rPr altLang="ja-JP" lang="en-US"/>
              <a:t>The Power of PowerPoint | thepopp.com</a:t>
            </a:r>
            <a:endParaRPr altLang="en-US" dirty="0" lang="ja-JP"/>
          </a:p>
        </p:txBody>
      </p:sp>
      <p:sp>
        <p:nvSpPr>
          <p:cNvPr id="1048826" name="スライド番号プレースホルダー 3"/>
          <p:cNvSpPr>
            <a:spLocks noGrp="1"/>
          </p:cNvSpPr>
          <p:nvPr>
            <p:ph type="sldNum" sz="quarter" idx="11"/>
          </p:nvPr>
        </p:nvSpPr>
        <p:spPr>
          <a:xfrm>
            <a:off x="17136094" y="9432788"/>
            <a:ext cx="1080120" cy="547688"/>
          </a:xfrm>
          <a:prstGeom prst="rect"/>
        </p:spPr>
        <p:txBody>
          <a:bodyPr/>
          <a:p>
            <a:fld id="{E6459DFB-86F3-43FA-8567-2EA6E426AE90}" type="slidenum">
              <a:rPr altLang="en-US" lang="ja-JP" smtClean="0"/>
              <a:t>‹#›</a:t>
            </a:fld>
            <a:endParaRPr altLang="en-US" lang="ja-JP"/>
          </a:p>
        </p:txBody>
      </p:sp>
      <p:sp>
        <p:nvSpPr>
          <p:cNvPr id="1048827" name="正方形/長方形 5"/>
          <p:cNvSpPr/>
          <p:nvPr userDrawn="1"/>
        </p:nvSpPr>
        <p:spPr>
          <a:xfrm>
            <a:off x="-1" y="0"/>
            <a:ext cx="18286413" cy="111818"/>
          </a:xfrm>
          <a:prstGeom prst="rect"/>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828" name="タイトル 1"/>
          <p:cNvSpPr>
            <a:spLocks noGrp="1"/>
          </p:cNvSpPr>
          <p:nvPr>
            <p:ph type="title" hasCustomPrompt="1"/>
          </p:nvPr>
        </p:nvSpPr>
        <p:spPr>
          <a:xfrm>
            <a:off x="725714" y="6321681"/>
            <a:ext cx="16822057" cy="1350907"/>
          </a:xfrm>
        </p:spPr>
        <p:txBody>
          <a:bodyPr anchor="b">
            <a:normAutofit/>
          </a:bodyPr>
          <a:lstStyle>
            <a:lvl1pPr algn="ctr">
              <a:defRPr baseline="0" sz="6600">
                <a:solidFill>
                  <a:schemeClr val="bg1"/>
                </a:solidFill>
                <a:latin typeface="Route 159 UltraLight" pitchFamily="50" charset="0"/>
              </a:defRPr>
            </a:lvl1pPr>
          </a:lstStyle>
          <a:p>
            <a:r>
              <a:rPr altLang="ja-JP" dirty="0" kumimoji="1" lang="en-US"/>
              <a:t>Text goes here</a:t>
            </a:r>
            <a:endParaRPr altLang="en-US" dirty="0" kumimoji="1" lang="ja-JP"/>
          </a:p>
        </p:txBody>
      </p:sp>
      <p:sp>
        <p:nvSpPr>
          <p:cNvPr id="1048829" name="正方形/長方形 9"/>
          <p:cNvSpPr/>
          <p:nvPr userDrawn="1"/>
        </p:nvSpPr>
        <p:spPr>
          <a:xfrm>
            <a:off x="7522233" y="7687812"/>
            <a:ext cx="3240360" cy="7200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830" name="テキスト プレースホルダー 6"/>
          <p:cNvSpPr>
            <a:spLocks noGrp="1"/>
          </p:cNvSpPr>
          <p:nvPr>
            <p:ph type="body" sz="quarter" idx="42" hasCustomPrompt="1"/>
          </p:nvPr>
        </p:nvSpPr>
        <p:spPr>
          <a:xfrm>
            <a:off x="430238" y="7982857"/>
            <a:ext cx="17425936" cy="1461589"/>
          </a:xfrm>
        </p:spPr>
        <p:txBody>
          <a:bodyPr>
            <a:noAutofit/>
          </a:bodyPr>
          <a:lstStyle>
            <a:lvl1pPr algn="ctr">
              <a:defRPr baseline="0" b="0" sz="2000" i="0" u="none">
                <a:solidFill>
                  <a:schemeClr val="bg1"/>
                </a:solidFill>
                <a:latin typeface="+mn-lt"/>
                <a:cs typeface="Open Sans Light" panose="020B0306030504020204" pitchFamily="34" charset="0"/>
              </a:defRPr>
            </a:lvl1pPr>
          </a:lstStyle>
          <a:p>
            <a:pPr lvl="0"/>
            <a:r>
              <a:rPr altLang="ja-JP" dirty="0" kumimoji="1" lang="en-US"/>
              <a:t>Description goes here</a:t>
            </a:r>
            <a:endParaRPr altLang="en-US" dirty="0" kumimoji="1" lang="ja-JP"/>
          </a:p>
        </p:txBody>
      </p:sp>
      <p:pic>
        <p:nvPicPr>
          <p:cNvPr id="2097152" name="図 6"/>
          <p:cNvPicPr>
            <a:picLocks noChangeAspect="1"/>
          </p:cNvPicPr>
          <p:nvPr userDrawn="1"/>
        </p:nvPicPr>
        <p:blipFill rotWithShape="1">
          <a:blip xmlns:r="http://schemas.openxmlformats.org/officeDocument/2006/relationships" r:embed="rId1" cstate="print"/>
          <a:srcRect b="37462"/>
          <a:stretch>
            <a:fillRect/>
          </a:stretch>
        </p:blipFill>
        <p:spPr>
          <a:xfrm>
            <a:off x="7071788" y="911133"/>
            <a:ext cx="4142834" cy="5293723"/>
          </a:xfrm>
          <a:prstGeom prst="rect"/>
          <a:effectLst/>
        </p:spPr>
      </p:pic>
      <p:sp>
        <p:nvSpPr>
          <p:cNvPr id="1048831" name="図プレースホルダー 2"/>
          <p:cNvSpPr>
            <a:spLocks noGrp="1"/>
          </p:cNvSpPr>
          <p:nvPr>
            <p:ph type="pic" sz="quarter" idx="12" hasCustomPrompt="1"/>
          </p:nvPr>
        </p:nvSpPr>
        <p:spPr>
          <a:xfrm>
            <a:off x="7373112" y="2008413"/>
            <a:ext cx="3525807" cy="4196443"/>
          </a:xfrm>
        </p:spPr>
        <p:txBody>
          <a:bodyPr>
            <a:normAutofit/>
          </a:bodyPr>
          <a:lstStyle>
            <a:lvl1pPr>
              <a:defRPr sz="2000"/>
            </a:lvl1pPr>
          </a:lstStyle>
          <a:p>
            <a:r>
              <a:rPr altLang="ja-JP" dirty="0" kumimoji="1" lang="en-US"/>
              <a:t>Add an image</a:t>
            </a:r>
            <a:endParaRPr altLang="en-US" dirty="0" kumimoji="1" lang="ja-JP"/>
          </a:p>
        </p:txBody>
      </p:sp>
      <p:sp>
        <p:nvSpPr>
          <p:cNvPr id="1048832" name="円/楕円 21"/>
          <p:cNvSpPr/>
          <p:nvPr userDrawn="1"/>
        </p:nvSpPr>
        <p:spPr>
          <a:xfrm>
            <a:off x="5152572" y="1698258"/>
            <a:ext cx="1400539" cy="1400539"/>
          </a:xfrm>
          <a:prstGeom prst="ellipse"/>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833" name="図プレースホルダー 7"/>
          <p:cNvSpPr>
            <a:spLocks noGrp="1"/>
          </p:cNvSpPr>
          <p:nvPr>
            <p:ph type="pic" sz="quarter" idx="18" hasCustomPrompt="1"/>
          </p:nvPr>
        </p:nvSpPr>
        <p:spPr>
          <a:xfrm>
            <a:off x="5520614" y="2066300"/>
            <a:ext cx="664454" cy="664454"/>
          </a:xfrm>
        </p:spPr>
        <p:txBody>
          <a:bodyPr>
            <a:normAutofit/>
          </a:bodyPr>
          <a:lstStyle>
            <a:lvl1pPr>
              <a:defRPr sz="1200"/>
            </a:lvl1pPr>
          </a:lstStyle>
          <a:p>
            <a:r>
              <a:rPr altLang="ja-JP" dirty="0" kumimoji="1" lang="en-US"/>
              <a:t>ICON</a:t>
            </a:r>
            <a:endParaRPr altLang="en-US" dirty="0" kumimoji="1" lang="ja-JP"/>
          </a:p>
        </p:txBody>
      </p:sp>
      <p:sp>
        <p:nvSpPr>
          <p:cNvPr id="1048834" name="テキスト プレースホルダー 6"/>
          <p:cNvSpPr>
            <a:spLocks noGrp="1"/>
          </p:cNvSpPr>
          <p:nvPr>
            <p:ph type="body" sz="quarter" idx="20" hasCustomPrompt="1"/>
          </p:nvPr>
        </p:nvSpPr>
        <p:spPr>
          <a:xfrm>
            <a:off x="828165" y="1689841"/>
            <a:ext cx="4210864" cy="720080"/>
          </a:xfrm>
        </p:spPr>
        <p:txBody>
          <a:bodyPr anchor="t">
            <a:noAutofit/>
          </a:bodyPr>
          <a:lstStyle>
            <a:lvl1pPr algn="r">
              <a:defRPr baseline="0" sz="2800" i="0">
                <a:solidFill>
                  <a:schemeClr val="accent1"/>
                </a:solidFill>
                <a:latin typeface="Route 159 SemiBold" pitchFamily="50" charset="0"/>
              </a:defRPr>
            </a:lvl1pPr>
          </a:lstStyle>
          <a:p>
            <a:pPr lvl="0"/>
            <a:r>
              <a:rPr altLang="ja-JP" dirty="0" kumimoji="1" lang="en-US"/>
              <a:t>Text goes here</a:t>
            </a:r>
            <a:endParaRPr altLang="en-US" dirty="0" kumimoji="1" lang="ja-JP"/>
          </a:p>
        </p:txBody>
      </p:sp>
      <p:sp>
        <p:nvSpPr>
          <p:cNvPr id="1048835" name="テキスト プレースホルダー 6"/>
          <p:cNvSpPr>
            <a:spLocks noGrp="1"/>
          </p:cNvSpPr>
          <p:nvPr>
            <p:ph type="body" sz="quarter" idx="23" hasCustomPrompt="1"/>
          </p:nvPr>
        </p:nvSpPr>
        <p:spPr>
          <a:xfrm>
            <a:off x="783770" y="2235366"/>
            <a:ext cx="4259915" cy="896089"/>
          </a:xfrm>
        </p:spPr>
        <p:txBody>
          <a:bodyPr anchor="t">
            <a:noAutofit/>
          </a:bodyPr>
          <a:lstStyle>
            <a:lvl1pPr algn="r">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8836" name="円/楕円 28"/>
          <p:cNvSpPr/>
          <p:nvPr userDrawn="1"/>
        </p:nvSpPr>
        <p:spPr>
          <a:xfrm>
            <a:off x="5152571" y="3955229"/>
            <a:ext cx="1400539" cy="1400539"/>
          </a:xfrm>
          <a:prstGeom prst="ellipse"/>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837" name="図プレースホルダー 7"/>
          <p:cNvSpPr>
            <a:spLocks noGrp="1"/>
          </p:cNvSpPr>
          <p:nvPr>
            <p:ph type="pic" sz="quarter" idx="43" hasCustomPrompt="1"/>
          </p:nvPr>
        </p:nvSpPr>
        <p:spPr>
          <a:xfrm>
            <a:off x="5520613" y="4323271"/>
            <a:ext cx="664454" cy="664454"/>
          </a:xfrm>
        </p:spPr>
        <p:txBody>
          <a:bodyPr>
            <a:normAutofit/>
          </a:bodyPr>
          <a:lstStyle>
            <a:lvl1pPr>
              <a:defRPr sz="1200"/>
            </a:lvl1pPr>
          </a:lstStyle>
          <a:p>
            <a:r>
              <a:rPr altLang="ja-JP" dirty="0" kumimoji="1" lang="en-US"/>
              <a:t>ICON</a:t>
            </a:r>
            <a:endParaRPr altLang="en-US" dirty="0" kumimoji="1" lang="ja-JP"/>
          </a:p>
        </p:txBody>
      </p:sp>
      <p:sp>
        <p:nvSpPr>
          <p:cNvPr id="1048838" name="テキスト プレースホルダー 6"/>
          <p:cNvSpPr>
            <a:spLocks noGrp="1"/>
          </p:cNvSpPr>
          <p:nvPr>
            <p:ph type="body" sz="quarter" idx="44" hasCustomPrompt="1"/>
          </p:nvPr>
        </p:nvSpPr>
        <p:spPr>
          <a:xfrm>
            <a:off x="828164" y="3946812"/>
            <a:ext cx="4210864" cy="720080"/>
          </a:xfrm>
        </p:spPr>
        <p:txBody>
          <a:bodyPr anchor="t">
            <a:noAutofit/>
          </a:bodyPr>
          <a:lstStyle>
            <a:lvl1pPr algn="r">
              <a:defRPr baseline="0" sz="2800" i="0">
                <a:solidFill>
                  <a:schemeClr val="accent3"/>
                </a:solidFill>
                <a:latin typeface="Route 159 SemiBold" pitchFamily="50" charset="0"/>
              </a:defRPr>
            </a:lvl1pPr>
          </a:lstStyle>
          <a:p>
            <a:pPr lvl="0"/>
            <a:r>
              <a:rPr altLang="ja-JP" dirty="0" kumimoji="1" lang="en-US"/>
              <a:t>Text goes here</a:t>
            </a:r>
            <a:endParaRPr altLang="en-US" dirty="0" kumimoji="1" lang="ja-JP"/>
          </a:p>
        </p:txBody>
      </p:sp>
      <p:sp>
        <p:nvSpPr>
          <p:cNvPr id="1048839" name="テキスト プレースホルダー 6"/>
          <p:cNvSpPr>
            <a:spLocks noGrp="1"/>
          </p:cNvSpPr>
          <p:nvPr>
            <p:ph type="body" sz="quarter" idx="45" hasCustomPrompt="1"/>
          </p:nvPr>
        </p:nvSpPr>
        <p:spPr>
          <a:xfrm>
            <a:off x="783769" y="4492337"/>
            <a:ext cx="4259915" cy="896089"/>
          </a:xfrm>
        </p:spPr>
        <p:txBody>
          <a:bodyPr anchor="t">
            <a:noAutofit/>
          </a:bodyPr>
          <a:lstStyle>
            <a:lvl1pPr algn="r">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8840" name="円/楕円 32"/>
          <p:cNvSpPr/>
          <p:nvPr userDrawn="1"/>
        </p:nvSpPr>
        <p:spPr>
          <a:xfrm>
            <a:off x="11749315" y="1694628"/>
            <a:ext cx="1400539" cy="1400539"/>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solidFill>
                <a:schemeClr val="accent3"/>
              </a:solidFill>
            </a:endParaRPr>
          </a:p>
        </p:txBody>
      </p:sp>
      <p:sp>
        <p:nvSpPr>
          <p:cNvPr id="1048841" name="図プレースホルダー 7"/>
          <p:cNvSpPr>
            <a:spLocks noGrp="1"/>
          </p:cNvSpPr>
          <p:nvPr>
            <p:ph type="pic" sz="quarter" idx="46" hasCustomPrompt="1"/>
          </p:nvPr>
        </p:nvSpPr>
        <p:spPr>
          <a:xfrm>
            <a:off x="12117357" y="2062670"/>
            <a:ext cx="664454" cy="664454"/>
          </a:xfrm>
        </p:spPr>
        <p:txBody>
          <a:bodyPr>
            <a:normAutofit/>
          </a:bodyPr>
          <a:lstStyle>
            <a:lvl1pPr>
              <a:defRPr sz="1200"/>
            </a:lvl1pPr>
          </a:lstStyle>
          <a:p>
            <a:r>
              <a:rPr altLang="ja-JP" dirty="0" kumimoji="1" lang="en-US"/>
              <a:t>ICON</a:t>
            </a:r>
            <a:endParaRPr altLang="en-US" dirty="0" kumimoji="1" lang="ja-JP"/>
          </a:p>
        </p:txBody>
      </p:sp>
      <p:sp>
        <p:nvSpPr>
          <p:cNvPr id="1048842" name="テキスト プレースホルダー 6"/>
          <p:cNvSpPr>
            <a:spLocks noGrp="1"/>
          </p:cNvSpPr>
          <p:nvPr>
            <p:ph type="body" sz="quarter" idx="47" hasCustomPrompt="1"/>
          </p:nvPr>
        </p:nvSpPr>
        <p:spPr>
          <a:xfrm>
            <a:off x="13288682" y="1686211"/>
            <a:ext cx="4210864" cy="720080"/>
          </a:xfrm>
        </p:spPr>
        <p:txBody>
          <a:bodyPr anchor="t">
            <a:noAutofit/>
          </a:bodyPr>
          <a:lstStyle>
            <a:lvl1pPr algn="l">
              <a:defRPr baseline="0" sz="2800" i="0">
                <a:solidFill>
                  <a:schemeClr val="accent2"/>
                </a:solidFill>
                <a:latin typeface="Route 159 SemiBold" pitchFamily="50" charset="0"/>
              </a:defRPr>
            </a:lvl1pPr>
          </a:lstStyle>
          <a:p>
            <a:pPr lvl="0"/>
            <a:r>
              <a:rPr altLang="ja-JP" dirty="0" kumimoji="1" lang="en-US"/>
              <a:t>Text goes here</a:t>
            </a:r>
            <a:endParaRPr altLang="en-US" dirty="0" kumimoji="1" lang="ja-JP"/>
          </a:p>
        </p:txBody>
      </p:sp>
      <p:sp>
        <p:nvSpPr>
          <p:cNvPr id="1048843" name="テキスト プレースホルダー 6"/>
          <p:cNvSpPr>
            <a:spLocks noGrp="1"/>
          </p:cNvSpPr>
          <p:nvPr>
            <p:ph type="body" sz="quarter" idx="48" hasCustomPrompt="1"/>
          </p:nvPr>
        </p:nvSpPr>
        <p:spPr>
          <a:xfrm>
            <a:off x="13287829" y="2231736"/>
            <a:ext cx="4259915" cy="896089"/>
          </a:xfrm>
        </p:spPr>
        <p:txBody>
          <a:bodyPr anchor="t">
            <a:noAutofit/>
          </a:bodyPr>
          <a:lstStyle>
            <a:lvl1pPr algn="l">
              <a:defRPr baseline="0" sz="1800" i="0">
                <a:solidFill>
                  <a:schemeClr val="tx2"/>
                </a:solidFill>
                <a:latin typeface="+mn-lt"/>
              </a:defRPr>
            </a:lvl1pPr>
          </a:lstStyle>
          <a:p>
            <a:pPr lvl="0"/>
            <a:r>
              <a:rPr altLang="ja-JP" dirty="0" kumimoji="1" lang="en-US"/>
              <a:t>Text goes here</a:t>
            </a:r>
            <a:endParaRPr altLang="en-US" dirty="0" kumimoji="1" lang="ja-JP"/>
          </a:p>
        </p:txBody>
      </p:sp>
      <p:sp>
        <p:nvSpPr>
          <p:cNvPr id="1048844" name="円/楕円 36"/>
          <p:cNvSpPr/>
          <p:nvPr userDrawn="1"/>
        </p:nvSpPr>
        <p:spPr>
          <a:xfrm>
            <a:off x="11749315" y="3955228"/>
            <a:ext cx="1400539" cy="1400539"/>
          </a:xfrm>
          <a:prstGeom prst="ellipse"/>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845" name="図プレースホルダー 7"/>
          <p:cNvSpPr>
            <a:spLocks noGrp="1"/>
          </p:cNvSpPr>
          <p:nvPr>
            <p:ph type="pic" sz="quarter" idx="49" hasCustomPrompt="1"/>
          </p:nvPr>
        </p:nvSpPr>
        <p:spPr>
          <a:xfrm>
            <a:off x="12117357" y="4323270"/>
            <a:ext cx="664454" cy="664454"/>
          </a:xfrm>
        </p:spPr>
        <p:txBody>
          <a:bodyPr>
            <a:normAutofit/>
          </a:bodyPr>
          <a:lstStyle>
            <a:lvl1pPr>
              <a:defRPr sz="1200"/>
            </a:lvl1pPr>
          </a:lstStyle>
          <a:p>
            <a:r>
              <a:rPr altLang="ja-JP" dirty="0" kumimoji="1" lang="en-US"/>
              <a:t>ICON</a:t>
            </a:r>
            <a:endParaRPr altLang="en-US" dirty="0" kumimoji="1" lang="ja-JP"/>
          </a:p>
        </p:txBody>
      </p:sp>
      <p:sp>
        <p:nvSpPr>
          <p:cNvPr id="1048846" name="テキスト プレースホルダー 6"/>
          <p:cNvSpPr>
            <a:spLocks noGrp="1"/>
          </p:cNvSpPr>
          <p:nvPr>
            <p:ph type="body" sz="quarter" idx="50" hasCustomPrompt="1"/>
          </p:nvPr>
        </p:nvSpPr>
        <p:spPr>
          <a:xfrm>
            <a:off x="13288682" y="3946811"/>
            <a:ext cx="4210864" cy="720080"/>
          </a:xfrm>
        </p:spPr>
        <p:txBody>
          <a:bodyPr anchor="t">
            <a:noAutofit/>
          </a:bodyPr>
          <a:lstStyle>
            <a:lvl1pPr algn="l">
              <a:defRPr baseline="0" sz="2800" i="0">
                <a:solidFill>
                  <a:schemeClr val="accent5"/>
                </a:solidFill>
                <a:latin typeface="Route 159 SemiBold" pitchFamily="50" charset="0"/>
              </a:defRPr>
            </a:lvl1pPr>
          </a:lstStyle>
          <a:p>
            <a:pPr lvl="0"/>
            <a:r>
              <a:rPr altLang="ja-JP" dirty="0" kumimoji="1" lang="en-US"/>
              <a:t>Text goes here</a:t>
            </a:r>
            <a:endParaRPr altLang="en-US" dirty="0" kumimoji="1" lang="ja-JP"/>
          </a:p>
        </p:txBody>
      </p:sp>
      <p:sp>
        <p:nvSpPr>
          <p:cNvPr id="1048847" name="テキスト プレースホルダー 6"/>
          <p:cNvSpPr>
            <a:spLocks noGrp="1"/>
          </p:cNvSpPr>
          <p:nvPr>
            <p:ph type="body" sz="quarter" idx="51" hasCustomPrompt="1"/>
          </p:nvPr>
        </p:nvSpPr>
        <p:spPr>
          <a:xfrm>
            <a:off x="13287829" y="4492336"/>
            <a:ext cx="4259915" cy="896089"/>
          </a:xfrm>
        </p:spPr>
        <p:txBody>
          <a:bodyPr anchor="t">
            <a:noAutofit/>
          </a:bodyPr>
          <a:lstStyle>
            <a:lvl1pPr algn="l">
              <a:defRPr baseline="0" sz="1800" i="0">
                <a:solidFill>
                  <a:schemeClr val="tx2"/>
                </a:solidFill>
                <a:latin typeface="+mn-lt"/>
              </a:defRPr>
            </a:lvl1pPr>
          </a:lstStyle>
          <a:p>
            <a:pPr lvl="0"/>
            <a:r>
              <a:rPr altLang="ja-JP" dirty="0" kumimoji="1" lang="en-US"/>
              <a:t>Text goes here</a:t>
            </a:r>
            <a:endParaRPr altLang="en-US" dirty="0"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4" presetSubtype="10">
                                  <p:stCondLst>
                                    <p:cond delay="0"/>
                                  </p:stCondLst>
                                  <p:childTnLst>
                                    <p:set>
                                      <p:cBhvr>
                                        <p:cTn dur="1" fill="hold" id="6">
                                          <p:stCondLst>
                                            <p:cond delay="0"/>
                                          </p:stCondLst>
                                        </p:cTn>
                                        <p:tgtEl>
                                          <p:spTgt spid="1048823"/>
                                        </p:tgtEl>
                                        <p:attrNameLst>
                                          <p:attrName>style.visibility</p:attrName>
                                        </p:attrNameLst>
                                      </p:cBhvr>
                                      <p:to>
                                        <p:strVal val="visible"/>
                                      </p:to>
                                    </p:set>
                                    <p:animEffect transition="in" filter="randombar(horizontal)">
                                      <p:cBhvr>
                                        <p:cTn dur="500" id="7"/>
                                        <p:tgtEl>
                                          <p:spTgt spid="1048823"/>
                                        </p:tgtEl>
                                      </p:cBhvr>
                                    </p:animEffect>
                                  </p:childTnLst>
                                </p:cTn>
                              </p:par>
                            </p:childTnLst>
                          </p:cTn>
                        </p:par>
                        <p:par>
                          <p:cTn fill="hold" id="8">
                            <p:stCondLst>
                              <p:cond delay="500"/>
                            </p:stCondLst>
                            <p:childTnLst>
                              <p:par>
                                <p:cTn fill="hold" id="9" nodeType="afterEffect" presetClass="entr" presetID="10" presetSubtype="0">
                                  <p:stCondLst>
                                    <p:cond delay="0"/>
                                  </p:stCondLst>
                                  <p:childTnLst>
                                    <p:set>
                                      <p:cBhvr>
                                        <p:cTn dur="1" fill="hold" id="10">
                                          <p:stCondLst>
                                            <p:cond delay="0"/>
                                          </p:stCondLst>
                                        </p:cTn>
                                        <p:tgtEl>
                                          <p:spTgt spid="2097152"/>
                                        </p:tgtEl>
                                        <p:attrNameLst>
                                          <p:attrName>style.visibility</p:attrName>
                                        </p:attrNameLst>
                                      </p:cBhvr>
                                      <p:to>
                                        <p:strVal val="visible"/>
                                      </p:to>
                                    </p:set>
                                    <p:animEffect transition="in" filter="fade">
                                      <p:cBhvr>
                                        <p:cTn dur="500" id="11"/>
                                        <p:tgtEl>
                                          <p:spTgt spid="2097152"/>
                                        </p:tgtEl>
                                      </p:cBhvr>
                                    </p:animEffect>
                                  </p:childTnLst>
                                </p:cTn>
                              </p:par>
                              <p:par>
                                <p:cTn fill="hold" grpId="0" id="12" nodeType="withEffect" presetClass="entr" presetID="10" presetSubtype="0">
                                  <p:stCondLst>
                                    <p:cond delay="0"/>
                                  </p:stCondLst>
                                  <p:childTnLst>
                                    <p:set>
                                      <p:cBhvr>
                                        <p:cTn dur="1" fill="hold" id="13">
                                          <p:stCondLst>
                                            <p:cond delay="0"/>
                                          </p:stCondLst>
                                        </p:cTn>
                                        <p:tgtEl>
                                          <p:spTgt spid="1048831"/>
                                        </p:tgtEl>
                                        <p:attrNameLst>
                                          <p:attrName>style.visibility</p:attrName>
                                        </p:attrNameLst>
                                      </p:cBhvr>
                                      <p:to>
                                        <p:strVal val="visible"/>
                                      </p:to>
                                    </p:set>
                                    <p:animEffect transition="in" filter="fade">
                                      <p:cBhvr>
                                        <p:cTn dur="500" id="14"/>
                                        <p:tgtEl>
                                          <p:spTgt spid="1048831"/>
                                        </p:tgtEl>
                                      </p:cBhvr>
                                    </p:animEffect>
                                  </p:childTnLst>
                                </p:cTn>
                              </p:par>
                              <p:par>
                                <p:cTn fill="hold" grpId="0" id="15" nodeType="withEffect" presetClass="entr" presetID="22" presetSubtype="8">
                                  <p:stCondLst>
                                    <p:cond delay="0"/>
                                  </p:stCondLst>
                                  <p:childTnLst>
                                    <p:set>
                                      <p:cBhvr>
                                        <p:cTn dur="1" fill="hold" id="16">
                                          <p:stCondLst>
                                            <p:cond delay="0"/>
                                          </p:stCondLst>
                                        </p:cTn>
                                        <p:tgtEl>
                                          <p:spTgt spid="1048824"/>
                                        </p:tgtEl>
                                        <p:attrNameLst>
                                          <p:attrName>style.visibility</p:attrName>
                                        </p:attrNameLst>
                                      </p:cBhvr>
                                      <p:to>
                                        <p:strVal val="visible"/>
                                      </p:to>
                                    </p:set>
                                    <p:animEffect transition="in" filter="wipe(left)">
                                      <p:cBhvr>
                                        <p:cTn dur="500" id="17"/>
                                        <p:tgtEl>
                                          <p:spTgt spid="1048824"/>
                                        </p:tgtEl>
                                      </p:cBhvr>
                                    </p:animEffect>
                                  </p:childTnLst>
                                </p:cTn>
                              </p:par>
                            </p:childTnLst>
                          </p:cTn>
                        </p:par>
                        <p:par>
                          <p:cTn fill="hold" id="18">
                            <p:stCondLst>
                              <p:cond delay="1000"/>
                            </p:stCondLst>
                            <p:childTnLst>
                              <p:par>
                                <p:cTn decel="100000" fill="hold" grpId="0" id="19" nodeType="afterEffect" presetClass="entr" presetID="49" presetSubtype="0">
                                  <p:stCondLst>
                                    <p:cond delay="0"/>
                                  </p:stCondLst>
                                  <p:childTnLst>
                                    <p:set>
                                      <p:cBhvr>
                                        <p:cTn dur="1" fill="hold" id="20">
                                          <p:stCondLst>
                                            <p:cond delay="0"/>
                                          </p:stCondLst>
                                        </p:cTn>
                                        <p:tgtEl>
                                          <p:spTgt spid="1048833"/>
                                        </p:tgtEl>
                                        <p:attrNameLst>
                                          <p:attrName>style.visibility</p:attrName>
                                        </p:attrNameLst>
                                      </p:cBhvr>
                                      <p:to>
                                        <p:strVal val="visible"/>
                                      </p:to>
                                    </p:set>
                                    <p:anim calcmode="lin" valueType="num">
                                      <p:cBhvr>
                                        <p:cTn dur="500" fill="hold" id="21"/>
                                        <p:tgtEl>
                                          <p:spTgt spid="1048833"/>
                                        </p:tgtEl>
                                        <p:attrNameLst>
                                          <p:attrName>ppt_w</p:attrName>
                                        </p:attrNameLst>
                                      </p:cBhvr>
                                      <p:tavLst>
                                        <p:tav tm="0">
                                          <p:val>
                                            <p:fltVal val="0.0"/>
                                          </p:val>
                                        </p:tav>
                                        <p:tav tm="100000">
                                          <p:val>
                                            <p:strVal val="#ppt_w"/>
                                          </p:val>
                                        </p:tav>
                                      </p:tavLst>
                                    </p:anim>
                                    <p:anim calcmode="lin" valueType="num">
                                      <p:cBhvr>
                                        <p:cTn dur="500" fill="hold" id="22"/>
                                        <p:tgtEl>
                                          <p:spTgt spid="1048833"/>
                                        </p:tgtEl>
                                        <p:attrNameLst>
                                          <p:attrName>ppt_h</p:attrName>
                                        </p:attrNameLst>
                                      </p:cBhvr>
                                      <p:tavLst>
                                        <p:tav tm="0">
                                          <p:val>
                                            <p:fltVal val="0.0"/>
                                          </p:val>
                                        </p:tav>
                                        <p:tav tm="100000">
                                          <p:val>
                                            <p:strVal val="#ppt_h"/>
                                          </p:val>
                                        </p:tav>
                                      </p:tavLst>
                                    </p:anim>
                                    <p:anim calcmode="lin" valueType="num">
                                      <p:cBhvr>
                                        <p:cTn dur="500" fill="hold" id="23"/>
                                        <p:tgtEl>
                                          <p:spTgt spid="1048833"/>
                                        </p:tgtEl>
                                        <p:attrNameLst>
                                          <p:attrName>style.rotation</p:attrName>
                                        </p:attrNameLst>
                                      </p:cBhvr>
                                      <p:tavLst>
                                        <p:tav tm="0">
                                          <p:val>
                                            <p:fltVal val="360.0"/>
                                          </p:val>
                                        </p:tav>
                                        <p:tav tm="100000">
                                          <p:val>
                                            <p:fltVal val="0.0"/>
                                          </p:val>
                                        </p:tav>
                                      </p:tavLst>
                                    </p:anim>
                                    <p:animEffect transition="in" filter="fade">
                                      <p:cBhvr>
                                        <p:cTn dur="500" id="24"/>
                                        <p:tgtEl>
                                          <p:spTgt spid="1048833"/>
                                        </p:tgtEl>
                                      </p:cBhvr>
                                    </p:animEffect>
                                  </p:childTnLst>
                                </p:cTn>
                              </p:par>
                              <p:par>
                                <p:cTn decel="100000" fill="hold" grpId="0" id="25" nodeType="withEffect" presetClass="entr" presetID="49" presetSubtype="0">
                                  <p:stCondLst>
                                    <p:cond delay="0"/>
                                  </p:stCondLst>
                                  <p:childTnLst>
                                    <p:set>
                                      <p:cBhvr>
                                        <p:cTn dur="1" fill="hold" id="26">
                                          <p:stCondLst>
                                            <p:cond delay="0"/>
                                          </p:stCondLst>
                                        </p:cTn>
                                        <p:tgtEl>
                                          <p:spTgt spid="1048832"/>
                                        </p:tgtEl>
                                        <p:attrNameLst>
                                          <p:attrName>style.visibility</p:attrName>
                                        </p:attrNameLst>
                                      </p:cBhvr>
                                      <p:to>
                                        <p:strVal val="visible"/>
                                      </p:to>
                                    </p:set>
                                    <p:anim calcmode="lin" valueType="num">
                                      <p:cBhvr>
                                        <p:cTn dur="500" fill="hold" id="27"/>
                                        <p:tgtEl>
                                          <p:spTgt spid="1048832"/>
                                        </p:tgtEl>
                                        <p:attrNameLst>
                                          <p:attrName>ppt_w</p:attrName>
                                        </p:attrNameLst>
                                      </p:cBhvr>
                                      <p:tavLst>
                                        <p:tav tm="0">
                                          <p:val>
                                            <p:fltVal val="0.0"/>
                                          </p:val>
                                        </p:tav>
                                        <p:tav tm="100000">
                                          <p:val>
                                            <p:strVal val="#ppt_w"/>
                                          </p:val>
                                        </p:tav>
                                      </p:tavLst>
                                    </p:anim>
                                    <p:anim calcmode="lin" valueType="num">
                                      <p:cBhvr>
                                        <p:cTn dur="500" fill="hold" id="28"/>
                                        <p:tgtEl>
                                          <p:spTgt spid="1048832"/>
                                        </p:tgtEl>
                                        <p:attrNameLst>
                                          <p:attrName>ppt_h</p:attrName>
                                        </p:attrNameLst>
                                      </p:cBhvr>
                                      <p:tavLst>
                                        <p:tav tm="0">
                                          <p:val>
                                            <p:fltVal val="0.0"/>
                                          </p:val>
                                        </p:tav>
                                        <p:tav tm="100000">
                                          <p:val>
                                            <p:strVal val="#ppt_h"/>
                                          </p:val>
                                        </p:tav>
                                      </p:tavLst>
                                    </p:anim>
                                    <p:anim calcmode="lin" valueType="num">
                                      <p:cBhvr>
                                        <p:cTn dur="500" fill="hold" id="29"/>
                                        <p:tgtEl>
                                          <p:spTgt spid="1048832"/>
                                        </p:tgtEl>
                                        <p:attrNameLst>
                                          <p:attrName>style.rotation</p:attrName>
                                        </p:attrNameLst>
                                      </p:cBhvr>
                                      <p:tavLst>
                                        <p:tav tm="0">
                                          <p:val>
                                            <p:fltVal val="360.0"/>
                                          </p:val>
                                        </p:tav>
                                        <p:tav tm="100000">
                                          <p:val>
                                            <p:fltVal val="0.0"/>
                                          </p:val>
                                        </p:tav>
                                      </p:tavLst>
                                    </p:anim>
                                    <p:animEffect transition="in" filter="fade">
                                      <p:cBhvr>
                                        <p:cTn dur="500" id="30"/>
                                        <p:tgtEl>
                                          <p:spTgt spid="1048832"/>
                                        </p:tgtEl>
                                      </p:cBhvr>
                                    </p:animEffect>
                                  </p:childTnLst>
                                </p:cTn>
                              </p:par>
                            </p:childTnLst>
                          </p:cTn>
                        </p:par>
                        <p:par>
                          <p:cTn fill="hold" id="31">
                            <p:stCondLst>
                              <p:cond delay="1500"/>
                            </p:stCondLst>
                            <p:childTnLst>
                              <p:par>
                                <p:cTn decel="100000" fill="hold" grpId="0" id="32" nodeType="afterEffect" presetClass="entr" presetID="2" presetSubtype="8">
                                  <p:stCondLst>
                                    <p:cond delay="0"/>
                                  </p:stCondLst>
                                  <p:childTnLst>
                                    <p:set>
                                      <p:cBhvr>
                                        <p:cTn dur="1" fill="hold" id="33">
                                          <p:stCondLst>
                                            <p:cond delay="0"/>
                                          </p:stCondLst>
                                        </p:cTn>
                                        <p:tgtEl>
                                          <p:spTgt spid="1048834">
                                            <p:txEl>
                                              <p:pRg st="0" end="0"/>
                                            </p:txEl>
                                          </p:spTgt>
                                        </p:tgtEl>
                                        <p:attrNameLst>
                                          <p:attrName>style.visibility</p:attrName>
                                        </p:attrNameLst>
                                      </p:cBhvr>
                                      <p:to>
                                        <p:strVal val="visible"/>
                                      </p:to>
                                    </p:set>
                                    <p:anim calcmode="lin" valueType="num">
                                      <p:cBhvr additive="base">
                                        <p:cTn dur="500" fill="hold" id="34"/>
                                        <p:tgtEl>
                                          <p:spTgt spid="1048834">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35"/>
                                        <p:tgtEl>
                                          <p:spTgt spid="1048834">
                                            <p:txEl>
                                              <p:pRg st="0" end="0"/>
                                            </p:txEl>
                                          </p:spTgt>
                                        </p:tgtEl>
                                        <p:attrNameLst>
                                          <p:attrName>ppt_y</p:attrName>
                                        </p:attrNameLst>
                                      </p:cBhvr>
                                      <p:tavLst>
                                        <p:tav tm="0">
                                          <p:val>
                                            <p:strVal val="#ppt_y"/>
                                          </p:val>
                                        </p:tav>
                                        <p:tav tm="100000">
                                          <p:val>
                                            <p:strVal val="#ppt_y"/>
                                          </p:val>
                                        </p:tav>
                                      </p:tavLst>
                                    </p:anim>
                                  </p:childTnLst>
                                </p:cTn>
                              </p:par>
                              <p:par>
                                <p:cTn decel="100000" fill="hold" grpId="0" id="36" nodeType="withEffect" presetClass="entr" presetID="2" presetSubtype="8">
                                  <p:stCondLst>
                                    <p:cond delay="100"/>
                                  </p:stCondLst>
                                  <p:childTnLst>
                                    <p:set>
                                      <p:cBhvr>
                                        <p:cTn dur="1" fill="hold" id="37">
                                          <p:stCondLst>
                                            <p:cond delay="0"/>
                                          </p:stCondLst>
                                        </p:cTn>
                                        <p:tgtEl>
                                          <p:spTgt spid="1048835">
                                            <p:txEl>
                                              <p:pRg st="0" end="0"/>
                                            </p:txEl>
                                          </p:spTgt>
                                        </p:tgtEl>
                                        <p:attrNameLst>
                                          <p:attrName>style.visibility</p:attrName>
                                        </p:attrNameLst>
                                      </p:cBhvr>
                                      <p:to>
                                        <p:strVal val="visible"/>
                                      </p:to>
                                    </p:set>
                                    <p:anim calcmode="lin" valueType="num">
                                      <p:cBhvr additive="base">
                                        <p:cTn dur="500" fill="hold" id="38"/>
                                        <p:tgtEl>
                                          <p:spTgt spid="1048835">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39"/>
                                        <p:tgtEl>
                                          <p:spTgt spid="1048835">
                                            <p:txEl>
                                              <p:pRg st="0" end="0"/>
                                            </p:txEl>
                                          </p:spTgt>
                                        </p:tgtEl>
                                        <p:attrNameLst>
                                          <p:attrName>ppt_y</p:attrName>
                                        </p:attrNameLst>
                                      </p:cBhvr>
                                      <p:tavLst>
                                        <p:tav tm="0">
                                          <p:val>
                                            <p:strVal val="#ppt_y"/>
                                          </p:val>
                                        </p:tav>
                                        <p:tav tm="100000">
                                          <p:val>
                                            <p:strVal val="#ppt_y"/>
                                          </p:val>
                                        </p:tav>
                                      </p:tavLst>
                                    </p:anim>
                                  </p:childTnLst>
                                </p:cTn>
                              </p:par>
                            </p:childTnLst>
                          </p:cTn>
                        </p:par>
                        <p:par>
                          <p:cTn fill="hold" id="40">
                            <p:stCondLst>
                              <p:cond delay="2100"/>
                            </p:stCondLst>
                            <p:childTnLst>
                              <p:par>
                                <p:cTn decel="100000" fill="hold" grpId="0" id="41" nodeType="afterEffect" presetClass="entr" presetID="49" presetSubtype="0">
                                  <p:stCondLst>
                                    <p:cond delay="0"/>
                                  </p:stCondLst>
                                  <p:childTnLst>
                                    <p:set>
                                      <p:cBhvr>
                                        <p:cTn dur="1" fill="hold" id="42">
                                          <p:stCondLst>
                                            <p:cond delay="0"/>
                                          </p:stCondLst>
                                        </p:cTn>
                                        <p:tgtEl>
                                          <p:spTgt spid="1048841"/>
                                        </p:tgtEl>
                                        <p:attrNameLst>
                                          <p:attrName>style.visibility</p:attrName>
                                        </p:attrNameLst>
                                      </p:cBhvr>
                                      <p:to>
                                        <p:strVal val="visible"/>
                                      </p:to>
                                    </p:set>
                                    <p:anim calcmode="lin" valueType="num">
                                      <p:cBhvr>
                                        <p:cTn dur="500" fill="hold" id="43"/>
                                        <p:tgtEl>
                                          <p:spTgt spid="1048841"/>
                                        </p:tgtEl>
                                        <p:attrNameLst>
                                          <p:attrName>ppt_w</p:attrName>
                                        </p:attrNameLst>
                                      </p:cBhvr>
                                      <p:tavLst>
                                        <p:tav tm="0">
                                          <p:val>
                                            <p:fltVal val="0.0"/>
                                          </p:val>
                                        </p:tav>
                                        <p:tav tm="100000">
                                          <p:val>
                                            <p:strVal val="#ppt_w"/>
                                          </p:val>
                                        </p:tav>
                                      </p:tavLst>
                                    </p:anim>
                                    <p:anim calcmode="lin" valueType="num">
                                      <p:cBhvr>
                                        <p:cTn dur="500" fill="hold" id="44"/>
                                        <p:tgtEl>
                                          <p:spTgt spid="1048841"/>
                                        </p:tgtEl>
                                        <p:attrNameLst>
                                          <p:attrName>ppt_h</p:attrName>
                                        </p:attrNameLst>
                                      </p:cBhvr>
                                      <p:tavLst>
                                        <p:tav tm="0">
                                          <p:val>
                                            <p:fltVal val="0.0"/>
                                          </p:val>
                                        </p:tav>
                                        <p:tav tm="100000">
                                          <p:val>
                                            <p:strVal val="#ppt_h"/>
                                          </p:val>
                                        </p:tav>
                                      </p:tavLst>
                                    </p:anim>
                                    <p:anim calcmode="lin" valueType="num">
                                      <p:cBhvr>
                                        <p:cTn dur="500" fill="hold" id="45"/>
                                        <p:tgtEl>
                                          <p:spTgt spid="1048841"/>
                                        </p:tgtEl>
                                        <p:attrNameLst>
                                          <p:attrName>style.rotation</p:attrName>
                                        </p:attrNameLst>
                                      </p:cBhvr>
                                      <p:tavLst>
                                        <p:tav tm="0">
                                          <p:val>
                                            <p:fltVal val="360.0"/>
                                          </p:val>
                                        </p:tav>
                                        <p:tav tm="100000">
                                          <p:val>
                                            <p:fltVal val="0.0"/>
                                          </p:val>
                                        </p:tav>
                                      </p:tavLst>
                                    </p:anim>
                                    <p:animEffect transition="in" filter="fade">
                                      <p:cBhvr>
                                        <p:cTn dur="500" id="46"/>
                                        <p:tgtEl>
                                          <p:spTgt spid="1048841"/>
                                        </p:tgtEl>
                                      </p:cBhvr>
                                    </p:animEffect>
                                  </p:childTnLst>
                                </p:cTn>
                              </p:par>
                              <p:par>
                                <p:cTn decel="100000" fill="hold" grpId="0" id="47" nodeType="withEffect" presetClass="entr" presetID="49" presetSubtype="0">
                                  <p:stCondLst>
                                    <p:cond delay="0"/>
                                  </p:stCondLst>
                                  <p:childTnLst>
                                    <p:set>
                                      <p:cBhvr>
                                        <p:cTn dur="1" fill="hold" id="48">
                                          <p:stCondLst>
                                            <p:cond delay="0"/>
                                          </p:stCondLst>
                                        </p:cTn>
                                        <p:tgtEl>
                                          <p:spTgt spid="1048840"/>
                                        </p:tgtEl>
                                        <p:attrNameLst>
                                          <p:attrName>style.visibility</p:attrName>
                                        </p:attrNameLst>
                                      </p:cBhvr>
                                      <p:to>
                                        <p:strVal val="visible"/>
                                      </p:to>
                                    </p:set>
                                    <p:anim calcmode="lin" valueType="num">
                                      <p:cBhvr>
                                        <p:cTn dur="500" fill="hold" id="49"/>
                                        <p:tgtEl>
                                          <p:spTgt spid="1048840"/>
                                        </p:tgtEl>
                                        <p:attrNameLst>
                                          <p:attrName>ppt_w</p:attrName>
                                        </p:attrNameLst>
                                      </p:cBhvr>
                                      <p:tavLst>
                                        <p:tav tm="0">
                                          <p:val>
                                            <p:fltVal val="0.0"/>
                                          </p:val>
                                        </p:tav>
                                        <p:tav tm="100000">
                                          <p:val>
                                            <p:strVal val="#ppt_w"/>
                                          </p:val>
                                        </p:tav>
                                      </p:tavLst>
                                    </p:anim>
                                    <p:anim calcmode="lin" valueType="num">
                                      <p:cBhvr>
                                        <p:cTn dur="500" fill="hold" id="50"/>
                                        <p:tgtEl>
                                          <p:spTgt spid="1048840"/>
                                        </p:tgtEl>
                                        <p:attrNameLst>
                                          <p:attrName>ppt_h</p:attrName>
                                        </p:attrNameLst>
                                      </p:cBhvr>
                                      <p:tavLst>
                                        <p:tav tm="0">
                                          <p:val>
                                            <p:fltVal val="0.0"/>
                                          </p:val>
                                        </p:tav>
                                        <p:tav tm="100000">
                                          <p:val>
                                            <p:strVal val="#ppt_h"/>
                                          </p:val>
                                        </p:tav>
                                      </p:tavLst>
                                    </p:anim>
                                    <p:anim calcmode="lin" valueType="num">
                                      <p:cBhvr>
                                        <p:cTn dur="500" fill="hold" id="51"/>
                                        <p:tgtEl>
                                          <p:spTgt spid="1048840"/>
                                        </p:tgtEl>
                                        <p:attrNameLst>
                                          <p:attrName>style.rotation</p:attrName>
                                        </p:attrNameLst>
                                      </p:cBhvr>
                                      <p:tavLst>
                                        <p:tav tm="0">
                                          <p:val>
                                            <p:fltVal val="360.0"/>
                                          </p:val>
                                        </p:tav>
                                        <p:tav tm="100000">
                                          <p:val>
                                            <p:fltVal val="0.0"/>
                                          </p:val>
                                        </p:tav>
                                      </p:tavLst>
                                    </p:anim>
                                    <p:animEffect transition="in" filter="fade">
                                      <p:cBhvr>
                                        <p:cTn dur="500" id="52"/>
                                        <p:tgtEl>
                                          <p:spTgt spid="1048840"/>
                                        </p:tgtEl>
                                      </p:cBhvr>
                                    </p:animEffect>
                                  </p:childTnLst>
                                </p:cTn>
                              </p:par>
                            </p:childTnLst>
                          </p:cTn>
                        </p:par>
                        <p:par>
                          <p:cTn fill="hold" id="53">
                            <p:stCondLst>
                              <p:cond delay="2600"/>
                            </p:stCondLst>
                            <p:childTnLst>
                              <p:par>
                                <p:cTn decel="100000" fill="hold" grpId="0" id="54" nodeType="afterEffect" presetClass="entr" presetID="2" presetSubtype="2">
                                  <p:stCondLst>
                                    <p:cond delay="0"/>
                                  </p:stCondLst>
                                  <p:childTnLst>
                                    <p:set>
                                      <p:cBhvr>
                                        <p:cTn dur="1" fill="hold" id="55">
                                          <p:stCondLst>
                                            <p:cond delay="0"/>
                                          </p:stCondLst>
                                        </p:cTn>
                                        <p:tgtEl>
                                          <p:spTgt spid="1048842">
                                            <p:txEl>
                                              <p:pRg st="0" end="0"/>
                                            </p:txEl>
                                          </p:spTgt>
                                        </p:tgtEl>
                                        <p:attrNameLst>
                                          <p:attrName>style.visibility</p:attrName>
                                        </p:attrNameLst>
                                      </p:cBhvr>
                                      <p:to>
                                        <p:strVal val="visible"/>
                                      </p:to>
                                    </p:set>
                                    <p:anim calcmode="lin" valueType="num">
                                      <p:cBhvr additive="base">
                                        <p:cTn dur="500" fill="hold" id="56"/>
                                        <p:tgtEl>
                                          <p:spTgt spid="1048842">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57"/>
                                        <p:tgtEl>
                                          <p:spTgt spid="1048842">
                                            <p:txEl>
                                              <p:pRg st="0" end="0"/>
                                            </p:txEl>
                                          </p:spTgt>
                                        </p:tgtEl>
                                        <p:attrNameLst>
                                          <p:attrName>ppt_y</p:attrName>
                                        </p:attrNameLst>
                                      </p:cBhvr>
                                      <p:tavLst>
                                        <p:tav tm="0">
                                          <p:val>
                                            <p:strVal val="#ppt_y"/>
                                          </p:val>
                                        </p:tav>
                                        <p:tav tm="100000">
                                          <p:val>
                                            <p:strVal val="#ppt_y"/>
                                          </p:val>
                                        </p:tav>
                                      </p:tavLst>
                                    </p:anim>
                                  </p:childTnLst>
                                </p:cTn>
                              </p:par>
                              <p:par>
                                <p:cTn decel="100000" fill="hold" grpId="0" id="58" nodeType="withEffect" presetClass="entr" presetID="2" presetSubtype="2">
                                  <p:stCondLst>
                                    <p:cond delay="100"/>
                                  </p:stCondLst>
                                  <p:childTnLst>
                                    <p:set>
                                      <p:cBhvr>
                                        <p:cTn dur="1" fill="hold" id="59">
                                          <p:stCondLst>
                                            <p:cond delay="0"/>
                                          </p:stCondLst>
                                        </p:cTn>
                                        <p:tgtEl>
                                          <p:spTgt spid="1048843">
                                            <p:txEl>
                                              <p:pRg st="0" end="0"/>
                                            </p:txEl>
                                          </p:spTgt>
                                        </p:tgtEl>
                                        <p:attrNameLst>
                                          <p:attrName>style.visibility</p:attrName>
                                        </p:attrNameLst>
                                      </p:cBhvr>
                                      <p:to>
                                        <p:strVal val="visible"/>
                                      </p:to>
                                    </p:set>
                                    <p:anim calcmode="lin" valueType="num">
                                      <p:cBhvr additive="base">
                                        <p:cTn dur="500" fill="hold" id="60"/>
                                        <p:tgtEl>
                                          <p:spTgt spid="1048843">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61"/>
                                        <p:tgtEl>
                                          <p:spTgt spid="1048843">
                                            <p:txEl>
                                              <p:pRg st="0" end="0"/>
                                            </p:txEl>
                                          </p:spTgt>
                                        </p:tgtEl>
                                        <p:attrNameLst>
                                          <p:attrName>ppt_y</p:attrName>
                                        </p:attrNameLst>
                                      </p:cBhvr>
                                      <p:tavLst>
                                        <p:tav tm="0">
                                          <p:val>
                                            <p:strVal val="#ppt_y"/>
                                          </p:val>
                                        </p:tav>
                                        <p:tav tm="100000">
                                          <p:val>
                                            <p:strVal val="#ppt_y"/>
                                          </p:val>
                                        </p:tav>
                                      </p:tavLst>
                                    </p:anim>
                                  </p:childTnLst>
                                </p:cTn>
                              </p:par>
                            </p:childTnLst>
                          </p:cTn>
                        </p:par>
                        <p:par>
                          <p:cTn fill="hold" id="62">
                            <p:stCondLst>
                              <p:cond delay="3200"/>
                            </p:stCondLst>
                            <p:childTnLst>
                              <p:par>
                                <p:cTn decel="100000" fill="hold" grpId="0" id="63" nodeType="afterEffect" presetClass="entr" presetID="49" presetSubtype="0">
                                  <p:stCondLst>
                                    <p:cond delay="0"/>
                                  </p:stCondLst>
                                  <p:childTnLst>
                                    <p:set>
                                      <p:cBhvr>
                                        <p:cTn dur="1" fill="hold" id="64">
                                          <p:stCondLst>
                                            <p:cond delay="0"/>
                                          </p:stCondLst>
                                        </p:cTn>
                                        <p:tgtEl>
                                          <p:spTgt spid="1048837"/>
                                        </p:tgtEl>
                                        <p:attrNameLst>
                                          <p:attrName>style.visibility</p:attrName>
                                        </p:attrNameLst>
                                      </p:cBhvr>
                                      <p:to>
                                        <p:strVal val="visible"/>
                                      </p:to>
                                    </p:set>
                                    <p:anim calcmode="lin" valueType="num">
                                      <p:cBhvr>
                                        <p:cTn dur="500" fill="hold" id="65"/>
                                        <p:tgtEl>
                                          <p:spTgt spid="1048837"/>
                                        </p:tgtEl>
                                        <p:attrNameLst>
                                          <p:attrName>ppt_w</p:attrName>
                                        </p:attrNameLst>
                                      </p:cBhvr>
                                      <p:tavLst>
                                        <p:tav tm="0">
                                          <p:val>
                                            <p:fltVal val="0.0"/>
                                          </p:val>
                                        </p:tav>
                                        <p:tav tm="100000">
                                          <p:val>
                                            <p:strVal val="#ppt_w"/>
                                          </p:val>
                                        </p:tav>
                                      </p:tavLst>
                                    </p:anim>
                                    <p:anim calcmode="lin" valueType="num">
                                      <p:cBhvr>
                                        <p:cTn dur="500" fill="hold" id="66"/>
                                        <p:tgtEl>
                                          <p:spTgt spid="1048837"/>
                                        </p:tgtEl>
                                        <p:attrNameLst>
                                          <p:attrName>ppt_h</p:attrName>
                                        </p:attrNameLst>
                                      </p:cBhvr>
                                      <p:tavLst>
                                        <p:tav tm="0">
                                          <p:val>
                                            <p:fltVal val="0.0"/>
                                          </p:val>
                                        </p:tav>
                                        <p:tav tm="100000">
                                          <p:val>
                                            <p:strVal val="#ppt_h"/>
                                          </p:val>
                                        </p:tav>
                                      </p:tavLst>
                                    </p:anim>
                                    <p:anim calcmode="lin" valueType="num">
                                      <p:cBhvr>
                                        <p:cTn dur="500" fill="hold" id="67"/>
                                        <p:tgtEl>
                                          <p:spTgt spid="1048837"/>
                                        </p:tgtEl>
                                        <p:attrNameLst>
                                          <p:attrName>style.rotation</p:attrName>
                                        </p:attrNameLst>
                                      </p:cBhvr>
                                      <p:tavLst>
                                        <p:tav tm="0">
                                          <p:val>
                                            <p:fltVal val="360.0"/>
                                          </p:val>
                                        </p:tav>
                                        <p:tav tm="100000">
                                          <p:val>
                                            <p:fltVal val="0.0"/>
                                          </p:val>
                                        </p:tav>
                                      </p:tavLst>
                                    </p:anim>
                                    <p:animEffect transition="in" filter="fade">
                                      <p:cBhvr>
                                        <p:cTn dur="500" id="68"/>
                                        <p:tgtEl>
                                          <p:spTgt spid="1048837"/>
                                        </p:tgtEl>
                                      </p:cBhvr>
                                    </p:animEffect>
                                  </p:childTnLst>
                                </p:cTn>
                              </p:par>
                              <p:par>
                                <p:cTn decel="100000" fill="hold" grpId="0" id="69" nodeType="withEffect" presetClass="entr" presetID="49" presetSubtype="0">
                                  <p:stCondLst>
                                    <p:cond delay="0"/>
                                  </p:stCondLst>
                                  <p:childTnLst>
                                    <p:set>
                                      <p:cBhvr>
                                        <p:cTn dur="1" fill="hold" id="70">
                                          <p:stCondLst>
                                            <p:cond delay="0"/>
                                          </p:stCondLst>
                                        </p:cTn>
                                        <p:tgtEl>
                                          <p:spTgt spid="1048836"/>
                                        </p:tgtEl>
                                        <p:attrNameLst>
                                          <p:attrName>style.visibility</p:attrName>
                                        </p:attrNameLst>
                                      </p:cBhvr>
                                      <p:to>
                                        <p:strVal val="visible"/>
                                      </p:to>
                                    </p:set>
                                    <p:anim calcmode="lin" valueType="num">
                                      <p:cBhvr>
                                        <p:cTn dur="500" fill="hold" id="71"/>
                                        <p:tgtEl>
                                          <p:spTgt spid="1048836"/>
                                        </p:tgtEl>
                                        <p:attrNameLst>
                                          <p:attrName>ppt_w</p:attrName>
                                        </p:attrNameLst>
                                      </p:cBhvr>
                                      <p:tavLst>
                                        <p:tav tm="0">
                                          <p:val>
                                            <p:fltVal val="0.0"/>
                                          </p:val>
                                        </p:tav>
                                        <p:tav tm="100000">
                                          <p:val>
                                            <p:strVal val="#ppt_w"/>
                                          </p:val>
                                        </p:tav>
                                      </p:tavLst>
                                    </p:anim>
                                    <p:anim calcmode="lin" valueType="num">
                                      <p:cBhvr>
                                        <p:cTn dur="500" fill="hold" id="72"/>
                                        <p:tgtEl>
                                          <p:spTgt spid="1048836"/>
                                        </p:tgtEl>
                                        <p:attrNameLst>
                                          <p:attrName>ppt_h</p:attrName>
                                        </p:attrNameLst>
                                      </p:cBhvr>
                                      <p:tavLst>
                                        <p:tav tm="0">
                                          <p:val>
                                            <p:fltVal val="0.0"/>
                                          </p:val>
                                        </p:tav>
                                        <p:tav tm="100000">
                                          <p:val>
                                            <p:strVal val="#ppt_h"/>
                                          </p:val>
                                        </p:tav>
                                      </p:tavLst>
                                    </p:anim>
                                    <p:anim calcmode="lin" valueType="num">
                                      <p:cBhvr>
                                        <p:cTn dur="500" fill="hold" id="73"/>
                                        <p:tgtEl>
                                          <p:spTgt spid="1048836"/>
                                        </p:tgtEl>
                                        <p:attrNameLst>
                                          <p:attrName>style.rotation</p:attrName>
                                        </p:attrNameLst>
                                      </p:cBhvr>
                                      <p:tavLst>
                                        <p:tav tm="0">
                                          <p:val>
                                            <p:fltVal val="360.0"/>
                                          </p:val>
                                        </p:tav>
                                        <p:tav tm="100000">
                                          <p:val>
                                            <p:fltVal val="0.0"/>
                                          </p:val>
                                        </p:tav>
                                      </p:tavLst>
                                    </p:anim>
                                    <p:animEffect transition="in" filter="fade">
                                      <p:cBhvr>
                                        <p:cTn dur="500" id="74"/>
                                        <p:tgtEl>
                                          <p:spTgt spid="1048836"/>
                                        </p:tgtEl>
                                      </p:cBhvr>
                                    </p:animEffect>
                                  </p:childTnLst>
                                </p:cTn>
                              </p:par>
                            </p:childTnLst>
                          </p:cTn>
                        </p:par>
                        <p:par>
                          <p:cTn fill="hold" id="75">
                            <p:stCondLst>
                              <p:cond delay="3700"/>
                            </p:stCondLst>
                            <p:childTnLst>
                              <p:par>
                                <p:cTn decel="100000" fill="hold" grpId="0" id="76" nodeType="afterEffect" presetClass="entr" presetID="2" presetSubtype="8">
                                  <p:stCondLst>
                                    <p:cond delay="0"/>
                                  </p:stCondLst>
                                  <p:childTnLst>
                                    <p:set>
                                      <p:cBhvr>
                                        <p:cTn dur="1" fill="hold" id="77">
                                          <p:stCondLst>
                                            <p:cond delay="0"/>
                                          </p:stCondLst>
                                        </p:cTn>
                                        <p:tgtEl>
                                          <p:spTgt spid="1048838">
                                            <p:txEl>
                                              <p:pRg st="0" end="0"/>
                                            </p:txEl>
                                          </p:spTgt>
                                        </p:tgtEl>
                                        <p:attrNameLst>
                                          <p:attrName>style.visibility</p:attrName>
                                        </p:attrNameLst>
                                      </p:cBhvr>
                                      <p:to>
                                        <p:strVal val="visible"/>
                                      </p:to>
                                    </p:set>
                                    <p:anim calcmode="lin" valueType="num">
                                      <p:cBhvr additive="base">
                                        <p:cTn dur="500" fill="hold" id="78"/>
                                        <p:tgtEl>
                                          <p:spTgt spid="1048838">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79"/>
                                        <p:tgtEl>
                                          <p:spTgt spid="1048838">
                                            <p:txEl>
                                              <p:pRg st="0" end="0"/>
                                            </p:txEl>
                                          </p:spTgt>
                                        </p:tgtEl>
                                        <p:attrNameLst>
                                          <p:attrName>ppt_y</p:attrName>
                                        </p:attrNameLst>
                                      </p:cBhvr>
                                      <p:tavLst>
                                        <p:tav tm="0">
                                          <p:val>
                                            <p:strVal val="#ppt_y"/>
                                          </p:val>
                                        </p:tav>
                                        <p:tav tm="100000">
                                          <p:val>
                                            <p:strVal val="#ppt_y"/>
                                          </p:val>
                                        </p:tav>
                                      </p:tavLst>
                                    </p:anim>
                                  </p:childTnLst>
                                </p:cTn>
                              </p:par>
                              <p:par>
                                <p:cTn decel="100000" fill="hold" grpId="0" id="80" nodeType="withEffect" presetClass="entr" presetID="2" presetSubtype="8">
                                  <p:stCondLst>
                                    <p:cond delay="100"/>
                                  </p:stCondLst>
                                  <p:childTnLst>
                                    <p:set>
                                      <p:cBhvr>
                                        <p:cTn dur="1" fill="hold" id="81">
                                          <p:stCondLst>
                                            <p:cond delay="0"/>
                                          </p:stCondLst>
                                        </p:cTn>
                                        <p:tgtEl>
                                          <p:spTgt spid="1048839">
                                            <p:txEl>
                                              <p:pRg st="0" end="0"/>
                                            </p:txEl>
                                          </p:spTgt>
                                        </p:tgtEl>
                                        <p:attrNameLst>
                                          <p:attrName>style.visibility</p:attrName>
                                        </p:attrNameLst>
                                      </p:cBhvr>
                                      <p:to>
                                        <p:strVal val="visible"/>
                                      </p:to>
                                    </p:set>
                                    <p:anim calcmode="lin" valueType="num">
                                      <p:cBhvr additive="base">
                                        <p:cTn dur="500" fill="hold" id="82"/>
                                        <p:tgtEl>
                                          <p:spTgt spid="1048839">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83"/>
                                        <p:tgtEl>
                                          <p:spTgt spid="1048839">
                                            <p:txEl>
                                              <p:pRg st="0" end="0"/>
                                            </p:txEl>
                                          </p:spTgt>
                                        </p:tgtEl>
                                        <p:attrNameLst>
                                          <p:attrName>ppt_y</p:attrName>
                                        </p:attrNameLst>
                                      </p:cBhvr>
                                      <p:tavLst>
                                        <p:tav tm="0">
                                          <p:val>
                                            <p:strVal val="#ppt_y"/>
                                          </p:val>
                                        </p:tav>
                                        <p:tav tm="100000">
                                          <p:val>
                                            <p:strVal val="#ppt_y"/>
                                          </p:val>
                                        </p:tav>
                                      </p:tavLst>
                                    </p:anim>
                                  </p:childTnLst>
                                </p:cTn>
                              </p:par>
                            </p:childTnLst>
                          </p:cTn>
                        </p:par>
                        <p:par>
                          <p:cTn fill="hold" id="84">
                            <p:stCondLst>
                              <p:cond delay="4300"/>
                            </p:stCondLst>
                            <p:childTnLst>
                              <p:par>
                                <p:cTn decel="100000" fill="hold" grpId="0" id="85" nodeType="afterEffect" presetClass="entr" presetID="49" presetSubtype="0">
                                  <p:stCondLst>
                                    <p:cond delay="0"/>
                                  </p:stCondLst>
                                  <p:childTnLst>
                                    <p:set>
                                      <p:cBhvr>
                                        <p:cTn dur="1" fill="hold" id="86">
                                          <p:stCondLst>
                                            <p:cond delay="0"/>
                                          </p:stCondLst>
                                        </p:cTn>
                                        <p:tgtEl>
                                          <p:spTgt spid="1048845"/>
                                        </p:tgtEl>
                                        <p:attrNameLst>
                                          <p:attrName>style.visibility</p:attrName>
                                        </p:attrNameLst>
                                      </p:cBhvr>
                                      <p:to>
                                        <p:strVal val="visible"/>
                                      </p:to>
                                    </p:set>
                                    <p:anim calcmode="lin" valueType="num">
                                      <p:cBhvr>
                                        <p:cTn dur="500" fill="hold" id="87"/>
                                        <p:tgtEl>
                                          <p:spTgt spid="1048845"/>
                                        </p:tgtEl>
                                        <p:attrNameLst>
                                          <p:attrName>ppt_w</p:attrName>
                                        </p:attrNameLst>
                                      </p:cBhvr>
                                      <p:tavLst>
                                        <p:tav tm="0">
                                          <p:val>
                                            <p:fltVal val="0.0"/>
                                          </p:val>
                                        </p:tav>
                                        <p:tav tm="100000">
                                          <p:val>
                                            <p:strVal val="#ppt_w"/>
                                          </p:val>
                                        </p:tav>
                                      </p:tavLst>
                                    </p:anim>
                                    <p:anim calcmode="lin" valueType="num">
                                      <p:cBhvr>
                                        <p:cTn dur="500" fill="hold" id="88"/>
                                        <p:tgtEl>
                                          <p:spTgt spid="1048845"/>
                                        </p:tgtEl>
                                        <p:attrNameLst>
                                          <p:attrName>ppt_h</p:attrName>
                                        </p:attrNameLst>
                                      </p:cBhvr>
                                      <p:tavLst>
                                        <p:tav tm="0">
                                          <p:val>
                                            <p:fltVal val="0.0"/>
                                          </p:val>
                                        </p:tav>
                                        <p:tav tm="100000">
                                          <p:val>
                                            <p:strVal val="#ppt_h"/>
                                          </p:val>
                                        </p:tav>
                                      </p:tavLst>
                                    </p:anim>
                                    <p:anim calcmode="lin" valueType="num">
                                      <p:cBhvr>
                                        <p:cTn dur="500" fill="hold" id="89"/>
                                        <p:tgtEl>
                                          <p:spTgt spid="1048845"/>
                                        </p:tgtEl>
                                        <p:attrNameLst>
                                          <p:attrName>style.rotation</p:attrName>
                                        </p:attrNameLst>
                                      </p:cBhvr>
                                      <p:tavLst>
                                        <p:tav tm="0">
                                          <p:val>
                                            <p:fltVal val="360.0"/>
                                          </p:val>
                                        </p:tav>
                                        <p:tav tm="100000">
                                          <p:val>
                                            <p:fltVal val="0.0"/>
                                          </p:val>
                                        </p:tav>
                                      </p:tavLst>
                                    </p:anim>
                                    <p:animEffect transition="in" filter="fade">
                                      <p:cBhvr>
                                        <p:cTn dur="500" id="90"/>
                                        <p:tgtEl>
                                          <p:spTgt spid="1048845"/>
                                        </p:tgtEl>
                                      </p:cBhvr>
                                    </p:animEffect>
                                  </p:childTnLst>
                                </p:cTn>
                              </p:par>
                              <p:par>
                                <p:cTn decel="100000" fill="hold" grpId="0" id="91" nodeType="withEffect" presetClass="entr" presetID="49" presetSubtype="0">
                                  <p:stCondLst>
                                    <p:cond delay="0"/>
                                  </p:stCondLst>
                                  <p:childTnLst>
                                    <p:set>
                                      <p:cBhvr>
                                        <p:cTn dur="1" fill="hold" id="92">
                                          <p:stCondLst>
                                            <p:cond delay="0"/>
                                          </p:stCondLst>
                                        </p:cTn>
                                        <p:tgtEl>
                                          <p:spTgt spid="1048844"/>
                                        </p:tgtEl>
                                        <p:attrNameLst>
                                          <p:attrName>style.visibility</p:attrName>
                                        </p:attrNameLst>
                                      </p:cBhvr>
                                      <p:to>
                                        <p:strVal val="visible"/>
                                      </p:to>
                                    </p:set>
                                    <p:anim calcmode="lin" valueType="num">
                                      <p:cBhvr>
                                        <p:cTn dur="500" fill="hold" id="93"/>
                                        <p:tgtEl>
                                          <p:spTgt spid="1048844"/>
                                        </p:tgtEl>
                                        <p:attrNameLst>
                                          <p:attrName>ppt_w</p:attrName>
                                        </p:attrNameLst>
                                      </p:cBhvr>
                                      <p:tavLst>
                                        <p:tav tm="0">
                                          <p:val>
                                            <p:fltVal val="0.0"/>
                                          </p:val>
                                        </p:tav>
                                        <p:tav tm="100000">
                                          <p:val>
                                            <p:strVal val="#ppt_w"/>
                                          </p:val>
                                        </p:tav>
                                      </p:tavLst>
                                    </p:anim>
                                    <p:anim calcmode="lin" valueType="num">
                                      <p:cBhvr>
                                        <p:cTn dur="500" fill="hold" id="94"/>
                                        <p:tgtEl>
                                          <p:spTgt spid="1048844"/>
                                        </p:tgtEl>
                                        <p:attrNameLst>
                                          <p:attrName>ppt_h</p:attrName>
                                        </p:attrNameLst>
                                      </p:cBhvr>
                                      <p:tavLst>
                                        <p:tav tm="0">
                                          <p:val>
                                            <p:fltVal val="0.0"/>
                                          </p:val>
                                        </p:tav>
                                        <p:tav tm="100000">
                                          <p:val>
                                            <p:strVal val="#ppt_h"/>
                                          </p:val>
                                        </p:tav>
                                      </p:tavLst>
                                    </p:anim>
                                    <p:anim calcmode="lin" valueType="num">
                                      <p:cBhvr>
                                        <p:cTn dur="500" fill="hold" id="95"/>
                                        <p:tgtEl>
                                          <p:spTgt spid="1048844"/>
                                        </p:tgtEl>
                                        <p:attrNameLst>
                                          <p:attrName>style.rotation</p:attrName>
                                        </p:attrNameLst>
                                      </p:cBhvr>
                                      <p:tavLst>
                                        <p:tav tm="0">
                                          <p:val>
                                            <p:fltVal val="360.0"/>
                                          </p:val>
                                        </p:tav>
                                        <p:tav tm="100000">
                                          <p:val>
                                            <p:fltVal val="0.0"/>
                                          </p:val>
                                        </p:tav>
                                      </p:tavLst>
                                    </p:anim>
                                    <p:animEffect transition="in" filter="fade">
                                      <p:cBhvr>
                                        <p:cTn dur="500" id="96"/>
                                        <p:tgtEl>
                                          <p:spTgt spid="1048844"/>
                                        </p:tgtEl>
                                      </p:cBhvr>
                                    </p:animEffect>
                                  </p:childTnLst>
                                </p:cTn>
                              </p:par>
                            </p:childTnLst>
                          </p:cTn>
                        </p:par>
                        <p:par>
                          <p:cTn fill="hold" id="97">
                            <p:stCondLst>
                              <p:cond delay="4800"/>
                            </p:stCondLst>
                            <p:childTnLst>
                              <p:par>
                                <p:cTn decel="100000" fill="hold" grpId="0" id="98" nodeType="afterEffect" presetClass="entr" presetID="2" presetSubtype="2">
                                  <p:stCondLst>
                                    <p:cond delay="0"/>
                                  </p:stCondLst>
                                  <p:childTnLst>
                                    <p:set>
                                      <p:cBhvr>
                                        <p:cTn dur="1" fill="hold" id="99">
                                          <p:stCondLst>
                                            <p:cond delay="0"/>
                                          </p:stCondLst>
                                        </p:cTn>
                                        <p:tgtEl>
                                          <p:spTgt spid="1048846">
                                            <p:txEl>
                                              <p:pRg st="0" end="0"/>
                                            </p:txEl>
                                          </p:spTgt>
                                        </p:tgtEl>
                                        <p:attrNameLst>
                                          <p:attrName>style.visibility</p:attrName>
                                        </p:attrNameLst>
                                      </p:cBhvr>
                                      <p:to>
                                        <p:strVal val="visible"/>
                                      </p:to>
                                    </p:set>
                                    <p:anim calcmode="lin" valueType="num">
                                      <p:cBhvr additive="base">
                                        <p:cTn dur="500" fill="hold" id="100"/>
                                        <p:tgtEl>
                                          <p:spTgt spid="1048846">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101"/>
                                        <p:tgtEl>
                                          <p:spTgt spid="1048846">
                                            <p:txEl>
                                              <p:pRg st="0" end="0"/>
                                            </p:txEl>
                                          </p:spTgt>
                                        </p:tgtEl>
                                        <p:attrNameLst>
                                          <p:attrName>ppt_y</p:attrName>
                                        </p:attrNameLst>
                                      </p:cBhvr>
                                      <p:tavLst>
                                        <p:tav tm="0">
                                          <p:val>
                                            <p:strVal val="#ppt_y"/>
                                          </p:val>
                                        </p:tav>
                                        <p:tav tm="100000">
                                          <p:val>
                                            <p:strVal val="#ppt_y"/>
                                          </p:val>
                                        </p:tav>
                                      </p:tavLst>
                                    </p:anim>
                                  </p:childTnLst>
                                </p:cTn>
                              </p:par>
                              <p:par>
                                <p:cTn decel="100000" fill="hold" grpId="0" id="102" nodeType="withEffect" presetClass="entr" presetID="2" presetSubtype="2">
                                  <p:stCondLst>
                                    <p:cond delay="100"/>
                                  </p:stCondLst>
                                  <p:childTnLst>
                                    <p:set>
                                      <p:cBhvr>
                                        <p:cTn dur="1" fill="hold" id="103">
                                          <p:stCondLst>
                                            <p:cond delay="0"/>
                                          </p:stCondLst>
                                        </p:cTn>
                                        <p:tgtEl>
                                          <p:spTgt spid="1048847">
                                            <p:txEl>
                                              <p:pRg st="0" end="0"/>
                                            </p:txEl>
                                          </p:spTgt>
                                        </p:tgtEl>
                                        <p:attrNameLst>
                                          <p:attrName>style.visibility</p:attrName>
                                        </p:attrNameLst>
                                      </p:cBhvr>
                                      <p:to>
                                        <p:strVal val="visible"/>
                                      </p:to>
                                    </p:set>
                                    <p:anim calcmode="lin" valueType="num">
                                      <p:cBhvr additive="base">
                                        <p:cTn dur="500" fill="hold" id="104"/>
                                        <p:tgtEl>
                                          <p:spTgt spid="1048847">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105"/>
                                        <p:tgtEl>
                                          <p:spTgt spid="1048847">
                                            <p:txEl>
                                              <p:pRg st="0" end="0"/>
                                            </p:txEl>
                                          </p:spTgt>
                                        </p:tgtEl>
                                        <p:attrNameLst>
                                          <p:attrName>ppt_y</p:attrName>
                                        </p:attrNameLst>
                                      </p:cBhvr>
                                      <p:tavLst>
                                        <p:tav tm="0">
                                          <p:val>
                                            <p:strVal val="#ppt_y"/>
                                          </p:val>
                                        </p:tav>
                                        <p:tav tm="100000">
                                          <p:val>
                                            <p:strVal val="#ppt_y"/>
                                          </p:val>
                                        </p:tav>
                                      </p:tavLst>
                                    </p:anim>
                                  </p:childTnLst>
                                </p:cTn>
                              </p:par>
                            </p:childTnLst>
                          </p:cTn>
                        </p:par>
                        <p:par>
                          <p:cTn fill="hold" id="106">
                            <p:stCondLst>
                              <p:cond delay="5400"/>
                            </p:stCondLst>
                            <p:childTnLst>
                              <p:par>
                                <p:cTn decel="100000" fill="hold" grpId="0" id="107" nodeType="afterEffect" presetClass="entr" presetID="2" presetSubtype="8">
                                  <p:stCondLst>
                                    <p:cond delay="500"/>
                                  </p:stCondLst>
                                  <p:iterate type="wd">
                                    <p:tmPct val="10000"/>
                                  </p:iterate>
                                  <p:childTnLst>
                                    <p:set>
                                      <p:cBhvr>
                                        <p:cTn dur="1" fill="hold" id="108">
                                          <p:stCondLst>
                                            <p:cond delay="0"/>
                                          </p:stCondLst>
                                        </p:cTn>
                                        <p:tgtEl>
                                          <p:spTgt spid="1048828"/>
                                        </p:tgtEl>
                                        <p:attrNameLst>
                                          <p:attrName>style.visibility</p:attrName>
                                        </p:attrNameLst>
                                      </p:cBhvr>
                                      <p:to>
                                        <p:strVal val="visible"/>
                                      </p:to>
                                    </p:set>
                                    <p:anim calcmode="lin" valueType="num">
                                      <p:cBhvr additive="base">
                                        <p:cTn dur="500" fill="hold" id="109"/>
                                        <p:tgtEl>
                                          <p:spTgt spid="1048828"/>
                                        </p:tgtEl>
                                        <p:attrNameLst>
                                          <p:attrName>ppt_x</p:attrName>
                                        </p:attrNameLst>
                                      </p:cBhvr>
                                      <p:tavLst>
                                        <p:tav tm="0">
                                          <p:val>
                                            <p:strVal val="0-#ppt_w/2"/>
                                          </p:val>
                                        </p:tav>
                                        <p:tav tm="100000">
                                          <p:val>
                                            <p:strVal val="#ppt_x"/>
                                          </p:val>
                                        </p:tav>
                                      </p:tavLst>
                                    </p:anim>
                                    <p:anim calcmode="lin" valueType="num">
                                      <p:cBhvr additive="base">
                                        <p:cTn dur="500" fill="hold" id="110"/>
                                        <p:tgtEl>
                                          <p:spTgt spid="1048828"/>
                                        </p:tgtEl>
                                        <p:attrNameLst>
                                          <p:attrName>ppt_y</p:attrName>
                                        </p:attrNameLst>
                                      </p:cBhvr>
                                      <p:tavLst>
                                        <p:tav tm="0">
                                          <p:val>
                                            <p:strVal val="#ppt_y"/>
                                          </p:val>
                                        </p:tav>
                                        <p:tav tm="100000">
                                          <p:val>
                                            <p:strVal val="#ppt_y"/>
                                          </p:val>
                                        </p:tav>
                                      </p:tavLst>
                                    </p:anim>
                                  </p:childTnLst>
                                </p:cTn>
                              </p:par>
                              <p:par>
                                <p:cTn decel="100000" fill="hold" grpId="0" id="111" nodeType="withEffect" presetClass="entr" presetID="2" presetSubtype="2">
                                  <p:stCondLst>
                                    <p:cond delay="500"/>
                                  </p:stCondLst>
                                  <p:childTnLst>
                                    <p:set>
                                      <p:cBhvr>
                                        <p:cTn dur="1" fill="hold" id="112">
                                          <p:stCondLst>
                                            <p:cond delay="0"/>
                                          </p:stCondLst>
                                        </p:cTn>
                                        <p:tgtEl>
                                          <p:spTgt spid="1048829"/>
                                        </p:tgtEl>
                                        <p:attrNameLst>
                                          <p:attrName>style.visibility</p:attrName>
                                        </p:attrNameLst>
                                      </p:cBhvr>
                                      <p:to>
                                        <p:strVal val="visible"/>
                                      </p:to>
                                    </p:set>
                                    <p:anim calcmode="lin" valueType="num">
                                      <p:cBhvr additive="base">
                                        <p:cTn dur="500" fill="hold" id="113"/>
                                        <p:tgtEl>
                                          <p:spTgt spid="1048829"/>
                                        </p:tgtEl>
                                        <p:attrNameLst>
                                          <p:attrName>ppt_x</p:attrName>
                                        </p:attrNameLst>
                                      </p:cBhvr>
                                      <p:tavLst>
                                        <p:tav tm="0">
                                          <p:val>
                                            <p:strVal val="1+#ppt_w/2"/>
                                          </p:val>
                                        </p:tav>
                                        <p:tav tm="100000">
                                          <p:val>
                                            <p:strVal val="#ppt_x"/>
                                          </p:val>
                                        </p:tav>
                                      </p:tavLst>
                                    </p:anim>
                                    <p:anim calcmode="lin" valueType="num">
                                      <p:cBhvr additive="base">
                                        <p:cTn dur="500" fill="hold" id="114"/>
                                        <p:tgtEl>
                                          <p:spTgt spid="1048829"/>
                                        </p:tgtEl>
                                        <p:attrNameLst>
                                          <p:attrName>ppt_y</p:attrName>
                                        </p:attrNameLst>
                                      </p:cBhvr>
                                      <p:tavLst>
                                        <p:tav tm="0">
                                          <p:val>
                                            <p:strVal val="#ppt_y"/>
                                          </p:val>
                                        </p:tav>
                                        <p:tav tm="100000">
                                          <p:val>
                                            <p:strVal val="#ppt_y"/>
                                          </p:val>
                                        </p:tav>
                                      </p:tavLst>
                                    </p:anim>
                                  </p:childTnLst>
                                </p:cTn>
                              </p:par>
                            </p:childTnLst>
                          </p:cTn>
                        </p:par>
                        <p:par>
                          <p:cTn fill="hold" id="115">
                            <p:stCondLst>
                              <p:cond delay="6500"/>
                            </p:stCondLst>
                            <p:childTnLst>
                              <p:par>
                                <p:cTn fill="hold" grpId="0" id="116" nodeType="afterEffect" presetClass="entr" presetID="22" presetSubtype="8">
                                  <p:stCondLst>
                                    <p:cond delay="250"/>
                                  </p:stCondLst>
                                  <p:childTnLst>
                                    <p:set>
                                      <p:cBhvr>
                                        <p:cTn dur="1" fill="hold" id="117">
                                          <p:stCondLst>
                                            <p:cond delay="0"/>
                                          </p:stCondLst>
                                        </p:cTn>
                                        <p:tgtEl>
                                          <p:spTgt spid="1048830">
                                            <p:txEl>
                                              <p:pRg st="0" end="0"/>
                                            </p:txEl>
                                          </p:spTgt>
                                        </p:tgtEl>
                                        <p:attrNameLst>
                                          <p:attrName>style.visibility</p:attrName>
                                        </p:attrNameLst>
                                      </p:cBhvr>
                                      <p:to>
                                        <p:strVal val="visible"/>
                                      </p:to>
                                    </p:set>
                                    <p:animEffect transition="in" filter="wipe(left)">
                                      <p:cBhvr>
                                        <p:cTn dur="500" id="118"/>
                                        <p:tgtEl>
                                          <p:spTgt spid="10488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23" grpId="0" animBg="1"/>
      <p:bldP spid="1048824" grpId="0" animBg="1"/>
      <p:bldP spid="1048828" grpId="0"/>
      <p:bldP spid="1048829" grpId="0" animBg="1"/>
      <p:bldP spid="1048830" grpId="0" build="p">
        <p:tmplLst>
          <p:tmpl lvl="1">
            <p:tnLst>
              <p:par>
                <p:cTn fill="hold" nodeType="afterEffect" presetClass="entr" presetID="22" presetSubtype="8">
                  <p:stCondLst>
                    <p:cond delay="250"/>
                  </p:stCondLst>
                  <p:childTnLst>
                    <p:set>
                      <p:cBhvr>
                        <p:cTn dur="1" fill="hold">
                          <p:stCondLst>
                            <p:cond delay="0"/>
                          </p:stCondLst>
                        </p:cTn>
                        <p:tgtEl>
                          <p:spTgt spid="1048830"/>
                        </p:tgtEl>
                        <p:attrNameLst>
                          <p:attrName>style.visibility</p:attrName>
                        </p:attrNameLst>
                      </p:cBhvr>
                      <p:to>
                        <p:strVal val="visible"/>
                      </p:to>
                    </p:set>
                    <p:animEffect transition="in" filter="wipe(left)">
                      <p:cBhvr>
                        <p:cTn dur="500"/>
                        <p:tgtEl>
                          <p:spTgt spid="1048830"/>
                        </p:tgtEl>
                      </p:cBhvr>
                    </p:animEffect>
                  </p:childTnLst>
                </p:cTn>
              </p:par>
            </p:tnLst>
          </p:tmpl>
        </p:tmplLst>
      </p:bldP>
      <p:bldP spid="1048831" grpId="0"/>
      <p:bldP spid="1048832" grpId="0" animBg="1"/>
      <p:bldP spid="1048833" grpId="0"/>
      <p:bldP spid="1048834" grpId="0" build="p">
        <p:tmplLst>
          <p:tmpl lvl="1">
            <p:tnLst>
              <p:par>
                <p:cTn decel="100000" fill="hold" nodeType="afterEffect" presetClass="entr" presetID="2" presetSubtype="8">
                  <p:stCondLst>
                    <p:cond delay="0"/>
                  </p:stCondLst>
                  <p:childTnLst>
                    <p:set>
                      <p:cBhvr>
                        <p:cTn dur="1" fill="hold">
                          <p:stCondLst>
                            <p:cond delay="0"/>
                          </p:stCondLst>
                        </p:cTn>
                        <p:tgtEl>
                          <p:spTgt spid="1048834"/>
                        </p:tgtEl>
                        <p:attrNameLst>
                          <p:attrName>style.visibility</p:attrName>
                        </p:attrNameLst>
                      </p:cBhvr>
                      <p:to>
                        <p:strVal val="visible"/>
                      </p:to>
                    </p:set>
                    <p:anim calcmode="lin" valueType="num">
                      <p:cBhvr additive="base">
                        <p:cTn dur="500" fill="hold"/>
                        <p:tgtEl>
                          <p:spTgt spid="1048834"/>
                        </p:tgtEl>
                        <p:attrNameLst>
                          <p:attrName>ppt_x</p:attrName>
                        </p:attrNameLst>
                      </p:cBhvr>
                      <p:tavLst>
                        <p:tav tm="0">
                          <p:val>
                            <p:strVal val="0-#ppt_w/2"/>
                          </p:val>
                        </p:tav>
                        <p:tav tm="100000">
                          <p:val>
                            <p:strVal val="#ppt_x"/>
                          </p:val>
                        </p:tav>
                      </p:tavLst>
                    </p:anim>
                    <p:anim calcmode="lin" valueType="num">
                      <p:cBhvr additive="base">
                        <p:cTn dur="500" fill="hold"/>
                        <p:tgtEl>
                          <p:spTgt spid="1048834"/>
                        </p:tgtEl>
                        <p:attrNameLst>
                          <p:attrName>ppt_y</p:attrName>
                        </p:attrNameLst>
                      </p:cBhvr>
                      <p:tavLst>
                        <p:tav tm="0">
                          <p:val>
                            <p:strVal val="#ppt_y"/>
                          </p:val>
                        </p:tav>
                        <p:tav tm="100000">
                          <p:val>
                            <p:strVal val="#ppt_y"/>
                          </p:val>
                        </p:tav>
                      </p:tavLst>
                    </p:anim>
                  </p:childTnLst>
                </p:cTn>
              </p:par>
            </p:tnLst>
          </p:tmpl>
        </p:tmplLst>
      </p:bldP>
      <p:bldP spid="1048835" grpId="0" build="p">
        <p:tmplLst>
          <p:tmpl lvl="1">
            <p:tnLst>
              <p:par>
                <p:cTn decel="100000" fill="hold" nodeType="withEffect" presetClass="entr" presetID="2" presetSubtype="8">
                  <p:stCondLst>
                    <p:cond delay="100"/>
                  </p:stCondLst>
                  <p:childTnLst>
                    <p:set>
                      <p:cBhvr>
                        <p:cTn dur="1" fill="hold">
                          <p:stCondLst>
                            <p:cond delay="0"/>
                          </p:stCondLst>
                        </p:cTn>
                        <p:tgtEl>
                          <p:spTgt spid="1048835"/>
                        </p:tgtEl>
                        <p:attrNameLst>
                          <p:attrName>style.visibility</p:attrName>
                        </p:attrNameLst>
                      </p:cBhvr>
                      <p:to>
                        <p:strVal val="visible"/>
                      </p:to>
                    </p:set>
                    <p:anim calcmode="lin" valueType="num">
                      <p:cBhvr additive="base">
                        <p:cTn dur="500" fill="hold"/>
                        <p:tgtEl>
                          <p:spTgt spid="1048835"/>
                        </p:tgtEl>
                        <p:attrNameLst>
                          <p:attrName>ppt_x</p:attrName>
                        </p:attrNameLst>
                      </p:cBhvr>
                      <p:tavLst>
                        <p:tav tm="0">
                          <p:val>
                            <p:strVal val="0-#ppt_w/2"/>
                          </p:val>
                        </p:tav>
                        <p:tav tm="100000">
                          <p:val>
                            <p:strVal val="#ppt_x"/>
                          </p:val>
                        </p:tav>
                      </p:tavLst>
                    </p:anim>
                    <p:anim calcmode="lin" valueType="num">
                      <p:cBhvr additive="base">
                        <p:cTn dur="500" fill="hold"/>
                        <p:tgtEl>
                          <p:spTgt spid="1048835"/>
                        </p:tgtEl>
                        <p:attrNameLst>
                          <p:attrName>ppt_y</p:attrName>
                        </p:attrNameLst>
                      </p:cBhvr>
                      <p:tavLst>
                        <p:tav tm="0">
                          <p:val>
                            <p:strVal val="#ppt_y"/>
                          </p:val>
                        </p:tav>
                        <p:tav tm="100000">
                          <p:val>
                            <p:strVal val="#ppt_y"/>
                          </p:val>
                        </p:tav>
                      </p:tavLst>
                    </p:anim>
                  </p:childTnLst>
                </p:cTn>
              </p:par>
            </p:tnLst>
          </p:tmpl>
        </p:tmplLst>
      </p:bldP>
      <p:bldP spid="1048836" grpId="0" animBg="1"/>
      <p:bldP spid="1048837" grpId="0"/>
      <p:bldP spid="1048838" grpId="0" build="p">
        <p:tmplLst>
          <p:tmpl lvl="1">
            <p:tnLst>
              <p:par>
                <p:cTn decel="100000" fill="hold" nodeType="afterEffect" presetClass="entr" presetID="2" presetSubtype="8">
                  <p:stCondLst>
                    <p:cond delay="0"/>
                  </p:stCondLst>
                  <p:childTnLst>
                    <p:set>
                      <p:cBhvr>
                        <p:cTn dur="1" fill="hold">
                          <p:stCondLst>
                            <p:cond delay="0"/>
                          </p:stCondLst>
                        </p:cTn>
                        <p:tgtEl>
                          <p:spTgt spid="1048838"/>
                        </p:tgtEl>
                        <p:attrNameLst>
                          <p:attrName>style.visibility</p:attrName>
                        </p:attrNameLst>
                      </p:cBhvr>
                      <p:to>
                        <p:strVal val="visible"/>
                      </p:to>
                    </p:set>
                    <p:anim calcmode="lin" valueType="num">
                      <p:cBhvr additive="base">
                        <p:cTn dur="500" fill="hold"/>
                        <p:tgtEl>
                          <p:spTgt spid="1048838"/>
                        </p:tgtEl>
                        <p:attrNameLst>
                          <p:attrName>ppt_x</p:attrName>
                        </p:attrNameLst>
                      </p:cBhvr>
                      <p:tavLst>
                        <p:tav tm="0">
                          <p:val>
                            <p:strVal val="0-#ppt_w/2"/>
                          </p:val>
                        </p:tav>
                        <p:tav tm="100000">
                          <p:val>
                            <p:strVal val="#ppt_x"/>
                          </p:val>
                        </p:tav>
                      </p:tavLst>
                    </p:anim>
                    <p:anim calcmode="lin" valueType="num">
                      <p:cBhvr additive="base">
                        <p:cTn dur="500" fill="hold"/>
                        <p:tgtEl>
                          <p:spTgt spid="1048838"/>
                        </p:tgtEl>
                        <p:attrNameLst>
                          <p:attrName>ppt_y</p:attrName>
                        </p:attrNameLst>
                      </p:cBhvr>
                      <p:tavLst>
                        <p:tav tm="0">
                          <p:val>
                            <p:strVal val="#ppt_y"/>
                          </p:val>
                        </p:tav>
                        <p:tav tm="100000">
                          <p:val>
                            <p:strVal val="#ppt_y"/>
                          </p:val>
                        </p:tav>
                      </p:tavLst>
                    </p:anim>
                  </p:childTnLst>
                </p:cTn>
              </p:par>
            </p:tnLst>
          </p:tmpl>
        </p:tmplLst>
      </p:bldP>
      <p:bldP spid="1048839" grpId="0" build="p">
        <p:tmplLst>
          <p:tmpl lvl="1">
            <p:tnLst>
              <p:par>
                <p:cTn decel="100000" fill="hold" nodeType="withEffect" presetClass="entr" presetID="2" presetSubtype="8">
                  <p:stCondLst>
                    <p:cond delay="100"/>
                  </p:stCondLst>
                  <p:childTnLst>
                    <p:set>
                      <p:cBhvr>
                        <p:cTn dur="1" fill="hold">
                          <p:stCondLst>
                            <p:cond delay="0"/>
                          </p:stCondLst>
                        </p:cTn>
                        <p:tgtEl>
                          <p:spTgt spid="1048839"/>
                        </p:tgtEl>
                        <p:attrNameLst>
                          <p:attrName>style.visibility</p:attrName>
                        </p:attrNameLst>
                      </p:cBhvr>
                      <p:to>
                        <p:strVal val="visible"/>
                      </p:to>
                    </p:set>
                    <p:anim calcmode="lin" valueType="num">
                      <p:cBhvr additive="base">
                        <p:cTn dur="500" fill="hold"/>
                        <p:tgtEl>
                          <p:spTgt spid="1048839"/>
                        </p:tgtEl>
                        <p:attrNameLst>
                          <p:attrName>ppt_x</p:attrName>
                        </p:attrNameLst>
                      </p:cBhvr>
                      <p:tavLst>
                        <p:tav tm="0">
                          <p:val>
                            <p:strVal val="0-#ppt_w/2"/>
                          </p:val>
                        </p:tav>
                        <p:tav tm="100000">
                          <p:val>
                            <p:strVal val="#ppt_x"/>
                          </p:val>
                        </p:tav>
                      </p:tavLst>
                    </p:anim>
                    <p:anim calcmode="lin" valueType="num">
                      <p:cBhvr additive="base">
                        <p:cTn dur="500" fill="hold"/>
                        <p:tgtEl>
                          <p:spTgt spid="1048839"/>
                        </p:tgtEl>
                        <p:attrNameLst>
                          <p:attrName>ppt_y</p:attrName>
                        </p:attrNameLst>
                      </p:cBhvr>
                      <p:tavLst>
                        <p:tav tm="0">
                          <p:val>
                            <p:strVal val="#ppt_y"/>
                          </p:val>
                        </p:tav>
                        <p:tav tm="100000">
                          <p:val>
                            <p:strVal val="#ppt_y"/>
                          </p:val>
                        </p:tav>
                      </p:tavLst>
                    </p:anim>
                  </p:childTnLst>
                </p:cTn>
              </p:par>
            </p:tnLst>
          </p:tmpl>
        </p:tmplLst>
      </p:bldP>
      <p:bldP spid="1048840" grpId="0" animBg="1"/>
      <p:bldP spid="1048841" grpId="0"/>
      <p:bldP spid="1048842" grpId="0" build="p">
        <p:tmplLst>
          <p:tmpl lvl="1">
            <p:tnLst>
              <p:par>
                <p:cTn decel="100000" fill="hold" nodeType="afterEffect" presetClass="entr" presetID="2" presetSubtype="2">
                  <p:stCondLst>
                    <p:cond delay="0"/>
                  </p:stCondLst>
                  <p:childTnLst>
                    <p:set>
                      <p:cBhvr>
                        <p:cTn dur="1" fill="hold">
                          <p:stCondLst>
                            <p:cond delay="0"/>
                          </p:stCondLst>
                        </p:cTn>
                        <p:tgtEl>
                          <p:spTgt spid="1048842"/>
                        </p:tgtEl>
                        <p:attrNameLst>
                          <p:attrName>style.visibility</p:attrName>
                        </p:attrNameLst>
                      </p:cBhvr>
                      <p:to>
                        <p:strVal val="visible"/>
                      </p:to>
                    </p:set>
                    <p:anim calcmode="lin" valueType="num">
                      <p:cBhvr additive="base">
                        <p:cTn dur="500" fill="hold"/>
                        <p:tgtEl>
                          <p:spTgt spid="1048842"/>
                        </p:tgtEl>
                        <p:attrNameLst>
                          <p:attrName>ppt_x</p:attrName>
                        </p:attrNameLst>
                      </p:cBhvr>
                      <p:tavLst>
                        <p:tav tm="0">
                          <p:val>
                            <p:strVal val="1+#ppt_w/2"/>
                          </p:val>
                        </p:tav>
                        <p:tav tm="100000">
                          <p:val>
                            <p:strVal val="#ppt_x"/>
                          </p:val>
                        </p:tav>
                      </p:tavLst>
                    </p:anim>
                    <p:anim calcmode="lin" valueType="num">
                      <p:cBhvr additive="base">
                        <p:cTn dur="500" fill="hold"/>
                        <p:tgtEl>
                          <p:spTgt spid="1048842"/>
                        </p:tgtEl>
                        <p:attrNameLst>
                          <p:attrName>ppt_y</p:attrName>
                        </p:attrNameLst>
                      </p:cBhvr>
                      <p:tavLst>
                        <p:tav tm="0">
                          <p:val>
                            <p:strVal val="#ppt_y"/>
                          </p:val>
                        </p:tav>
                        <p:tav tm="100000">
                          <p:val>
                            <p:strVal val="#ppt_y"/>
                          </p:val>
                        </p:tav>
                      </p:tavLst>
                    </p:anim>
                  </p:childTnLst>
                </p:cTn>
              </p:par>
            </p:tnLst>
          </p:tmpl>
        </p:tmplLst>
      </p:bldP>
      <p:bldP spid="1048843" grpId="0" build="p">
        <p:tmplLst>
          <p:tmpl lvl="1">
            <p:tnLst>
              <p:par>
                <p:cTn decel="100000" fill="hold" nodeType="withEffect" presetClass="entr" presetID="2" presetSubtype="2">
                  <p:stCondLst>
                    <p:cond delay="100"/>
                  </p:stCondLst>
                  <p:childTnLst>
                    <p:set>
                      <p:cBhvr>
                        <p:cTn dur="1" fill="hold">
                          <p:stCondLst>
                            <p:cond delay="0"/>
                          </p:stCondLst>
                        </p:cTn>
                        <p:tgtEl>
                          <p:spTgt spid="1048843"/>
                        </p:tgtEl>
                        <p:attrNameLst>
                          <p:attrName>style.visibility</p:attrName>
                        </p:attrNameLst>
                      </p:cBhvr>
                      <p:to>
                        <p:strVal val="visible"/>
                      </p:to>
                    </p:set>
                    <p:anim calcmode="lin" valueType="num">
                      <p:cBhvr additive="base">
                        <p:cTn dur="500" fill="hold"/>
                        <p:tgtEl>
                          <p:spTgt spid="1048843"/>
                        </p:tgtEl>
                        <p:attrNameLst>
                          <p:attrName>ppt_x</p:attrName>
                        </p:attrNameLst>
                      </p:cBhvr>
                      <p:tavLst>
                        <p:tav tm="0">
                          <p:val>
                            <p:strVal val="1+#ppt_w/2"/>
                          </p:val>
                        </p:tav>
                        <p:tav tm="100000">
                          <p:val>
                            <p:strVal val="#ppt_x"/>
                          </p:val>
                        </p:tav>
                      </p:tavLst>
                    </p:anim>
                    <p:anim calcmode="lin" valueType="num">
                      <p:cBhvr additive="base">
                        <p:cTn dur="500" fill="hold"/>
                        <p:tgtEl>
                          <p:spTgt spid="1048843"/>
                        </p:tgtEl>
                        <p:attrNameLst>
                          <p:attrName>ppt_y</p:attrName>
                        </p:attrNameLst>
                      </p:cBhvr>
                      <p:tavLst>
                        <p:tav tm="0">
                          <p:val>
                            <p:strVal val="#ppt_y"/>
                          </p:val>
                        </p:tav>
                        <p:tav tm="100000">
                          <p:val>
                            <p:strVal val="#ppt_y"/>
                          </p:val>
                        </p:tav>
                      </p:tavLst>
                    </p:anim>
                  </p:childTnLst>
                </p:cTn>
              </p:par>
            </p:tnLst>
          </p:tmpl>
        </p:tmplLst>
      </p:bldP>
      <p:bldP spid="1048844" grpId="0" animBg="1"/>
      <p:bldP spid="1048845" grpId="0"/>
      <p:bldP spid="1048846" grpId="0" build="p">
        <p:tmplLst>
          <p:tmpl lvl="1">
            <p:tnLst>
              <p:par>
                <p:cTn decel="100000" fill="hold" nodeType="afterEffect" presetClass="entr" presetID="2" presetSubtype="2">
                  <p:stCondLst>
                    <p:cond delay="0"/>
                  </p:stCondLst>
                  <p:childTnLst>
                    <p:set>
                      <p:cBhvr>
                        <p:cTn dur="1" fill="hold">
                          <p:stCondLst>
                            <p:cond delay="0"/>
                          </p:stCondLst>
                        </p:cTn>
                        <p:tgtEl>
                          <p:spTgt spid="1048846"/>
                        </p:tgtEl>
                        <p:attrNameLst>
                          <p:attrName>style.visibility</p:attrName>
                        </p:attrNameLst>
                      </p:cBhvr>
                      <p:to>
                        <p:strVal val="visible"/>
                      </p:to>
                    </p:set>
                    <p:anim calcmode="lin" valueType="num">
                      <p:cBhvr additive="base">
                        <p:cTn dur="500" fill="hold"/>
                        <p:tgtEl>
                          <p:spTgt spid="1048846"/>
                        </p:tgtEl>
                        <p:attrNameLst>
                          <p:attrName>ppt_x</p:attrName>
                        </p:attrNameLst>
                      </p:cBhvr>
                      <p:tavLst>
                        <p:tav tm="0">
                          <p:val>
                            <p:strVal val="1+#ppt_w/2"/>
                          </p:val>
                        </p:tav>
                        <p:tav tm="100000">
                          <p:val>
                            <p:strVal val="#ppt_x"/>
                          </p:val>
                        </p:tav>
                      </p:tavLst>
                    </p:anim>
                    <p:anim calcmode="lin" valueType="num">
                      <p:cBhvr additive="base">
                        <p:cTn dur="500" fill="hold"/>
                        <p:tgtEl>
                          <p:spTgt spid="1048846"/>
                        </p:tgtEl>
                        <p:attrNameLst>
                          <p:attrName>ppt_y</p:attrName>
                        </p:attrNameLst>
                      </p:cBhvr>
                      <p:tavLst>
                        <p:tav tm="0">
                          <p:val>
                            <p:strVal val="#ppt_y"/>
                          </p:val>
                        </p:tav>
                        <p:tav tm="100000">
                          <p:val>
                            <p:strVal val="#ppt_y"/>
                          </p:val>
                        </p:tav>
                      </p:tavLst>
                    </p:anim>
                  </p:childTnLst>
                </p:cTn>
              </p:par>
            </p:tnLst>
          </p:tmpl>
        </p:tmplLst>
      </p:bldP>
      <p:bldP spid="1048847" grpId="0" build="p">
        <p:tmplLst>
          <p:tmpl lvl="1">
            <p:tnLst>
              <p:par>
                <p:cTn decel="100000" fill="hold" nodeType="withEffect" presetClass="entr" presetID="2" presetSubtype="2">
                  <p:stCondLst>
                    <p:cond delay="100"/>
                  </p:stCondLst>
                  <p:childTnLst>
                    <p:set>
                      <p:cBhvr>
                        <p:cTn dur="1" fill="hold">
                          <p:stCondLst>
                            <p:cond delay="0"/>
                          </p:stCondLst>
                        </p:cTn>
                        <p:tgtEl>
                          <p:spTgt spid="1048847"/>
                        </p:tgtEl>
                        <p:attrNameLst>
                          <p:attrName>style.visibility</p:attrName>
                        </p:attrNameLst>
                      </p:cBhvr>
                      <p:to>
                        <p:strVal val="visible"/>
                      </p:to>
                    </p:set>
                    <p:anim calcmode="lin" valueType="num">
                      <p:cBhvr additive="base">
                        <p:cTn dur="500" fill="hold"/>
                        <p:tgtEl>
                          <p:spTgt spid="1048847"/>
                        </p:tgtEl>
                        <p:attrNameLst>
                          <p:attrName>ppt_x</p:attrName>
                        </p:attrNameLst>
                      </p:cBhvr>
                      <p:tavLst>
                        <p:tav tm="0">
                          <p:val>
                            <p:strVal val="1+#ppt_w/2"/>
                          </p:val>
                        </p:tav>
                        <p:tav tm="100000">
                          <p:val>
                            <p:strVal val="#ppt_x"/>
                          </p:val>
                        </p:tav>
                      </p:tavLst>
                    </p:anim>
                    <p:anim calcmode="lin" valueType="num">
                      <p:cBhvr additive="base">
                        <p:cTn dur="500" fill="hold"/>
                        <p:tgtEl>
                          <p:spTgt spid="104884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eb">
    <p:bg>
      <p:bgPr>
        <a:solidFill>
          <a:schemeClr val="tx2"/>
        </a:solidFill>
      </p:bgPr>
    </p:bg>
    <p:spTree>
      <p:nvGrpSpPr>
        <p:cNvPr id="162" name=""/>
        <p:cNvGrpSpPr/>
        <p:nvPr/>
      </p:nvGrpSpPr>
      <p:grpSpPr>
        <a:xfrm>
          <a:off x="0" y="0"/>
          <a:ext cx="0" cy="0"/>
          <a:chOff x="0" y="0"/>
          <a:chExt cx="0" cy="0"/>
        </a:xfrm>
      </p:grpSpPr>
      <p:sp>
        <p:nvSpPr>
          <p:cNvPr id="1048954" name="正方形/長方形 42"/>
          <p:cNvSpPr/>
          <p:nvPr userDrawn="1"/>
        </p:nvSpPr>
        <p:spPr>
          <a:xfrm>
            <a:off x="0" y="1"/>
            <a:ext cx="18286413" cy="514350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955" name="正方形/長方形 43"/>
          <p:cNvSpPr/>
          <p:nvPr userDrawn="1"/>
        </p:nvSpPr>
        <p:spPr>
          <a:xfrm rot="18900000">
            <a:off x="3883795" y="2082068"/>
            <a:ext cx="11703601" cy="13856870"/>
          </a:xfrm>
          <a:custGeom>
            <a:avLst/>
            <a:ahLst/>
            <a:rect l="l" t="t" r="r" b="b"/>
            <a:pathLst>
              <a:path w="11703601" h="13856870">
                <a:moveTo>
                  <a:pt x="11703601" y="2930668"/>
                </a:moveTo>
                <a:lnTo>
                  <a:pt x="11703601" y="13128263"/>
                </a:lnTo>
                <a:lnTo>
                  <a:pt x="10974994" y="13856870"/>
                </a:lnTo>
                <a:lnTo>
                  <a:pt x="0" y="2881876"/>
                </a:lnTo>
                <a:lnTo>
                  <a:pt x="1" y="0"/>
                </a:lnTo>
                <a:lnTo>
                  <a:pt x="7317135" y="7317134"/>
                </a:lnTo>
                <a:close/>
              </a:path>
            </a:pathLst>
          </a:cu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956" name="フッター プレースホルダー 2"/>
          <p:cNvSpPr>
            <a:spLocks noGrp="1"/>
          </p:cNvSpPr>
          <p:nvPr userDrawn="1">
            <p:ph type="ftr" sz="quarter" idx="10"/>
          </p:nvPr>
        </p:nvSpPr>
        <p:spPr>
          <a:xfrm>
            <a:off x="10509540" y="9464400"/>
            <a:ext cx="5790697" cy="547688"/>
          </a:xfrm>
          <a:prstGeom prst="rect"/>
        </p:spPr>
        <p:txBody>
          <a:bodyPr/>
          <a:p>
            <a:r>
              <a:rPr altLang="ja-JP" lang="en-US"/>
              <a:t>The Power of PowerPoint | thepopp.com</a:t>
            </a:r>
            <a:endParaRPr altLang="en-US" dirty="0" lang="ja-JP"/>
          </a:p>
        </p:txBody>
      </p:sp>
      <p:sp>
        <p:nvSpPr>
          <p:cNvPr id="1048957" name="スライド番号プレースホルダー 3"/>
          <p:cNvSpPr>
            <a:spLocks noGrp="1"/>
          </p:cNvSpPr>
          <p:nvPr userDrawn="1">
            <p:ph type="sldNum" sz="quarter" idx="11"/>
          </p:nvPr>
        </p:nvSpPr>
        <p:spPr>
          <a:xfrm>
            <a:off x="17136094" y="9432788"/>
            <a:ext cx="1080120" cy="547688"/>
          </a:xfrm>
          <a:prstGeom prst="rect"/>
        </p:spPr>
        <p:txBody>
          <a:bodyPr/>
          <a:p>
            <a:fld id="{E6459DFB-86F3-43FA-8567-2EA6E426AE90}" type="slidenum">
              <a:rPr altLang="en-US" lang="ja-JP" smtClean="0"/>
              <a:t>‹#›</a:t>
            </a:fld>
            <a:endParaRPr altLang="en-US" lang="ja-JP"/>
          </a:p>
        </p:txBody>
      </p:sp>
      <p:sp>
        <p:nvSpPr>
          <p:cNvPr id="1048958" name="図プレースホルダー 19"/>
          <p:cNvSpPr>
            <a:spLocks noGrp="1"/>
          </p:cNvSpPr>
          <p:nvPr>
            <p:ph type="pic" sz="quarter" idx="12" hasCustomPrompt="1"/>
          </p:nvPr>
        </p:nvSpPr>
        <p:spPr>
          <a:xfrm>
            <a:off x="677771" y="2393778"/>
            <a:ext cx="10397852" cy="5846066"/>
          </a:xfrm>
          <a:solidFill>
            <a:schemeClr val="accent3">
              <a:lumMod val="20000"/>
              <a:lumOff val="80000"/>
            </a:schemeClr>
          </a:solidFill>
        </p:spPr>
        <p:txBody>
          <a:bodyPr>
            <a:normAutofit/>
          </a:bodyPr>
          <a:lstStyle>
            <a:lvl1pPr>
              <a:defRPr sz="1600"/>
            </a:lvl1pPr>
          </a:lstStyle>
          <a:p>
            <a:r>
              <a:rPr altLang="ja-JP" dirty="0" kumimoji="1" lang="en-US"/>
              <a:t>Add an image</a:t>
            </a:r>
            <a:endParaRPr altLang="en-US" dirty="0" kumimoji="1" lang="ja-JP"/>
          </a:p>
        </p:txBody>
      </p:sp>
      <p:grpSp>
        <p:nvGrpSpPr>
          <p:cNvPr id="163" name="グループ化 37"/>
          <p:cNvGrpSpPr/>
          <p:nvPr userDrawn="1"/>
        </p:nvGrpSpPr>
        <p:grpSpPr>
          <a:xfrm>
            <a:off x="677772" y="1800272"/>
            <a:ext cx="10397851" cy="593505"/>
            <a:chOff x="4888773" y="2065794"/>
            <a:chExt cx="8534400" cy="487140"/>
          </a:xfrm>
        </p:grpSpPr>
        <p:sp>
          <p:nvSpPr>
            <p:cNvPr id="1048959" name="角丸四角形 7"/>
            <p:cNvSpPr/>
            <p:nvPr userDrawn="1"/>
          </p:nvSpPr>
          <p:spPr>
            <a:xfrm>
              <a:off x="4888773" y="2065794"/>
              <a:ext cx="8534400" cy="487140"/>
            </a:xfrm>
            <a:custGeom>
              <a:avLst/>
              <a:ah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960" name="正方形/長方形 27"/>
            <p:cNvSpPr/>
            <p:nvPr userDrawn="1"/>
          </p:nvSpPr>
          <p:spPr>
            <a:xfrm>
              <a:off x="4888773" y="2489434"/>
              <a:ext cx="8534400" cy="63500"/>
            </a:xfrm>
            <a:prstGeom prst="rect"/>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grpSp>
          <p:nvGrpSpPr>
            <p:cNvPr id="164" name="グループ化 28"/>
            <p:cNvGrpSpPr/>
            <p:nvPr userDrawn="1"/>
          </p:nvGrpSpPr>
          <p:grpSpPr>
            <a:xfrm>
              <a:off x="5071109" y="2204589"/>
              <a:ext cx="542925" cy="142875"/>
              <a:chOff x="2524125" y="1614487"/>
              <a:chExt cx="542925" cy="142875"/>
            </a:xfrm>
          </p:grpSpPr>
          <p:sp>
            <p:nvSpPr>
              <p:cNvPr id="1048961" name="円/楕円 29"/>
              <p:cNvSpPr/>
              <p:nvPr userDrawn="1"/>
            </p:nvSpPr>
            <p:spPr>
              <a:xfrm>
                <a:off x="2524125" y="1614487"/>
                <a:ext cx="142875" cy="142875"/>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962" name="円/楕円 30"/>
              <p:cNvSpPr/>
              <p:nvPr userDrawn="1"/>
            </p:nvSpPr>
            <p:spPr>
              <a:xfrm>
                <a:off x="2724150" y="1614487"/>
                <a:ext cx="142875" cy="142875"/>
              </a:xfrm>
              <a:prstGeom prst="ellipse"/>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963" name="円/楕円 31"/>
              <p:cNvSpPr/>
              <p:nvPr userDrawn="1"/>
            </p:nvSpPr>
            <p:spPr>
              <a:xfrm>
                <a:off x="2924175" y="1614487"/>
                <a:ext cx="142875" cy="142875"/>
              </a:xfrm>
              <a:prstGeom prst="ellips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grpSp>
        <p:grpSp>
          <p:nvGrpSpPr>
            <p:cNvPr id="165" name="グループ化 32"/>
            <p:cNvGrpSpPr/>
            <p:nvPr userDrawn="1"/>
          </p:nvGrpSpPr>
          <p:grpSpPr>
            <a:xfrm>
              <a:off x="13043533" y="2180776"/>
              <a:ext cx="200026" cy="190500"/>
              <a:chOff x="7781924" y="1704975"/>
              <a:chExt cx="200026" cy="190500"/>
            </a:xfrm>
            <a:solidFill>
              <a:schemeClr val="tx1">
                <a:lumMod val="50000"/>
                <a:lumOff val="50000"/>
              </a:schemeClr>
            </a:solidFill>
          </p:grpSpPr>
          <p:sp>
            <p:nvSpPr>
              <p:cNvPr id="1048964" name="正方形/長方形 33"/>
              <p:cNvSpPr/>
              <p:nvPr userDrawn="1"/>
            </p:nvSpPr>
            <p:spPr>
              <a:xfrm>
                <a:off x="7781925" y="1704975"/>
                <a:ext cx="200025" cy="47625"/>
              </a:xfrm>
              <a:prstGeom prst="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965" name="正方形/長方形 34"/>
              <p:cNvSpPr/>
              <p:nvPr userDrawn="1"/>
            </p:nvSpPr>
            <p:spPr>
              <a:xfrm>
                <a:off x="7781925" y="1776413"/>
                <a:ext cx="200025" cy="47625"/>
              </a:xfrm>
              <a:prstGeom prst="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966" name="正方形/長方形 35"/>
              <p:cNvSpPr/>
              <p:nvPr userDrawn="1"/>
            </p:nvSpPr>
            <p:spPr>
              <a:xfrm>
                <a:off x="7781924" y="1847850"/>
                <a:ext cx="200025" cy="47625"/>
              </a:xfrm>
              <a:prstGeom prst="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grpSp>
      </p:grpSp>
      <p:sp>
        <p:nvSpPr>
          <p:cNvPr id="1048967" name="タイトル プレースホルダー 1"/>
          <p:cNvSpPr>
            <a:spLocks noGrp="1"/>
          </p:cNvSpPr>
          <p:nvPr>
            <p:ph type="title" hasCustomPrompt="1"/>
          </p:nvPr>
        </p:nvSpPr>
        <p:spPr>
          <a:xfrm>
            <a:off x="11375454" y="829993"/>
            <a:ext cx="6192688" cy="4215032"/>
          </a:xfrm>
          <a:prstGeom prst="rect"/>
        </p:spPr>
        <p:txBody>
          <a:bodyPr anchor="b" bIns="81638" lIns="163275" rIns="163275" rtlCol="0" tIns="81638" vert="horz">
            <a:normAutofit/>
          </a:bodyPr>
          <a:lstStyle>
            <a:lvl1pPr>
              <a:defRPr baseline="0">
                <a:solidFill>
                  <a:schemeClr val="tx2"/>
                </a:solidFill>
              </a:defRPr>
            </a:lvl1pPr>
          </a:lstStyle>
          <a:p>
            <a:r>
              <a:rPr altLang="ja-JP" dirty="0" kumimoji="1" lang="en-US"/>
              <a:t>Title goes here</a:t>
            </a:r>
            <a:endParaRPr altLang="en-US" dirty="0" kumimoji="1" lang="ja-JP"/>
          </a:p>
        </p:txBody>
      </p:sp>
      <p:sp>
        <p:nvSpPr>
          <p:cNvPr id="1048968" name="正方形/長方形 40"/>
          <p:cNvSpPr/>
          <p:nvPr userDrawn="1"/>
        </p:nvSpPr>
        <p:spPr>
          <a:xfrm>
            <a:off x="11447462" y="5376509"/>
            <a:ext cx="3240360" cy="72008"/>
          </a:xfrm>
          <a:prstGeom prst="rect"/>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969" name="テキスト プレースホルダー 6"/>
          <p:cNvSpPr>
            <a:spLocks noGrp="1"/>
          </p:cNvSpPr>
          <p:nvPr>
            <p:ph type="body" sz="quarter" idx="24" hasCustomPrompt="1"/>
          </p:nvPr>
        </p:nvSpPr>
        <p:spPr>
          <a:xfrm>
            <a:off x="11395429" y="5497339"/>
            <a:ext cx="6196784" cy="3462585"/>
          </a:xfrm>
        </p:spPr>
        <p:txBody>
          <a:bodyPr anchor="t">
            <a:noAutofit/>
          </a:bodyPr>
          <a:lstStyle>
            <a:lvl1pPr algn="l">
              <a:defRPr baseline="0" sz="2000" i="0">
                <a:solidFill>
                  <a:schemeClr val="bg1">
                    <a:lumMod val="85000"/>
                  </a:schemeClr>
                </a:solidFill>
                <a:latin typeface="+mn-lt"/>
              </a:defRPr>
            </a:lvl1pPr>
          </a:lstStyle>
          <a:p>
            <a:pPr lvl="0"/>
            <a:r>
              <a:rPr altLang="ja-JP" dirty="0" kumimoji="1" lang="en-US"/>
              <a:t>Text goes here</a:t>
            </a:r>
            <a:endParaRPr altLang="en-US" dirty="0" kumimoji="1" lang="ja-JP"/>
          </a:p>
        </p:txBody>
      </p:sp>
      <p:sp>
        <p:nvSpPr>
          <p:cNvPr id="1048970" name="正方形/長方形 47"/>
          <p:cNvSpPr/>
          <p:nvPr userDrawn="1"/>
        </p:nvSpPr>
        <p:spPr>
          <a:xfrm>
            <a:off x="-1" y="0"/>
            <a:ext cx="18286413" cy="111818"/>
          </a:xfrm>
          <a:prstGeom prst="rect"/>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6" presetSubtype="37">
                                  <p:stCondLst>
                                    <p:cond delay="0"/>
                                  </p:stCondLst>
                                  <p:childTnLst>
                                    <p:set>
                                      <p:cBhvr>
                                        <p:cTn dur="1" fill="hold" id="6">
                                          <p:stCondLst>
                                            <p:cond delay="0"/>
                                          </p:stCondLst>
                                        </p:cTn>
                                        <p:tgtEl>
                                          <p:spTgt spid="1048954"/>
                                        </p:tgtEl>
                                        <p:attrNameLst>
                                          <p:attrName>style.visibility</p:attrName>
                                        </p:attrNameLst>
                                      </p:cBhvr>
                                      <p:to>
                                        <p:strVal val="visible"/>
                                      </p:to>
                                    </p:set>
                                    <p:animEffect transition="in" filter="barn(outVertical)">
                                      <p:cBhvr>
                                        <p:cTn dur="500" id="7"/>
                                        <p:tgtEl>
                                          <p:spTgt spid="1048954"/>
                                        </p:tgtEl>
                                      </p:cBhvr>
                                    </p:animEffect>
                                  </p:childTnLst>
                                </p:cTn>
                              </p:par>
                            </p:childTnLst>
                          </p:cTn>
                        </p:par>
                        <p:par>
                          <p:cTn fill="hold" id="8">
                            <p:stCondLst>
                              <p:cond delay="500"/>
                            </p:stCondLst>
                            <p:childTnLst>
                              <p:par>
                                <p:cTn decel="100000" fill="hold" grpId="0" id="9" nodeType="afterEffect" presetClass="entr" presetID="2" presetSubtype="4">
                                  <p:stCondLst>
                                    <p:cond delay="0"/>
                                  </p:stCondLst>
                                  <p:childTnLst>
                                    <p:set>
                                      <p:cBhvr>
                                        <p:cTn dur="1" fill="hold" id="10">
                                          <p:stCondLst>
                                            <p:cond delay="0"/>
                                          </p:stCondLst>
                                        </p:cTn>
                                        <p:tgtEl>
                                          <p:spTgt spid="1048958"/>
                                        </p:tgtEl>
                                        <p:attrNameLst>
                                          <p:attrName>style.visibility</p:attrName>
                                        </p:attrNameLst>
                                      </p:cBhvr>
                                      <p:to>
                                        <p:strVal val="visible"/>
                                      </p:to>
                                    </p:set>
                                    <p:anim calcmode="lin" valueType="num">
                                      <p:cBhvr additive="base">
                                        <p:cTn dur="1000" fill="hold" id="11"/>
                                        <p:tgtEl>
                                          <p:spTgt spid="1048958"/>
                                        </p:tgtEl>
                                        <p:attrNameLst>
                                          <p:attrName>ppt_x</p:attrName>
                                        </p:attrNameLst>
                                      </p:cBhvr>
                                      <p:tavLst>
                                        <p:tav tm="0">
                                          <p:val>
                                            <p:strVal val="#ppt_x"/>
                                          </p:val>
                                        </p:tav>
                                        <p:tav tm="100000">
                                          <p:val>
                                            <p:strVal val="#ppt_x"/>
                                          </p:val>
                                        </p:tav>
                                      </p:tavLst>
                                    </p:anim>
                                    <p:anim calcmode="lin" valueType="num">
                                      <p:cBhvr additive="base">
                                        <p:cTn dur="1000" fill="hold" id="12"/>
                                        <p:tgtEl>
                                          <p:spTgt spid="1048958"/>
                                        </p:tgtEl>
                                        <p:attrNameLst>
                                          <p:attrName>ppt_y</p:attrName>
                                        </p:attrNameLst>
                                      </p:cBhvr>
                                      <p:tavLst>
                                        <p:tav tm="0">
                                          <p:val>
                                            <p:strVal val="1+#ppt_h/2"/>
                                          </p:val>
                                        </p:tav>
                                        <p:tav tm="100000">
                                          <p:val>
                                            <p:strVal val="#ppt_y"/>
                                          </p:val>
                                        </p:tav>
                                      </p:tavLst>
                                    </p:anim>
                                  </p:childTnLst>
                                </p:cTn>
                              </p:par>
                              <p:par>
                                <p:cTn decel="100000" fill="hold" id="13" nodeType="withEffect" presetClass="entr" presetID="2" presetSubtype="4">
                                  <p:stCondLst>
                                    <p:cond delay="0"/>
                                  </p:stCondLst>
                                  <p:childTnLst>
                                    <p:set>
                                      <p:cBhvr>
                                        <p:cTn dur="1" fill="hold" id="14">
                                          <p:stCondLst>
                                            <p:cond delay="0"/>
                                          </p:stCondLst>
                                        </p:cTn>
                                        <p:tgtEl>
                                          <p:spTgt spid="163"/>
                                        </p:tgtEl>
                                        <p:attrNameLst>
                                          <p:attrName>style.visibility</p:attrName>
                                        </p:attrNameLst>
                                      </p:cBhvr>
                                      <p:to>
                                        <p:strVal val="visible"/>
                                      </p:to>
                                    </p:set>
                                    <p:anim calcmode="lin" valueType="num">
                                      <p:cBhvr additive="base">
                                        <p:cTn dur="1000" fill="hold" id="15"/>
                                        <p:tgtEl>
                                          <p:spTgt spid="163"/>
                                        </p:tgtEl>
                                        <p:attrNameLst>
                                          <p:attrName>ppt_x</p:attrName>
                                        </p:attrNameLst>
                                      </p:cBhvr>
                                      <p:tavLst>
                                        <p:tav tm="0">
                                          <p:val>
                                            <p:strVal val="#ppt_x"/>
                                          </p:val>
                                        </p:tav>
                                        <p:tav tm="100000">
                                          <p:val>
                                            <p:strVal val="#ppt_x"/>
                                          </p:val>
                                        </p:tav>
                                      </p:tavLst>
                                    </p:anim>
                                    <p:anim calcmode="lin" valueType="num">
                                      <p:cBhvr additive="base">
                                        <p:cTn dur="1000" fill="hold" id="16"/>
                                        <p:tgtEl>
                                          <p:spTgt spid="163"/>
                                        </p:tgtEl>
                                        <p:attrNameLst>
                                          <p:attrName>ppt_y</p:attrName>
                                        </p:attrNameLst>
                                      </p:cBhvr>
                                      <p:tavLst>
                                        <p:tav tm="0">
                                          <p:val>
                                            <p:strVal val="1+#ppt_h/2"/>
                                          </p:val>
                                        </p:tav>
                                        <p:tav tm="100000">
                                          <p:val>
                                            <p:strVal val="#ppt_y"/>
                                          </p:val>
                                        </p:tav>
                                      </p:tavLst>
                                    </p:anim>
                                  </p:childTnLst>
                                </p:cTn>
                              </p:par>
                              <p:par>
                                <p:cTn fill="hold" grpId="1" id="17" nodeType="withEffect" presetClass="entr" presetID="10" presetSubtype="0">
                                  <p:stCondLst>
                                    <p:cond delay="0"/>
                                  </p:stCondLst>
                                  <p:childTnLst>
                                    <p:set>
                                      <p:cBhvr>
                                        <p:cTn dur="1" fill="hold" id="18">
                                          <p:stCondLst>
                                            <p:cond delay="0"/>
                                          </p:stCondLst>
                                        </p:cTn>
                                        <p:tgtEl>
                                          <p:spTgt spid="1048958"/>
                                        </p:tgtEl>
                                        <p:attrNameLst>
                                          <p:attrName>style.visibility</p:attrName>
                                        </p:attrNameLst>
                                      </p:cBhvr>
                                      <p:to>
                                        <p:strVal val="visible"/>
                                      </p:to>
                                    </p:set>
                                    <p:animEffect transition="in" filter="fade">
                                      <p:cBhvr>
                                        <p:cTn dur="1000" id="19"/>
                                        <p:tgtEl>
                                          <p:spTgt spid="1048958"/>
                                        </p:tgtEl>
                                      </p:cBhvr>
                                    </p:animEffect>
                                  </p:childTnLst>
                                </p:cTn>
                              </p:par>
                              <p:par>
                                <p:cTn fill="hold" id="20" nodeType="withEffect" presetClass="entr" presetID="10" presetSubtype="0">
                                  <p:stCondLst>
                                    <p:cond delay="0"/>
                                  </p:stCondLst>
                                  <p:childTnLst>
                                    <p:set>
                                      <p:cBhvr>
                                        <p:cTn dur="1" fill="hold" id="21">
                                          <p:stCondLst>
                                            <p:cond delay="0"/>
                                          </p:stCondLst>
                                        </p:cTn>
                                        <p:tgtEl>
                                          <p:spTgt spid="163"/>
                                        </p:tgtEl>
                                        <p:attrNameLst>
                                          <p:attrName>style.visibility</p:attrName>
                                        </p:attrNameLst>
                                      </p:cBhvr>
                                      <p:to>
                                        <p:strVal val="visible"/>
                                      </p:to>
                                    </p:set>
                                    <p:animEffect transition="in" filter="fade">
                                      <p:cBhvr>
                                        <p:cTn dur="1000" id="22"/>
                                        <p:tgtEl>
                                          <p:spTgt spid="163"/>
                                        </p:tgtEl>
                                      </p:cBhvr>
                                    </p:animEffect>
                                  </p:childTnLst>
                                </p:cTn>
                              </p:par>
                            </p:childTnLst>
                          </p:cTn>
                        </p:par>
                        <p:par>
                          <p:cTn fill="hold" id="23">
                            <p:stCondLst>
                              <p:cond delay="1500"/>
                            </p:stCondLst>
                            <p:childTnLst>
                              <p:par>
                                <p:cTn fill="hold" grpId="0" id="24" nodeType="afterEffect" presetClass="entr" presetID="22" presetSubtype="8">
                                  <p:stCondLst>
                                    <p:cond delay="0"/>
                                  </p:stCondLst>
                                  <p:childTnLst>
                                    <p:set>
                                      <p:cBhvr>
                                        <p:cTn dur="1" fill="hold" id="25">
                                          <p:stCondLst>
                                            <p:cond delay="0"/>
                                          </p:stCondLst>
                                        </p:cTn>
                                        <p:tgtEl>
                                          <p:spTgt spid="1048955"/>
                                        </p:tgtEl>
                                        <p:attrNameLst>
                                          <p:attrName>style.visibility</p:attrName>
                                        </p:attrNameLst>
                                      </p:cBhvr>
                                      <p:to>
                                        <p:strVal val="visible"/>
                                      </p:to>
                                    </p:set>
                                    <p:animEffect transition="in" filter="wipe(left)">
                                      <p:cBhvr>
                                        <p:cTn dur="500" id="26"/>
                                        <p:tgtEl>
                                          <p:spTgt spid="1048955"/>
                                        </p:tgtEl>
                                      </p:cBhvr>
                                    </p:animEffect>
                                  </p:childTnLst>
                                </p:cTn>
                              </p:par>
                            </p:childTnLst>
                          </p:cTn>
                        </p:par>
                        <p:par>
                          <p:cTn fill="hold" id="27">
                            <p:stCondLst>
                              <p:cond delay="2000"/>
                            </p:stCondLst>
                            <p:childTnLst>
                              <p:par>
                                <p:cTn decel="100000" fill="hold" grpId="0" id="28" nodeType="afterEffect" presetClass="entr" presetID="2" presetSubtype="3">
                                  <p:stCondLst>
                                    <p:cond delay="250"/>
                                  </p:stCondLst>
                                  <p:iterate type="wd">
                                    <p:tmPct val="10000"/>
                                  </p:iterate>
                                  <p:childTnLst>
                                    <p:set>
                                      <p:cBhvr>
                                        <p:cTn dur="1" fill="hold" id="29">
                                          <p:stCondLst>
                                            <p:cond delay="0"/>
                                          </p:stCondLst>
                                        </p:cTn>
                                        <p:tgtEl>
                                          <p:spTgt spid="1048967"/>
                                        </p:tgtEl>
                                        <p:attrNameLst>
                                          <p:attrName>style.visibility</p:attrName>
                                        </p:attrNameLst>
                                      </p:cBhvr>
                                      <p:to>
                                        <p:strVal val="visible"/>
                                      </p:to>
                                    </p:set>
                                    <p:anim calcmode="lin" valueType="num">
                                      <p:cBhvr additive="base">
                                        <p:cTn dur="500" fill="hold" id="30"/>
                                        <p:tgtEl>
                                          <p:spTgt spid="1048967"/>
                                        </p:tgtEl>
                                        <p:attrNameLst>
                                          <p:attrName>ppt_x</p:attrName>
                                        </p:attrNameLst>
                                      </p:cBhvr>
                                      <p:tavLst>
                                        <p:tav tm="0">
                                          <p:val>
                                            <p:strVal val="1+#ppt_w/2"/>
                                          </p:val>
                                        </p:tav>
                                        <p:tav tm="100000">
                                          <p:val>
                                            <p:strVal val="#ppt_x"/>
                                          </p:val>
                                        </p:tav>
                                      </p:tavLst>
                                    </p:anim>
                                    <p:anim calcmode="lin" valueType="num">
                                      <p:cBhvr additive="base">
                                        <p:cTn dur="500" fill="hold" id="31"/>
                                        <p:tgtEl>
                                          <p:spTgt spid="1048967"/>
                                        </p:tgtEl>
                                        <p:attrNameLst>
                                          <p:attrName>ppt_y</p:attrName>
                                        </p:attrNameLst>
                                      </p:cBhvr>
                                      <p:tavLst>
                                        <p:tav tm="0">
                                          <p:val>
                                            <p:strVal val="0-#ppt_h/2"/>
                                          </p:val>
                                        </p:tav>
                                        <p:tav tm="100000">
                                          <p:val>
                                            <p:strVal val="#ppt_y"/>
                                          </p:val>
                                        </p:tav>
                                      </p:tavLst>
                                    </p:anim>
                                  </p:childTnLst>
                                </p:cTn>
                              </p:par>
                            </p:childTnLst>
                          </p:cTn>
                        </p:par>
                        <p:par>
                          <p:cTn fill="hold" id="32">
                            <p:stCondLst>
                              <p:cond delay="2850"/>
                            </p:stCondLst>
                            <p:childTnLst>
                              <p:par>
                                <p:cTn decel="100000" fill="hold" grpId="0" id="33" nodeType="afterEffect" presetClass="entr" presetID="2" presetSubtype="2">
                                  <p:stCondLst>
                                    <p:cond delay="500"/>
                                  </p:stCondLst>
                                  <p:childTnLst>
                                    <p:set>
                                      <p:cBhvr>
                                        <p:cTn dur="1" fill="hold" id="34">
                                          <p:stCondLst>
                                            <p:cond delay="0"/>
                                          </p:stCondLst>
                                        </p:cTn>
                                        <p:tgtEl>
                                          <p:spTgt spid="1048968"/>
                                        </p:tgtEl>
                                        <p:attrNameLst>
                                          <p:attrName>style.visibility</p:attrName>
                                        </p:attrNameLst>
                                      </p:cBhvr>
                                      <p:to>
                                        <p:strVal val="visible"/>
                                      </p:to>
                                    </p:set>
                                    <p:anim calcmode="lin" valueType="num">
                                      <p:cBhvr additive="base">
                                        <p:cTn dur="500" fill="hold" id="35"/>
                                        <p:tgtEl>
                                          <p:spTgt spid="1048968"/>
                                        </p:tgtEl>
                                        <p:attrNameLst>
                                          <p:attrName>ppt_x</p:attrName>
                                        </p:attrNameLst>
                                      </p:cBhvr>
                                      <p:tavLst>
                                        <p:tav tm="0">
                                          <p:val>
                                            <p:strVal val="1+#ppt_w/2"/>
                                          </p:val>
                                        </p:tav>
                                        <p:tav tm="100000">
                                          <p:val>
                                            <p:strVal val="#ppt_x"/>
                                          </p:val>
                                        </p:tav>
                                      </p:tavLst>
                                    </p:anim>
                                    <p:anim calcmode="lin" valueType="num">
                                      <p:cBhvr additive="base">
                                        <p:cTn dur="500" fill="hold" id="36"/>
                                        <p:tgtEl>
                                          <p:spTgt spid="1048968"/>
                                        </p:tgtEl>
                                        <p:attrNameLst>
                                          <p:attrName>ppt_y</p:attrName>
                                        </p:attrNameLst>
                                      </p:cBhvr>
                                      <p:tavLst>
                                        <p:tav tm="0">
                                          <p:val>
                                            <p:strVal val="#ppt_y"/>
                                          </p:val>
                                        </p:tav>
                                        <p:tav tm="100000">
                                          <p:val>
                                            <p:strVal val="#ppt_y"/>
                                          </p:val>
                                        </p:tav>
                                      </p:tavLst>
                                    </p:anim>
                                  </p:childTnLst>
                                </p:cTn>
                              </p:par>
                              <p:par>
                                <p:cTn decel="100000" fill="hold" grpId="0" id="37" nodeType="withEffect" presetClass="entr" presetID="2" presetSubtype="4">
                                  <p:stCondLst>
                                    <p:cond delay="500"/>
                                  </p:stCondLst>
                                  <p:childTnLst>
                                    <p:set>
                                      <p:cBhvr>
                                        <p:cTn dur="1" fill="hold" id="38">
                                          <p:stCondLst>
                                            <p:cond delay="0"/>
                                          </p:stCondLst>
                                        </p:cTn>
                                        <p:tgtEl>
                                          <p:spTgt spid="1048969">
                                            <p:txEl>
                                              <p:pRg st="0" end="0"/>
                                            </p:txEl>
                                          </p:spTgt>
                                        </p:tgtEl>
                                        <p:attrNameLst>
                                          <p:attrName>style.visibility</p:attrName>
                                        </p:attrNameLst>
                                      </p:cBhvr>
                                      <p:to>
                                        <p:strVal val="visible"/>
                                      </p:to>
                                    </p:set>
                                    <p:anim calcmode="lin" valueType="num">
                                      <p:cBhvr additive="base">
                                        <p:cTn dur="500" fill="hold" id="39"/>
                                        <p:tgtEl>
                                          <p:spTgt spid="1048969">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40"/>
                                        <p:tgtEl>
                                          <p:spTgt spid="104896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54" grpId="0" animBg="1"/>
      <p:bldP spid="1048955" grpId="0" animBg="1"/>
      <p:bldP spid="1048958" grpId="0" animBg="1"/>
      <p:bldP spid="1048958" grpId="1" animBg="1"/>
      <p:bldP spid="1048967" grpId="0"/>
      <p:bldP spid="1048968" grpId="0" animBg="1"/>
      <p:bldP spid="1048969" grpId="0" build="p">
        <p:tmplLst>
          <p:tmpl lvl="1">
            <p:tnLst>
              <p:par>
                <p:cTn decel="100000" fill="hold" nodeType="withEffect" presetClass="entr" presetID="2" presetSubtype="4">
                  <p:stCondLst>
                    <p:cond delay="500"/>
                  </p:stCondLst>
                  <p:childTnLst>
                    <p:set>
                      <p:cBhvr>
                        <p:cTn dur="1" fill="hold">
                          <p:stCondLst>
                            <p:cond delay="0"/>
                          </p:stCondLst>
                        </p:cTn>
                        <p:tgtEl>
                          <p:spTgt spid="1048969"/>
                        </p:tgtEl>
                        <p:attrNameLst>
                          <p:attrName>style.visibility</p:attrName>
                        </p:attrNameLst>
                      </p:cBhvr>
                      <p:to>
                        <p:strVal val="visible"/>
                      </p:to>
                    </p:set>
                    <p:anim calcmode="lin" valueType="num">
                      <p:cBhvr additive="base">
                        <p:cTn dur="500" fill="hold"/>
                        <p:tgtEl>
                          <p:spTgt spid="1048969"/>
                        </p:tgtEl>
                        <p:attrNameLst>
                          <p:attrName>ppt_x</p:attrName>
                        </p:attrNameLst>
                      </p:cBhvr>
                      <p:tavLst>
                        <p:tav tm="0">
                          <p:val>
                            <p:strVal val="#ppt_x"/>
                          </p:val>
                        </p:tav>
                        <p:tav tm="100000">
                          <p:val>
                            <p:strVal val="#ppt_x"/>
                          </p:val>
                        </p:tav>
                      </p:tavLst>
                    </p:anim>
                    <p:anim calcmode="lin" valueType="num">
                      <p:cBhvr additive="base">
                        <p:cTn dur="500" fill="hold"/>
                        <p:tgtEl>
                          <p:spTgt spid="104896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ig Title and Text">
    <p:spTree>
      <p:nvGrpSpPr>
        <p:cNvPr id="134" name=""/>
        <p:cNvGrpSpPr/>
        <p:nvPr/>
      </p:nvGrpSpPr>
      <p:grpSpPr>
        <a:xfrm>
          <a:off x="0" y="0"/>
          <a:ext cx="0" cy="0"/>
          <a:chOff x="0" y="0"/>
          <a:chExt cx="0" cy="0"/>
        </a:xfrm>
      </p:grpSpPr>
      <p:sp>
        <p:nvSpPr>
          <p:cNvPr id="1048707" name="正方形/長方形 13"/>
          <p:cNvSpPr/>
          <p:nvPr userDrawn="1"/>
        </p:nvSpPr>
        <p:spPr>
          <a:xfrm>
            <a:off x="0" y="0"/>
            <a:ext cx="18286413" cy="4484914"/>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708" name="フッター プレースホルダー 2"/>
          <p:cNvSpPr>
            <a:spLocks noGrp="1"/>
          </p:cNvSpPr>
          <p:nvPr>
            <p:ph type="ftr" sz="quarter" idx="10"/>
          </p:nvPr>
        </p:nvSpPr>
        <p:spPr>
          <a:xfrm>
            <a:off x="10509540" y="9464400"/>
            <a:ext cx="5790697" cy="547688"/>
          </a:xfrm>
          <a:prstGeom prst="rect"/>
        </p:spPr>
        <p:txBody>
          <a:bodyPr/>
          <a:p>
            <a:r>
              <a:rPr altLang="ja-JP" lang="en-US"/>
              <a:t>The Power of PowerPoint | thepopp.com</a:t>
            </a:r>
            <a:endParaRPr altLang="en-US" dirty="0" lang="ja-JP"/>
          </a:p>
        </p:txBody>
      </p:sp>
      <p:sp>
        <p:nvSpPr>
          <p:cNvPr id="1048709" name="スライド番号プレースホルダー 3"/>
          <p:cNvSpPr>
            <a:spLocks noGrp="1"/>
          </p:cNvSpPr>
          <p:nvPr>
            <p:ph type="sldNum" sz="quarter" idx="11"/>
          </p:nvPr>
        </p:nvSpPr>
        <p:spPr>
          <a:xfrm>
            <a:off x="17136094" y="9432788"/>
            <a:ext cx="1080120" cy="547688"/>
          </a:xfrm>
          <a:prstGeom prst="rect"/>
        </p:spPr>
        <p:txBody>
          <a:bodyPr/>
          <a:p>
            <a:fld id="{E6459DFB-86F3-43FA-8567-2EA6E426AE90}" type="slidenum">
              <a:rPr altLang="en-US" lang="ja-JP" smtClean="0"/>
              <a:t>‹#›</a:t>
            </a:fld>
            <a:endParaRPr altLang="en-US" lang="ja-JP"/>
          </a:p>
        </p:txBody>
      </p:sp>
      <p:sp>
        <p:nvSpPr>
          <p:cNvPr id="1048710" name="タイトル プレースホルダー 1"/>
          <p:cNvSpPr>
            <a:spLocks noGrp="1"/>
          </p:cNvSpPr>
          <p:nvPr>
            <p:ph type="title" hasCustomPrompt="1"/>
          </p:nvPr>
        </p:nvSpPr>
        <p:spPr>
          <a:xfrm>
            <a:off x="682170" y="986976"/>
            <a:ext cx="17199429" cy="3381824"/>
          </a:xfrm>
          <a:prstGeom prst="rect"/>
        </p:spPr>
        <p:txBody>
          <a:bodyPr anchor="b" bIns="81638" lIns="163275" rIns="163275" rtlCol="0" tIns="81638" vert="horz">
            <a:noAutofit/>
          </a:bodyPr>
          <a:lstStyle>
            <a:lvl1pPr>
              <a:defRPr baseline="0" sz="18000">
                <a:solidFill>
                  <a:schemeClr val="bg1"/>
                </a:solidFill>
              </a:defRPr>
            </a:lvl1pPr>
          </a:lstStyle>
          <a:p>
            <a:r>
              <a:rPr altLang="ja-JP" dirty="0" kumimoji="1" lang="en-US"/>
              <a:t>Title goes here</a:t>
            </a:r>
            <a:endParaRPr altLang="en-US" dirty="0" kumimoji="1" lang="ja-JP"/>
          </a:p>
        </p:txBody>
      </p:sp>
      <p:sp>
        <p:nvSpPr>
          <p:cNvPr id="1048711" name="テキスト プレースホルダー 8"/>
          <p:cNvSpPr>
            <a:spLocks noGrp="1"/>
          </p:cNvSpPr>
          <p:nvPr>
            <p:ph type="body" sz="quarter" idx="12" hasCustomPrompt="1"/>
          </p:nvPr>
        </p:nvSpPr>
        <p:spPr>
          <a:xfrm>
            <a:off x="682172" y="4571998"/>
            <a:ext cx="8069942" cy="4542971"/>
          </a:xfrm>
        </p:spPr>
        <p:txBody>
          <a:bodyPr anchor="t">
            <a:noAutofit/>
          </a:bodyPr>
          <a:lstStyle>
            <a:lvl1pPr algn="l">
              <a:lnSpc>
                <a:spcPct val="100000"/>
              </a:lnSpc>
              <a:spcBef>
                <a:spcPts val="0"/>
              </a:spcBef>
              <a:defRPr baseline="0" sz="7200">
                <a:solidFill>
                  <a:schemeClr val="accent2"/>
                </a:solidFill>
                <a:latin typeface="Route 159 UltraLight" pitchFamily="50" charset="0"/>
              </a:defRPr>
            </a:lvl1pPr>
          </a:lstStyle>
          <a:p>
            <a:pPr lvl="0"/>
            <a:r>
              <a:rPr altLang="ja-JP" dirty="0" kumimoji="1" lang="en-US"/>
              <a:t>Subtitle goes here</a:t>
            </a:r>
            <a:endParaRPr altLang="en-US" dirty="0" kumimoji="1" lang="ja-JP"/>
          </a:p>
        </p:txBody>
      </p:sp>
      <p:sp>
        <p:nvSpPr>
          <p:cNvPr id="1048712" name="テキスト プレースホルダー 6"/>
          <p:cNvSpPr>
            <a:spLocks noGrp="1"/>
          </p:cNvSpPr>
          <p:nvPr>
            <p:ph type="body" sz="quarter" idx="24" hasCustomPrompt="1"/>
          </p:nvPr>
        </p:nvSpPr>
        <p:spPr>
          <a:xfrm>
            <a:off x="8768342" y="4760682"/>
            <a:ext cx="9113257" cy="4339775"/>
          </a:xfrm>
        </p:spPr>
        <p:txBody>
          <a:bodyPr anchor="t">
            <a:noAutofit/>
          </a:bodyPr>
          <a:lstStyle>
            <a:lvl1pPr algn="l">
              <a:defRPr baseline="0" sz="2000" i="0">
                <a:solidFill>
                  <a:schemeClr val="tx2"/>
                </a:solidFill>
                <a:latin typeface="+mn-lt"/>
              </a:defRPr>
            </a:lvl1pPr>
          </a:lstStyle>
          <a:p>
            <a:pPr lvl="0"/>
            <a:r>
              <a:rPr altLang="ja-JP" dirty="0" kumimoji="1" lang="en-US"/>
              <a:t>Text goes here</a:t>
            </a:r>
            <a:endParaRPr altLang="en-US" dirty="0" kumimoji="1" lang="ja-JP"/>
          </a:p>
        </p:txBody>
      </p:sp>
      <p:sp>
        <p:nvSpPr>
          <p:cNvPr id="1048713"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accent2">
              <a:alpha val="30000"/>
            </a:schemeClr>
          </a:solidFill>
        </p:spPr>
        <p:txBody>
          <a:bodyPr/>
          <a:p>
            <a:pPr lvl="0"/>
            <a:r>
              <a:rPr altLang="ja-JP" dirty="0" kumimoji="1" lang="en-US"/>
              <a:t> </a:t>
            </a:r>
            <a:endParaRPr altLang="en-US" dirty="0" kumimoji="1" lang="ja-JP"/>
          </a:p>
        </p:txBody>
      </p:sp>
      <p:sp>
        <p:nvSpPr>
          <p:cNvPr id="1048714"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accent2">
              <a:alpha val="30000"/>
            </a:schemeClr>
          </a:solidFill>
        </p:spPr>
        <p:txBody>
          <a:bodyPr/>
          <a:p>
            <a:pPr lvl="0"/>
            <a:r>
              <a:rPr altLang="ja-JP" dirty="0" kumimoji="1" lang="en-US"/>
              <a:t> </a:t>
            </a:r>
            <a:endParaRPr altLang="en-US" dirty="0" kumimoji="1" lang="ja-JP"/>
          </a:p>
        </p:txBody>
      </p:sp>
      <p:sp>
        <p:nvSpPr>
          <p:cNvPr id="1048715" name="正方形/長方形 22"/>
          <p:cNvSpPr/>
          <p:nvPr userDrawn="1"/>
        </p:nvSpPr>
        <p:spPr>
          <a:xfrm>
            <a:off x="-1" y="0"/>
            <a:ext cx="18286413" cy="111818"/>
          </a:xfrm>
          <a:prstGeom prst="rect"/>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withEffect" presetClass="entr" presetID="2" presetSubtype="3">
                                  <p:stCondLst>
                                    <p:cond delay="0"/>
                                  </p:stCondLst>
                                  <p:iterate type="wd">
                                    <p:tmPct val="10000"/>
                                  </p:iterate>
                                  <p:childTnLst>
                                    <p:set>
                                      <p:cBhvr>
                                        <p:cTn dur="1" fill="hold" id="6">
                                          <p:stCondLst>
                                            <p:cond delay="0"/>
                                          </p:stCondLst>
                                        </p:cTn>
                                        <p:tgtEl>
                                          <p:spTgt spid="1048710"/>
                                        </p:tgtEl>
                                        <p:attrNameLst>
                                          <p:attrName>style.visibility</p:attrName>
                                        </p:attrNameLst>
                                      </p:cBhvr>
                                      <p:to>
                                        <p:strVal val="visible"/>
                                      </p:to>
                                    </p:set>
                                    <p:anim calcmode="lin" valueType="num">
                                      <p:cBhvr additive="base">
                                        <p:cTn dur="1000" fill="hold" id="7"/>
                                        <p:tgtEl>
                                          <p:spTgt spid="1048710"/>
                                        </p:tgtEl>
                                        <p:attrNameLst>
                                          <p:attrName>ppt_x</p:attrName>
                                        </p:attrNameLst>
                                      </p:cBhvr>
                                      <p:tavLst>
                                        <p:tav tm="0">
                                          <p:val>
                                            <p:strVal val="1+#ppt_w/2"/>
                                          </p:val>
                                        </p:tav>
                                        <p:tav tm="100000">
                                          <p:val>
                                            <p:strVal val="#ppt_x"/>
                                          </p:val>
                                        </p:tav>
                                      </p:tavLst>
                                    </p:anim>
                                    <p:anim calcmode="lin" valueType="num">
                                      <p:cBhvr additive="base">
                                        <p:cTn dur="1000" fill="hold" id="8"/>
                                        <p:tgtEl>
                                          <p:spTgt spid="1048710"/>
                                        </p:tgtEl>
                                        <p:attrNameLst>
                                          <p:attrName>ppt_y</p:attrName>
                                        </p:attrNameLst>
                                      </p:cBhvr>
                                      <p:tavLst>
                                        <p:tav tm="0">
                                          <p:val>
                                            <p:strVal val="0-#ppt_h/2"/>
                                          </p:val>
                                        </p:tav>
                                        <p:tav tm="100000">
                                          <p:val>
                                            <p:strVal val="#ppt_y"/>
                                          </p:val>
                                        </p:tav>
                                      </p:tavLst>
                                    </p:anim>
                                  </p:childTnLst>
                                </p:cTn>
                              </p:par>
                              <p:par>
                                <p:cTn accel="100000" fill="hold" grpId="0" id="9" nodeType="withEffect" presetClass="entr" presetID="2" presetSubtype="2">
                                  <p:stCondLst>
                                    <p:cond delay="200"/>
                                  </p:stCondLst>
                                  <p:childTnLst>
                                    <p:set>
                                      <p:cBhvr>
                                        <p:cTn dur="1" fill="hold" id="10">
                                          <p:stCondLst>
                                            <p:cond delay="0"/>
                                          </p:stCondLst>
                                        </p:cTn>
                                        <p:tgtEl>
                                          <p:spTgt spid="1048714"/>
                                        </p:tgtEl>
                                        <p:attrNameLst>
                                          <p:attrName>style.visibility</p:attrName>
                                        </p:attrNameLst>
                                      </p:cBhvr>
                                      <p:to>
                                        <p:strVal val="visible"/>
                                      </p:to>
                                    </p:set>
                                    <p:anim calcmode="lin" valueType="num">
                                      <p:cBhvr additive="base">
                                        <p:cTn dur="750" fill="hold" id="11"/>
                                        <p:tgtEl>
                                          <p:spTgt spid="1048714"/>
                                        </p:tgtEl>
                                        <p:attrNameLst>
                                          <p:attrName>ppt_x</p:attrName>
                                        </p:attrNameLst>
                                      </p:cBhvr>
                                      <p:tavLst>
                                        <p:tav tm="0">
                                          <p:val>
                                            <p:strVal val="1+#ppt_w/2"/>
                                          </p:val>
                                        </p:tav>
                                        <p:tav tm="100000">
                                          <p:val>
                                            <p:strVal val="#ppt_x"/>
                                          </p:val>
                                        </p:tav>
                                      </p:tavLst>
                                    </p:anim>
                                    <p:anim calcmode="lin" valueType="num">
                                      <p:cBhvr additive="base">
                                        <p:cTn dur="750" fill="hold" id="12"/>
                                        <p:tgtEl>
                                          <p:spTgt spid="1048714"/>
                                        </p:tgtEl>
                                        <p:attrNameLst>
                                          <p:attrName>ppt_y</p:attrName>
                                        </p:attrNameLst>
                                      </p:cBhvr>
                                      <p:tavLst>
                                        <p:tav tm="0">
                                          <p:val>
                                            <p:strVal val="#ppt_y"/>
                                          </p:val>
                                        </p:tav>
                                        <p:tav tm="100000">
                                          <p:val>
                                            <p:strVal val="#ppt_y"/>
                                          </p:val>
                                        </p:tav>
                                      </p:tavLst>
                                    </p:anim>
                                  </p:childTnLst>
                                </p:cTn>
                              </p:par>
                              <p:par>
                                <p:cTn accel="100000" fill="hold" grpId="0" id="13" nodeType="withEffect" presetClass="entr" presetID="2" presetSubtype="2">
                                  <p:stCondLst>
                                    <p:cond delay="0"/>
                                  </p:stCondLst>
                                  <p:childTnLst>
                                    <p:set>
                                      <p:cBhvr>
                                        <p:cTn dur="1" fill="hold" id="14">
                                          <p:stCondLst>
                                            <p:cond delay="0"/>
                                          </p:stCondLst>
                                        </p:cTn>
                                        <p:tgtEl>
                                          <p:spTgt spid="1048713"/>
                                        </p:tgtEl>
                                        <p:attrNameLst>
                                          <p:attrName>style.visibility</p:attrName>
                                        </p:attrNameLst>
                                      </p:cBhvr>
                                      <p:to>
                                        <p:strVal val="visible"/>
                                      </p:to>
                                    </p:set>
                                    <p:anim calcmode="lin" valueType="num">
                                      <p:cBhvr additive="base">
                                        <p:cTn dur="750" fill="hold" id="15"/>
                                        <p:tgtEl>
                                          <p:spTgt spid="1048713"/>
                                        </p:tgtEl>
                                        <p:attrNameLst>
                                          <p:attrName>ppt_x</p:attrName>
                                        </p:attrNameLst>
                                      </p:cBhvr>
                                      <p:tavLst>
                                        <p:tav tm="0">
                                          <p:val>
                                            <p:strVal val="1+#ppt_w/2"/>
                                          </p:val>
                                        </p:tav>
                                        <p:tav tm="100000">
                                          <p:val>
                                            <p:strVal val="#ppt_x"/>
                                          </p:val>
                                        </p:tav>
                                      </p:tavLst>
                                    </p:anim>
                                    <p:anim calcmode="lin" valueType="num">
                                      <p:cBhvr additive="base">
                                        <p:cTn dur="750" fill="hold" id="16"/>
                                        <p:tgtEl>
                                          <p:spTgt spid="1048713"/>
                                        </p:tgtEl>
                                        <p:attrNameLst>
                                          <p:attrName>ppt_y</p:attrName>
                                        </p:attrNameLst>
                                      </p:cBhvr>
                                      <p:tavLst>
                                        <p:tav tm="0">
                                          <p:val>
                                            <p:strVal val="#ppt_y"/>
                                          </p:val>
                                        </p:tav>
                                        <p:tav tm="100000">
                                          <p:val>
                                            <p:strVal val="#ppt_y"/>
                                          </p:val>
                                        </p:tav>
                                      </p:tavLst>
                                    </p:anim>
                                  </p:childTnLst>
                                </p:cTn>
                              </p:par>
                              <p:par>
                                <p:cTn fill="hold" grpId="0" id="17" nodeType="withEffect" presetClass="entr" presetID="22" presetSubtype="8">
                                  <p:stCondLst>
                                    <p:cond delay="250"/>
                                  </p:stCondLst>
                                  <p:childTnLst>
                                    <p:set>
                                      <p:cBhvr>
                                        <p:cTn dur="1" fill="hold" id="18">
                                          <p:stCondLst>
                                            <p:cond delay="0"/>
                                          </p:stCondLst>
                                        </p:cTn>
                                        <p:tgtEl>
                                          <p:spTgt spid="1048707"/>
                                        </p:tgtEl>
                                        <p:attrNameLst>
                                          <p:attrName>style.visibility</p:attrName>
                                        </p:attrNameLst>
                                      </p:cBhvr>
                                      <p:to>
                                        <p:strVal val="visible"/>
                                      </p:to>
                                    </p:set>
                                    <p:animEffect transition="in" filter="wipe(left)">
                                      <p:cBhvr>
                                        <p:cTn dur="500" id="19"/>
                                        <p:tgtEl>
                                          <p:spTgt spid="1048707"/>
                                        </p:tgtEl>
                                      </p:cBhvr>
                                    </p:animEffect>
                                  </p:childTnLst>
                                </p:cTn>
                              </p:par>
                              <p:par>
                                <p:cTn decel="100000" fill="hold" grpId="0" id="20" nodeType="withEffect" presetClass="entr" presetID="2" presetSubtype="2">
                                  <p:stCondLst>
                                    <p:cond delay="750"/>
                                  </p:stCondLst>
                                  <p:iterate type="wd">
                                    <p:tmPct val="10000"/>
                                  </p:iterate>
                                  <p:childTnLst>
                                    <p:set>
                                      <p:cBhvr>
                                        <p:cTn dur="1" fill="hold" id="21">
                                          <p:stCondLst>
                                            <p:cond delay="0"/>
                                          </p:stCondLst>
                                        </p:cTn>
                                        <p:tgtEl>
                                          <p:spTgt spid="1048711">
                                            <p:txEl>
                                              <p:pRg st="0" end="0"/>
                                            </p:txEl>
                                          </p:spTgt>
                                        </p:tgtEl>
                                        <p:attrNameLst>
                                          <p:attrName>style.visibility</p:attrName>
                                        </p:attrNameLst>
                                      </p:cBhvr>
                                      <p:to>
                                        <p:strVal val="visible"/>
                                      </p:to>
                                    </p:set>
                                    <p:anim calcmode="lin" valueType="num">
                                      <p:cBhvr additive="base">
                                        <p:cTn dur="750" fill="hold" id="22"/>
                                        <p:tgtEl>
                                          <p:spTgt spid="1048711">
                                            <p:txEl>
                                              <p:pRg st="0" end="0"/>
                                            </p:txEl>
                                          </p:spTgt>
                                        </p:tgtEl>
                                        <p:attrNameLst>
                                          <p:attrName>ppt_x</p:attrName>
                                        </p:attrNameLst>
                                      </p:cBhvr>
                                      <p:tavLst>
                                        <p:tav tm="0">
                                          <p:val>
                                            <p:strVal val="1+#ppt_w/2"/>
                                          </p:val>
                                        </p:tav>
                                        <p:tav tm="100000">
                                          <p:val>
                                            <p:strVal val="#ppt_x"/>
                                          </p:val>
                                        </p:tav>
                                      </p:tavLst>
                                    </p:anim>
                                    <p:anim calcmode="lin" valueType="num">
                                      <p:cBhvr additive="base">
                                        <p:cTn dur="750" fill="hold" id="23"/>
                                        <p:tgtEl>
                                          <p:spTgt spid="1048711">
                                            <p:txEl>
                                              <p:pRg st="0" end="0"/>
                                            </p:txEl>
                                          </p:spTgt>
                                        </p:tgtEl>
                                        <p:attrNameLst>
                                          <p:attrName>ppt_y</p:attrName>
                                        </p:attrNameLst>
                                      </p:cBhvr>
                                      <p:tavLst>
                                        <p:tav tm="0">
                                          <p:val>
                                            <p:strVal val="#ppt_y"/>
                                          </p:val>
                                        </p:tav>
                                        <p:tav tm="100000">
                                          <p:val>
                                            <p:strVal val="#ppt_y"/>
                                          </p:val>
                                        </p:tav>
                                      </p:tavLst>
                                    </p:anim>
                                  </p:childTnLst>
                                </p:cTn>
                              </p:par>
                              <p:par>
                                <p:cTn decel="100000" fill="hold" grpId="0" id="24" nodeType="withEffect" presetClass="entr" presetID="2" presetSubtype="2">
                                  <p:stCondLst>
                                    <p:cond delay="1000"/>
                                  </p:stCondLst>
                                  <p:childTnLst>
                                    <p:set>
                                      <p:cBhvr>
                                        <p:cTn dur="1" fill="hold" id="25">
                                          <p:stCondLst>
                                            <p:cond delay="0"/>
                                          </p:stCondLst>
                                        </p:cTn>
                                        <p:tgtEl>
                                          <p:spTgt spid="1048712"/>
                                        </p:tgtEl>
                                        <p:attrNameLst>
                                          <p:attrName>style.visibility</p:attrName>
                                        </p:attrNameLst>
                                      </p:cBhvr>
                                      <p:to>
                                        <p:strVal val="visible"/>
                                      </p:to>
                                    </p:set>
                                    <p:anim calcmode="lin" valueType="num">
                                      <p:cBhvr additive="base">
                                        <p:cTn dur="750" fill="hold" id="26"/>
                                        <p:tgtEl>
                                          <p:spTgt spid="1048712"/>
                                        </p:tgtEl>
                                        <p:attrNameLst>
                                          <p:attrName>ppt_x</p:attrName>
                                        </p:attrNameLst>
                                      </p:cBhvr>
                                      <p:tavLst>
                                        <p:tav tm="0">
                                          <p:val>
                                            <p:strVal val="1+#ppt_w/2"/>
                                          </p:val>
                                        </p:tav>
                                        <p:tav tm="100000">
                                          <p:val>
                                            <p:strVal val="#ppt_x"/>
                                          </p:val>
                                        </p:tav>
                                      </p:tavLst>
                                    </p:anim>
                                    <p:anim calcmode="lin" valueType="num">
                                      <p:cBhvr additive="base">
                                        <p:cTn dur="750" fill="hold" id="27"/>
                                        <p:tgtEl>
                                          <p:spTgt spid="10487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07" grpId="0" animBg="1"/>
      <p:bldP spid="1048710" grpId="0"/>
      <p:bldP spid="1048711" grpId="0" build="p">
        <p:tmplLst>
          <p:tmpl lvl="1">
            <p:tnLst>
              <p:par>
                <p:cTn decel="100000" fill="hold" nodeType="withEffect" presetClass="entr" presetID="2" presetSubtype="2">
                  <p:stCondLst>
                    <p:cond delay="750"/>
                  </p:stCondLst>
                  <p:iterate type="wd">
                    <p:tmPct val="10000"/>
                  </p:iterate>
                  <p:childTnLst>
                    <p:set>
                      <p:cBhvr>
                        <p:cTn dur="1" fill="hold">
                          <p:stCondLst>
                            <p:cond delay="0"/>
                          </p:stCondLst>
                        </p:cTn>
                        <p:tgtEl>
                          <p:spTgt spid="1048711"/>
                        </p:tgtEl>
                        <p:attrNameLst>
                          <p:attrName>style.visibility</p:attrName>
                        </p:attrNameLst>
                      </p:cBhvr>
                      <p:to>
                        <p:strVal val="visible"/>
                      </p:to>
                    </p:set>
                    <p:anim calcmode="lin" valueType="num">
                      <p:cBhvr additive="base">
                        <p:cTn dur="750" fill="hold"/>
                        <p:tgtEl>
                          <p:spTgt spid="1048711"/>
                        </p:tgtEl>
                        <p:attrNameLst>
                          <p:attrName>ppt_x</p:attrName>
                        </p:attrNameLst>
                      </p:cBhvr>
                      <p:tavLst>
                        <p:tav tm="0">
                          <p:val>
                            <p:strVal val="1+#ppt_w/2"/>
                          </p:val>
                        </p:tav>
                        <p:tav tm="100000">
                          <p:val>
                            <p:strVal val="#ppt_x"/>
                          </p:val>
                        </p:tav>
                      </p:tavLst>
                    </p:anim>
                    <p:anim calcmode="lin" valueType="num">
                      <p:cBhvr additive="base">
                        <p:cTn dur="750" fill="hold"/>
                        <p:tgtEl>
                          <p:spTgt spid="1048711"/>
                        </p:tgtEl>
                        <p:attrNameLst>
                          <p:attrName>ppt_y</p:attrName>
                        </p:attrNameLst>
                      </p:cBhvr>
                      <p:tavLst>
                        <p:tav tm="0">
                          <p:val>
                            <p:strVal val="#ppt_y"/>
                          </p:val>
                        </p:tav>
                        <p:tav tm="100000">
                          <p:val>
                            <p:strVal val="#ppt_y"/>
                          </p:val>
                        </p:tav>
                      </p:tavLst>
                    </p:anim>
                  </p:childTnLst>
                </p:cTn>
              </p:par>
            </p:tnLst>
          </p:tmpl>
        </p:tmplLst>
      </p:bldP>
      <p:bldP spid="1048712" grpId="0">
        <p:tmplLst>
          <p:tmpl>
            <p:tnLst>
              <p:par>
                <p:cTn decel="100000" fill="hold" nodeType="withEffect" presetClass="entr" presetID="2" presetSubtype="2">
                  <p:stCondLst>
                    <p:cond delay="1000"/>
                  </p:stCondLst>
                  <p:childTnLst>
                    <p:set>
                      <p:cBhvr>
                        <p:cTn dur="1" fill="hold">
                          <p:stCondLst>
                            <p:cond delay="0"/>
                          </p:stCondLst>
                        </p:cTn>
                        <p:tgtEl>
                          <p:spTgt spid="1048712"/>
                        </p:tgtEl>
                        <p:attrNameLst>
                          <p:attrName>style.visibility</p:attrName>
                        </p:attrNameLst>
                      </p:cBhvr>
                      <p:to>
                        <p:strVal val="visible"/>
                      </p:to>
                    </p:set>
                    <p:anim calcmode="lin" valueType="num">
                      <p:cBhvr additive="base">
                        <p:cTn dur="750" fill="hold"/>
                        <p:tgtEl>
                          <p:spTgt spid="1048712"/>
                        </p:tgtEl>
                        <p:attrNameLst>
                          <p:attrName>ppt_x</p:attrName>
                        </p:attrNameLst>
                      </p:cBhvr>
                      <p:tavLst>
                        <p:tav tm="0">
                          <p:val>
                            <p:strVal val="1+#ppt_w/2"/>
                          </p:val>
                        </p:tav>
                        <p:tav tm="100000">
                          <p:val>
                            <p:strVal val="#ppt_x"/>
                          </p:val>
                        </p:tav>
                      </p:tavLst>
                    </p:anim>
                    <p:anim calcmode="lin" valueType="num">
                      <p:cBhvr additive="base">
                        <p:cTn dur="750" fill="hold"/>
                        <p:tgtEl>
                          <p:spTgt spid="1048712"/>
                        </p:tgtEl>
                        <p:attrNameLst>
                          <p:attrName>ppt_y</p:attrName>
                        </p:attrNameLst>
                      </p:cBhvr>
                      <p:tavLst>
                        <p:tav tm="0">
                          <p:val>
                            <p:strVal val="#ppt_y"/>
                          </p:val>
                        </p:tav>
                        <p:tav tm="100000">
                          <p:val>
                            <p:strVal val="#ppt_y"/>
                          </p:val>
                        </p:tav>
                      </p:tavLst>
                    </p:anim>
                  </p:childTnLst>
                </p:cTn>
              </p:par>
            </p:tnLst>
          </p:tmpl>
        </p:tmplLst>
      </p:bldP>
      <p:bldP spid="1048713" grpId="0" animBg="1">
        <p:tmplLst>
          <p:tmpl>
            <p:tnLst>
              <p:par>
                <p:cTn accel="100000" fill="hold" nodeType="withEffect" presetClass="entr" presetID="2" presetSubtype="2">
                  <p:stCondLst>
                    <p:cond delay="0"/>
                  </p:stCondLst>
                  <p:childTnLst>
                    <p:set>
                      <p:cBhvr>
                        <p:cTn dur="1" fill="hold">
                          <p:stCondLst>
                            <p:cond delay="0"/>
                          </p:stCondLst>
                        </p:cTn>
                        <p:tgtEl>
                          <p:spTgt spid="1048713"/>
                        </p:tgtEl>
                        <p:attrNameLst>
                          <p:attrName>style.visibility</p:attrName>
                        </p:attrNameLst>
                      </p:cBhvr>
                      <p:to>
                        <p:strVal val="visible"/>
                      </p:to>
                    </p:set>
                    <p:anim calcmode="lin" valueType="num">
                      <p:cBhvr additive="base">
                        <p:cTn dur="750" fill="hold"/>
                        <p:tgtEl>
                          <p:spTgt spid="1048713"/>
                        </p:tgtEl>
                        <p:attrNameLst>
                          <p:attrName>ppt_x</p:attrName>
                        </p:attrNameLst>
                      </p:cBhvr>
                      <p:tavLst>
                        <p:tav tm="0">
                          <p:val>
                            <p:strVal val="1+#ppt_w/2"/>
                          </p:val>
                        </p:tav>
                        <p:tav tm="100000">
                          <p:val>
                            <p:strVal val="#ppt_x"/>
                          </p:val>
                        </p:tav>
                      </p:tavLst>
                    </p:anim>
                    <p:anim calcmode="lin" valueType="num">
                      <p:cBhvr additive="base">
                        <p:cTn dur="750" fill="hold"/>
                        <p:tgtEl>
                          <p:spTgt spid="1048713"/>
                        </p:tgtEl>
                        <p:attrNameLst>
                          <p:attrName>ppt_y</p:attrName>
                        </p:attrNameLst>
                      </p:cBhvr>
                      <p:tavLst>
                        <p:tav tm="0">
                          <p:val>
                            <p:strVal val="#ppt_y"/>
                          </p:val>
                        </p:tav>
                        <p:tav tm="100000">
                          <p:val>
                            <p:strVal val="#ppt_y"/>
                          </p:val>
                        </p:tav>
                      </p:tavLst>
                    </p:anim>
                  </p:childTnLst>
                </p:cTn>
              </p:par>
            </p:tnLst>
          </p:tmpl>
        </p:tmplLst>
      </p:bldP>
      <p:bldP spid="1048714" grpId="0" animBg="1">
        <p:tmplLst>
          <p:tmpl>
            <p:tnLst>
              <p:par>
                <p:cTn accel="100000" fill="hold" nodeType="withEffect" presetClass="entr" presetID="2" presetSubtype="2">
                  <p:stCondLst>
                    <p:cond delay="200"/>
                  </p:stCondLst>
                  <p:childTnLst>
                    <p:set>
                      <p:cBhvr>
                        <p:cTn dur="1" fill="hold">
                          <p:stCondLst>
                            <p:cond delay="0"/>
                          </p:stCondLst>
                        </p:cTn>
                        <p:tgtEl>
                          <p:spTgt spid="1048714"/>
                        </p:tgtEl>
                        <p:attrNameLst>
                          <p:attrName>style.visibility</p:attrName>
                        </p:attrNameLst>
                      </p:cBhvr>
                      <p:to>
                        <p:strVal val="visible"/>
                      </p:to>
                    </p:set>
                    <p:anim calcmode="lin" valueType="num">
                      <p:cBhvr additive="base">
                        <p:cTn dur="750" fill="hold"/>
                        <p:tgtEl>
                          <p:spTgt spid="1048714"/>
                        </p:tgtEl>
                        <p:attrNameLst>
                          <p:attrName>ppt_x</p:attrName>
                        </p:attrNameLst>
                      </p:cBhvr>
                      <p:tavLst>
                        <p:tav tm="0">
                          <p:val>
                            <p:strVal val="1+#ppt_w/2"/>
                          </p:val>
                        </p:tav>
                        <p:tav tm="100000">
                          <p:val>
                            <p:strVal val="#ppt_x"/>
                          </p:val>
                        </p:tav>
                      </p:tavLst>
                    </p:anim>
                    <p:anim calcmode="lin" valueType="num">
                      <p:cBhvr additive="base">
                        <p:cTn dur="750" fill="hold"/>
                        <p:tgtEl>
                          <p:spTgt spid="1048714"/>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tx2"/>
        </a:solidFill>
      </p:bgPr>
    </p:bg>
    <p:spTree>
      <p:nvGrpSpPr>
        <p:cNvPr id="175" name=""/>
        <p:cNvGrpSpPr/>
        <p:nvPr/>
      </p:nvGrpSpPr>
      <p:grpSpPr>
        <a:xfrm>
          <a:off x="0" y="0"/>
          <a:ext cx="0" cy="0"/>
          <a:chOff x="0" y="0"/>
          <a:chExt cx="0" cy="0"/>
        </a:xfrm>
      </p:grpSpPr>
      <p:sp>
        <p:nvSpPr>
          <p:cNvPr id="1049107" name="正方形/長方形 11"/>
          <p:cNvSpPr/>
          <p:nvPr userDrawn="1"/>
        </p:nvSpPr>
        <p:spPr>
          <a:xfrm>
            <a:off x="-1" y="6132288"/>
            <a:ext cx="18286413" cy="45719"/>
          </a:xfrm>
          <a:prstGeom prst="rect"/>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108" name="円/楕円 22"/>
          <p:cNvSpPr/>
          <p:nvPr userDrawn="1"/>
        </p:nvSpPr>
        <p:spPr>
          <a:xfrm>
            <a:off x="1754352" y="6966857"/>
            <a:ext cx="1756228" cy="1756228"/>
          </a:xfrm>
          <a:prstGeom prst="ellipse"/>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109" name="円/楕円 26"/>
          <p:cNvSpPr/>
          <p:nvPr userDrawn="1"/>
        </p:nvSpPr>
        <p:spPr>
          <a:xfrm>
            <a:off x="1397829" y="1600838"/>
            <a:ext cx="6904800" cy="6904800"/>
          </a:xfrm>
          <a:prstGeom prst="ellipse"/>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110" name="円/楕円 1"/>
          <p:cNvSpPr/>
          <p:nvPr userDrawn="1"/>
        </p:nvSpPr>
        <p:spPr>
          <a:xfrm>
            <a:off x="1646019" y="1818285"/>
            <a:ext cx="6904800" cy="6904800"/>
          </a:xfrm>
          <a:prstGeom prst="ellipse"/>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111" name="円/楕円 24"/>
          <p:cNvSpPr/>
          <p:nvPr userDrawn="1"/>
        </p:nvSpPr>
        <p:spPr>
          <a:xfrm>
            <a:off x="7716616" y="1934006"/>
            <a:ext cx="1404254" cy="1404254"/>
          </a:xfrm>
          <a:prstGeom prst="ellipse"/>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112" name="円/楕円 23"/>
          <p:cNvSpPr/>
          <p:nvPr userDrawn="1"/>
        </p:nvSpPr>
        <p:spPr>
          <a:xfrm>
            <a:off x="890750" y="8404305"/>
            <a:ext cx="863602" cy="863602"/>
          </a:xfrm>
          <a:prstGeom prst="ellipse"/>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49113" name="フッター プレースホルダー 2"/>
          <p:cNvSpPr>
            <a:spLocks noGrp="1"/>
          </p:cNvSpPr>
          <p:nvPr>
            <p:ph type="ftr" sz="quarter" idx="10"/>
          </p:nvPr>
        </p:nvSpPr>
        <p:spPr/>
        <p:txBody>
          <a:bodyPr/>
          <a:p>
            <a:r>
              <a:rPr altLang="ja-JP" lang="en-US"/>
              <a:t>The Power of PowerPoint | thepopp.com</a:t>
            </a:r>
            <a:endParaRPr altLang="en-US" dirty="0" lang="ja-JP"/>
          </a:p>
        </p:txBody>
      </p:sp>
      <p:sp>
        <p:nvSpPr>
          <p:cNvPr id="1049114" name="スライド番号プレースホルダー 3"/>
          <p:cNvSpPr>
            <a:spLocks noGrp="1"/>
          </p:cNvSpPr>
          <p:nvPr>
            <p:ph type="sldNum" sz="quarter" idx="11"/>
          </p:nvPr>
        </p:nvSpPr>
        <p:spPr/>
        <p:txBody>
          <a:bodyPr/>
          <a:p>
            <a:fld id="{E6459DFB-86F3-43FA-8567-2EA6E426AE90}" type="slidenum">
              <a:rPr altLang="en-US" lang="ja-JP" smtClean="0"/>
              <a:t>‹#›</a:t>
            </a:fld>
            <a:endParaRPr altLang="en-US" lang="ja-JP"/>
          </a:p>
        </p:txBody>
      </p:sp>
      <p:sp>
        <p:nvSpPr>
          <p:cNvPr id="1049115" name="図プレースホルダー 5"/>
          <p:cNvSpPr>
            <a:spLocks noGrp="1"/>
          </p:cNvSpPr>
          <p:nvPr>
            <p:ph type="pic" sz="quarter" idx="14" hasCustomPrompt="1"/>
          </p:nvPr>
        </p:nvSpPr>
        <p:spPr>
          <a:xfrm>
            <a:off x="1514934" y="1688420"/>
            <a:ext cx="6903809" cy="6903809"/>
          </a:xfrm>
          <a:prstGeom prst="ellipse"/>
          <a:solidFill>
            <a:schemeClr val="accent5">
              <a:lumMod val="20000"/>
              <a:lumOff val="80000"/>
            </a:schemeClr>
          </a:solidFill>
          <a:ln w="38100">
            <a:solidFill>
              <a:schemeClr val="accent5"/>
            </a:solidFill>
          </a:ln>
        </p:spPr>
        <p:txBody>
          <a:bodyPr>
            <a:normAutofit/>
          </a:bodyPr>
          <a:lstStyle>
            <a:lvl1pPr>
              <a:defRPr sz="1800"/>
            </a:lvl1pPr>
          </a:lstStyle>
          <a:p>
            <a:r>
              <a:rPr altLang="ja-JP" dirty="0" kumimoji="1" lang="en-US"/>
              <a:t>Add an image</a:t>
            </a:r>
            <a:endParaRPr altLang="en-US" dirty="0" kumimoji="1" lang="ja-JP"/>
          </a:p>
        </p:txBody>
      </p:sp>
      <p:sp>
        <p:nvSpPr>
          <p:cNvPr id="1049116" name="タイトル プレースホルダー 1"/>
          <p:cNvSpPr>
            <a:spLocks noGrp="1"/>
          </p:cNvSpPr>
          <p:nvPr>
            <p:ph type="title" hasCustomPrompt="1"/>
          </p:nvPr>
        </p:nvSpPr>
        <p:spPr>
          <a:xfrm>
            <a:off x="9142413" y="2481938"/>
            <a:ext cx="8739186" cy="1524008"/>
          </a:xfrm>
          <a:prstGeom prst="rect"/>
        </p:spPr>
        <p:txBody>
          <a:bodyPr anchor="b" bIns="81638" lIns="163275" rIns="163275" rtlCol="0" tIns="81638" vert="horz">
            <a:noAutofit/>
          </a:bodyPr>
          <a:lstStyle>
            <a:lvl1pPr>
              <a:defRPr baseline="0" sz="8000">
                <a:solidFill>
                  <a:schemeClr val="bg1"/>
                </a:solidFill>
              </a:defRPr>
            </a:lvl1pPr>
          </a:lstStyle>
          <a:p>
            <a:r>
              <a:rPr altLang="ja-JP" dirty="0" kumimoji="1" lang="en-US"/>
              <a:t>Title goes here</a:t>
            </a:r>
            <a:endParaRPr altLang="en-US" dirty="0" kumimoji="1" lang="ja-JP"/>
          </a:p>
        </p:txBody>
      </p:sp>
      <p:sp>
        <p:nvSpPr>
          <p:cNvPr id="1049117" name="円/楕円 8"/>
          <p:cNvSpPr/>
          <p:nvPr userDrawn="1"/>
        </p:nvSpPr>
        <p:spPr>
          <a:xfrm>
            <a:off x="9142413" y="4206404"/>
            <a:ext cx="1183534" cy="1183534"/>
          </a:xfrm>
          <a:prstGeom prst="ellipse"/>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118" name="図プレースホルダー 12"/>
          <p:cNvSpPr>
            <a:spLocks noGrp="1"/>
          </p:cNvSpPr>
          <p:nvPr>
            <p:ph type="pic" sz="quarter" idx="20" hasCustomPrompt="1"/>
          </p:nvPr>
        </p:nvSpPr>
        <p:spPr>
          <a:xfrm>
            <a:off x="9458009" y="4522001"/>
            <a:ext cx="552341" cy="552341"/>
          </a:xfrm>
        </p:spPr>
        <p:txBody>
          <a:bodyPr>
            <a:normAutofit/>
          </a:bodyPr>
          <a:lstStyle>
            <a:lvl1pPr>
              <a:defRPr sz="1600"/>
            </a:lvl1pPr>
          </a:lstStyle>
          <a:p>
            <a:r>
              <a:rPr altLang="ja-JP" dirty="0" kumimoji="1" lang="en-US"/>
              <a:t> </a:t>
            </a:r>
            <a:endParaRPr altLang="en-US" dirty="0" kumimoji="1" lang="ja-JP"/>
          </a:p>
        </p:txBody>
      </p:sp>
      <p:sp>
        <p:nvSpPr>
          <p:cNvPr id="1049119" name="テキスト プレースホルダー 6"/>
          <p:cNvSpPr>
            <a:spLocks noGrp="1"/>
          </p:cNvSpPr>
          <p:nvPr>
            <p:ph type="body" sz="quarter" idx="24" hasCustomPrompt="1"/>
          </p:nvPr>
        </p:nvSpPr>
        <p:spPr>
          <a:xfrm>
            <a:off x="10464800" y="4206405"/>
            <a:ext cx="7416799" cy="1183533"/>
          </a:xfrm>
        </p:spPr>
        <p:txBody>
          <a:bodyPr anchor="ctr">
            <a:noAutofit/>
          </a:bodyPr>
          <a:lstStyle>
            <a:lvl1pPr algn="l">
              <a:defRPr baseline="0" sz="2000" i="0">
                <a:solidFill>
                  <a:schemeClr val="bg1"/>
                </a:solidFill>
                <a:latin typeface="+mn-lt"/>
              </a:defRPr>
            </a:lvl1pPr>
          </a:lstStyle>
          <a:p>
            <a:pPr lvl="0"/>
            <a:r>
              <a:rPr altLang="ja-JP" dirty="0" kumimoji="1" lang="en-US"/>
              <a:t>Text goes here</a:t>
            </a:r>
            <a:endParaRPr altLang="en-US" dirty="0" kumimoji="1" lang="ja-JP"/>
          </a:p>
        </p:txBody>
      </p:sp>
      <p:sp>
        <p:nvSpPr>
          <p:cNvPr id="1049120" name="図プレースホルダー 12"/>
          <p:cNvSpPr>
            <a:spLocks noGrp="1"/>
          </p:cNvSpPr>
          <p:nvPr>
            <p:ph type="pic" sz="quarter" idx="25" hasCustomPrompt="1"/>
          </p:nvPr>
        </p:nvSpPr>
        <p:spPr>
          <a:xfrm>
            <a:off x="9458009" y="6408859"/>
            <a:ext cx="552341" cy="552341"/>
          </a:xfrm>
        </p:spPr>
        <p:txBody>
          <a:bodyPr>
            <a:normAutofit/>
          </a:bodyPr>
          <a:lstStyle>
            <a:lvl1pPr>
              <a:defRPr sz="1600"/>
            </a:lvl1pPr>
          </a:lstStyle>
          <a:p>
            <a:r>
              <a:rPr altLang="ja-JP" dirty="0" kumimoji="1" lang="en-US"/>
              <a:t> </a:t>
            </a:r>
            <a:endParaRPr altLang="en-US" dirty="0" kumimoji="1" lang="ja-JP"/>
          </a:p>
        </p:txBody>
      </p:sp>
      <p:sp>
        <p:nvSpPr>
          <p:cNvPr id="1049121" name="テキスト プレースホルダー 6"/>
          <p:cNvSpPr>
            <a:spLocks noGrp="1"/>
          </p:cNvSpPr>
          <p:nvPr>
            <p:ph type="body" sz="quarter" idx="26" hasCustomPrompt="1"/>
          </p:nvPr>
        </p:nvSpPr>
        <p:spPr>
          <a:xfrm>
            <a:off x="10022115" y="6398063"/>
            <a:ext cx="3505200" cy="590567"/>
          </a:xfrm>
        </p:spPr>
        <p:txBody>
          <a:bodyPr anchor="ctr">
            <a:noAutofit/>
          </a:bodyPr>
          <a:lstStyle>
            <a:lvl1pPr algn="l">
              <a:defRPr baseline="0" sz="1800" i="0">
                <a:solidFill>
                  <a:schemeClr val="bg1"/>
                </a:solidFill>
                <a:latin typeface="+mn-lt"/>
              </a:defRPr>
            </a:lvl1pPr>
          </a:lstStyle>
          <a:p>
            <a:pPr lvl="0"/>
            <a:r>
              <a:rPr altLang="ja-JP" dirty="0" kumimoji="1" lang="en-US"/>
              <a:t>Text goes here</a:t>
            </a:r>
            <a:endParaRPr altLang="en-US" dirty="0" kumimoji="1" lang="ja-JP"/>
          </a:p>
        </p:txBody>
      </p:sp>
      <p:sp>
        <p:nvSpPr>
          <p:cNvPr id="1049122" name="図プレースホルダー 12"/>
          <p:cNvSpPr>
            <a:spLocks noGrp="1"/>
          </p:cNvSpPr>
          <p:nvPr>
            <p:ph type="pic" sz="quarter" idx="27" hasCustomPrompt="1"/>
          </p:nvPr>
        </p:nvSpPr>
        <p:spPr>
          <a:xfrm>
            <a:off x="13776009" y="6408859"/>
            <a:ext cx="552341" cy="552341"/>
          </a:xfrm>
        </p:spPr>
        <p:txBody>
          <a:bodyPr>
            <a:normAutofit/>
          </a:bodyPr>
          <a:lstStyle>
            <a:lvl1pPr>
              <a:defRPr sz="1600"/>
            </a:lvl1pPr>
          </a:lstStyle>
          <a:p>
            <a:r>
              <a:rPr altLang="ja-JP" dirty="0" kumimoji="1" lang="en-US"/>
              <a:t> </a:t>
            </a:r>
            <a:endParaRPr altLang="en-US" dirty="0" kumimoji="1" lang="ja-JP"/>
          </a:p>
        </p:txBody>
      </p:sp>
      <p:sp>
        <p:nvSpPr>
          <p:cNvPr id="1049123" name="テキスト プレースホルダー 6"/>
          <p:cNvSpPr>
            <a:spLocks noGrp="1"/>
          </p:cNvSpPr>
          <p:nvPr>
            <p:ph type="body" sz="quarter" idx="28" hasCustomPrompt="1"/>
          </p:nvPr>
        </p:nvSpPr>
        <p:spPr>
          <a:xfrm>
            <a:off x="14340115" y="6398063"/>
            <a:ext cx="3505200" cy="590567"/>
          </a:xfrm>
        </p:spPr>
        <p:txBody>
          <a:bodyPr anchor="ctr">
            <a:noAutofit/>
          </a:bodyPr>
          <a:lstStyle>
            <a:lvl1pPr algn="l">
              <a:defRPr baseline="0" sz="1800" i="0">
                <a:solidFill>
                  <a:schemeClr val="bg1"/>
                </a:solidFill>
                <a:latin typeface="+mn-lt"/>
              </a:defRPr>
            </a:lvl1pPr>
          </a:lstStyle>
          <a:p>
            <a:pPr lvl="0"/>
            <a:r>
              <a:rPr altLang="ja-JP" dirty="0" kumimoji="1" lang="en-US"/>
              <a:t>Text goes here</a:t>
            </a:r>
            <a:endParaRPr altLang="en-US" dirty="0" kumimoji="1" lang="ja-JP"/>
          </a:p>
        </p:txBody>
      </p:sp>
      <p:sp>
        <p:nvSpPr>
          <p:cNvPr id="1049124" name="図プレースホルダー 12"/>
          <p:cNvSpPr>
            <a:spLocks noGrp="1"/>
          </p:cNvSpPr>
          <p:nvPr>
            <p:ph type="pic" sz="quarter" idx="29" hasCustomPrompt="1"/>
          </p:nvPr>
        </p:nvSpPr>
        <p:spPr>
          <a:xfrm>
            <a:off x="9458009" y="7272459"/>
            <a:ext cx="552341" cy="552341"/>
          </a:xfrm>
        </p:spPr>
        <p:txBody>
          <a:bodyPr>
            <a:normAutofit/>
          </a:bodyPr>
          <a:lstStyle>
            <a:lvl1pPr>
              <a:defRPr sz="1600"/>
            </a:lvl1pPr>
          </a:lstStyle>
          <a:p>
            <a:r>
              <a:rPr altLang="ja-JP" dirty="0" kumimoji="1" lang="en-US"/>
              <a:t> </a:t>
            </a:r>
            <a:endParaRPr altLang="en-US" dirty="0" kumimoji="1" lang="ja-JP"/>
          </a:p>
        </p:txBody>
      </p:sp>
      <p:sp>
        <p:nvSpPr>
          <p:cNvPr id="1049125" name="テキスト プレースホルダー 6"/>
          <p:cNvSpPr>
            <a:spLocks noGrp="1"/>
          </p:cNvSpPr>
          <p:nvPr>
            <p:ph type="body" sz="quarter" idx="30" hasCustomPrompt="1"/>
          </p:nvPr>
        </p:nvSpPr>
        <p:spPr>
          <a:xfrm>
            <a:off x="10022115" y="7261663"/>
            <a:ext cx="3505200" cy="590567"/>
          </a:xfrm>
        </p:spPr>
        <p:txBody>
          <a:bodyPr anchor="ctr">
            <a:noAutofit/>
          </a:bodyPr>
          <a:lstStyle>
            <a:lvl1pPr algn="l">
              <a:defRPr baseline="0" sz="1800" i="0">
                <a:solidFill>
                  <a:schemeClr val="bg1"/>
                </a:solidFill>
                <a:latin typeface="+mn-lt"/>
              </a:defRPr>
            </a:lvl1pPr>
          </a:lstStyle>
          <a:p>
            <a:pPr lvl="0"/>
            <a:r>
              <a:rPr altLang="ja-JP" dirty="0" kumimoji="1" lang="en-US"/>
              <a:t>Text goes here</a:t>
            </a:r>
            <a:endParaRPr altLang="en-US" dirty="0" kumimoji="1" lang="ja-JP"/>
          </a:p>
        </p:txBody>
      </p:sp>
      <p:sp>
        <p:nvSpPr>
          <p:cNvPr id="1049126" name="図プレースホルダー 12"/>
          <p:cNvSpPr>
            <a:spLocks noGrp="1"/>
          </p:cNvSpPr>
          <p:nvPr>
            <p:ph type="pic" sz="quarter" idx="31" hasCustomPrompt="1"/>
          </p:nvPr>
        </p:nvSpPr>
        <p:spPr>
          <a:xfrm>
            <a:off x="13776009" y="7272459"/>
            <a:ext cx="552341" cy="552341"/>
          </a:xfrm>
        </p:spPr>
        <p:txBody>
          <a:bodyPr>
            <a:normAutofit/>
          </a:bodyPr>
          <a:lstStyle>
            <a:lvl1pPr>
              <a:defRPr sz="1600"/>
            </a:lvl1pPr>
          </a:lstStyle>
          <a:p>
            <a:r>
              <a:rPr altLang="ja-JP" dirty="0" kumimoji="1" lang="en-US"/>
              <a:t> </a:t>
            </a:r>
            <a:endParaRPr altLang="en-US" dirty="0" kumimoji="1" lang="ja-JP"/>
          </a:p>
        </p:txBody>
      </p:sp>
      <p:sp>
        <p:nvSpPr>
          <p:cNvPr id="1049127" name="テキスト プレースホルダー 6"/>
          <p:cNvSpPr>
            <a:spLocks noGrp="1"/>
          </p:cNvSpPr>
          <p:nvPr>
            <p:ph type="body" sz="quarter" idx="32" hasCustomPrompt="1"/>
          </p:nvPr>
        </p:nvSpPr>
        <p:spPr>
          <a:xfrm>
            <a:off x="14340115" y="7261663"/>
            <a:ext cx="3505200" cy="590567"/>
          </a:xfrm>
        </p:spPr>
        <p:txBody>
          <a:bodyPr anchor="ctr">
            <a:noAutofit/>
          </a:bodyPr>
          <a:lstStyle>
            <a:lvl1pPr algn="l">
              <a:defRPr baseline="0" sz="1800" i="0">
                <a:solidFill>
                  <a:schemeClr val="bg1"/>
                </a:solidFill>
                <a:latin typeface="+mn-lt"/>
              </a:defRPr>
            </a:lvl1pPr>
          </a:lstStyle>
          <a:p>
            <a:pPr lvl="0"/>
            <a:r>
              <a:rPr altLang="ja-JP" dirty="0" kumimoji="1" lang="en-US"/>
              <a:t>Text goes here</a:t>
            </a:r>
            <a:endParaRPr altLang="en-US" dirty="0" kumimoji="1" lang="ja-JP"/>
          </a:p>
        </p:txBody>
      </p:sp>
      <p:sp>
        <p:nvSpPr>
          <p:cNvPr id="1049128" name="円/楕円 25"/>
          <p:cNvSpPr/>
          <p:nvPr userDrawn="1"/>
        </p:nvSpPr>
        <p:spPr>
          <a:xfrm>
            <a:off x="9052460" y="1738038"/>
            <a:ext cx="504373" cy="504373"/>
          </a:xfrm>
          <a:prstGeom prst="ellipse"/>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withEffect" presetClass="entr" presetID="2" presetSubtype="1">
                                  <p:stCondLst>
                                    <p:cond delay="0"/>
                                  </p:stCondLst>
                                  <p:childTnLst>
                                    <p:set>
                                      <p:cBhvr>
                                        <p:cTn dur="1" fill="hold" id="6">
                                          <p:stCondLst>
                                            <p:cond delay="0"/>
                                          </p:stCondLst>
                                        </p:cTn>
                                        <p:tgtEl>
                                          <p:spTgt spid="1049109"/>
                                        </p:tgtEl>
                                        <p:attrNameLst>
                                          <p:attrName>style.visibility</p:attrName>
                                        </p:attrNameLst>
                                      </p:cBhvr>
                                      <p:to>
                                        <p:strVal val="visible"/>
                                      </p:to>
                                    </p:set>
                                    <p:anim calcmode="lin" valueType="num">
                                      <p:cBhvr additive="base">
                                        <p:cTn dur="1000" fill="hold" id="7"/>
                                        <p:tgtEl>
                                          <p:spTgt spid="1049109"/>
                                        </p:tgtEl>
                                        <p:attrNameLst>
                                          <p:attrName>ppt_x</p:attrName>
                                        </p:attrNameLst>
                                      </p:cBhvr>
                                      <p:tavLst>
                                        <p:tav tm="0">
                                          <p:val>
                                            <p:strVal val="#ppt_x"/>
                                          </p:val>
                                        </p:tav>
                                        <p:tav tm="100000">
                                          <p:val>
                                            <p:strVal val="#ppt_x"/>
                                          </p:val>
                                        </p:tav>
                                      </p:tavLst>
                                    </p:anim>
                                    <p:anim calcmode="lin" valueType="num">
                                      <p:cBhvr additive="base">
                                        <p:cTn dur="1000" fill="hold" id="8"/>
                                        <p:tgtEl>
                                          <p:spTgt spid="1049109"/>
                                        </p:tgtEl>
                                        <p:attrNameLst>
                                          <p:attrName>ppt_y</p:attrName>
                                        </p:attrNameLst>
                                      </p:cBhvr>
                                      <p:tavLst>
                                        <p:tav tm="0">
                                          <p:val>
                                            <p:strVal val="0-#ppt_h/2"/>
                                          </p:val>
                                        </p:tav>
                                        <p:tav tm="100000">
                                          <p:val>
                                            <p:strVal val="#ppt_y"/>
                                          </p:val>
                                        </p:tav>
                                      </p:tavLst>
                                    </p:anim>
                                  </p:childTnLst>
                                </p:cTn>
                              </p:par>
                              <p:par>
                                <p:cTn fill="hold" grpId="1" id="9" nodeType="withEffect" presetClass="entr" presetID="10" presetSubtype="0">
                                  <p:stCondLst>
                                    <p:cond delay="0"/>
                                  </p:stCondLst>
                                  <p:childTnLst>
                                    <p:set>
                                      <p:cBhvr>
                                        <p:cTn dur="1" fill="hold" id="10">
                                          <p:stCondLst>
                                            <p:cond delay="0"/>
                                          </p:stCondLst>
                                        </p:cTn>
                                        <p:tgtEl>
                                          <p:spTgt spid="1049109"/>
                                        </p:tgtEl>
                                        <p:attrNameLst>
                                          <p:attrName>style.visibility</p:attrName>
                                        </p:attrNameLst>
                                      </p:cBhvr>
                                      <p:to>
                                        <p:strVal val="visible"/>
                                      </p:to>
                                    </p:set>
                                    <p:animEffect transition="in" filter="fade">
                                      <p:cBhvr>
                                        <p:cTn dur="1000" id="11"/>
                                        <p:tgtEl>
                                          <p:spTgt spid="1049109"/>
                                        </p:tgtEl>
                                      </p:cBhvr>
                                    </p:animEffect>
                                  </p:childTnLst>
                                </p:cTn>
                              </p:par>
                              <p:par>
                                <p:cTn decel="100000" fill="hold" grpId="0" id="12" nodeType="withEffect" presetClass="entr" presetID="2" presetSubtype="1">
                                  <p:stCondLst>
                                    <p:cond delay="100"/>
                                  </p:stCondLst>
                                  <p:childTnLst>
                                    <p:set>
                                      <p:cBhvr>
                                        <p:cTn dur="1" fill="hold" id="13">
                                          <p:stCondLst>
                                            <p:cond delay="0"/>
                                          </p:stCondLst>
                                        </p:cTn>
                                        <p:tgtEl>
                                          <p:spTgt spid="1049110"/>
                                        </p:tgtEl>
                                        <p:attrNameLst>
                                          <p:attrName>style.visibility</p:attrName>
                                        </p:attrNameLst>
                                      </p:cBhvr>
                                      <p:to>
                                        <p:strVal val="visible"/>
                                      </p:to>
                                    </p:set>
                                    <p:anim calcmode="lin" valueType="num">
                                      <p:cBhvr additive="base">
                                        <p:cTn dur="1000" fill="hold" id="14"/>
                                        <p:tgtEl>
                                          <p:spTgt spid="1049110"/>
                                        </p:tgtEl>
                                        <p:attrNameLst>
                                          <p:attrName>ppt_x</p:attrName>
                                        </p:attrNameLst>
                                      </p:cBhvr>
                                      <p:tavLst>
                                        <p:tav tm="0">
                                          <p:val>
                                            <p:strVal val="#ppt_x"/>
                                          </p:val>
                                        </p:tav>
                                        <p:tav tm="100000">
                                          <p:val>
                                            <p:strVal val="#ppt_x"/>
                                          </p:val>
                                        </p:tav>
                                      </p:tavLst>
                                    </p:anim>
                                    <p:anim calcmode="lin" valueType="num">
                                      <p:cBhvr additive="base">
                                        <p:cTn dur="1000" fill="hold" id="15"/>
                                        <p:tgtEl>
                                          <p:spTgt spid="1049110"/>
                                        </p:tgtEl>
                                        <p:attrNameLst>
                                          <p:attrName>ppt_y</p:attrName>
                                        </p:attrNameLst>
                                      </p:cBhvr>
                                      <p:tavLst>
                                        <p:tav tm="0">
                                          <p:val>
                                            <p:strVal val="0-#ppt_h/2"/>
                                          </p:val>
                                        </p:tav>
                                        <p:tav tm="100000">
                                          <p:val>
                                            <p:strVal val="#ppt_y"/>
                                          </p:val>
                                        </p:tav>
                                      </p:tavLst>
                                    </p:anim>
                                  </p:childTnLst>
                                </p:cTn>
                              </p:par>
                              <p:par>
                                <p:cTn fill="hold" grpId="1" id="16" nodeType="withEffect" presetClass="entr" presetID="10" presetSubtype="0">
                                  <p:stCondLst>
                                    <p:cond delay="100"/>
                                  </p:stCondLst>
                                  <p:childTnLst>
                                    <p:set>
                                      <p:cBhvr>
                                        <p:cTn dur="1" fill="hold" id="17">
                                          <p:stCondLst>
                                            <p:cond delay="0"/>
                                          </p:stCondLst>
                                        </p:cTn>
                                        <p:tgtEl>
                                          <p:spTgt spid="1049110"/>
                                        </p:tgtEl>
                                        <p:attrNameLst>
                                          <p:attrName>style.visibility</p:attrName>
                                        </p:attrNameLst>
                                      </p:cBhvr>
                                      <p:to>
                                        <p:strVal val="visible"/>
                                      </p:to>
                                    </p:set>
                                    <p:animEffect transition="in" filter="fade">
                                      <p:cBhvr>
                                        <p:cTn dur="1000" id="18"/>
                                        <p:tgtEl>
                                          <p:spTgt spid="1049110"/>
                                        </p:tgtEl>
                                      </p:cBhvr>
                                    </p:animEffect>
                                  </p:childTnLst>
                                </p:cTn>
                              </p:par>
                              <p:par>
                                <p:cTn decel="100000" fill="hold" grpId="0" id="19" nodeType="withEffect" presetClass="entr" presetID="2" presetSubtype="1">
                                  <p:stCondLst>
                                    <p:cond delay="200"/>
                                  </p:stCondLst>
                                  <p:childTnLst>
                                    <p:set>
                                      <p:cBhvr>
                                        <p:cTn dur="1" fill="hold" id="20">
                                          <p:stCondLst>
                                            <p:cond delay="0"/>
                                          </p:stCondLst>
                                        </p:cTn>
                                        <p:tgtEl>
                                          <p:spTgt spid="1049115"/>
                                        </p:tgtEl>
                                        <p:attrNameLst>
                                          <p:attrName>style.visibility</p:attrName>
                                        </p:attrNameLst>
                                      </p:cBhvr>
                                      <p:to>
                                        <p:strVal val="visible"/>
                                      </p:to>
                                    </p:set>
                                    <p:anim calcmode="lin" valueType="num">
                                      <p:cBhvr additive="base">
                                        <p:cTn dur="1000" fill="hold" id="21"/>
                                        <p:tgtEl>
                                          <p:spTgt spid="1049115"/>
                                        </p:tgtEl>
                                        <p:attrNameLst>
                                          <p:attrName>ppt_x</p:attrName>
                                        </p:attrNameLst>
                                      </p:cBhvr>
                                      <p:tavLst>
                                        <p:tav tm="0">
                                          <p:val>
                                            <p:strVal val="#ppt_x"/>
                                          </p:val>
                                        </p:tav>
                                        <p:tav tm="100000">
                                          <p:val>
                                            <p:strVal val="#ppt_x"/>
                                          </p:val>
                                        </p:tav>
                                      </p:tavLst>
                                    </p:anim>
                                    <p:anim calcmode="lin" valueType="num">
                                      <p:cBhvr additive="base">
                                        <p:cTn dur="1000" fill="hold" id="22"/>
                                        <p:tgtEl>
                                          <p:spTgt spid="1049115"/>
                                        </p:tgtEl>
                                        <p:attrNameLst>
                                          <p:attrName>ppt_y</p:attrName>
                                        </p:attrNameLst>
                                      </p:cBhvr>
                                      <p:tavLst>
                                        <p:tav tm="0">
                                          <p:val>
                                            <p:strVal val="0-#ppt_h/2"/>
                                          </p:val>
                                        </p:tav>
                                        <p:tav tm="100000">
                                          <p:val>
                                            <p:strVal val="#ppt_y"/>
                                          </p:val>
                                        </p:tav>
                                      </p:tavLst>
                                    </p:anim>
                                  </p:childTnLst>
                                </p:cTn>
                              </p:par>
                              <p:par>
                                <p:cTn fill="hold" grpId="1" id="23" nodeType="withEffect" presetClass="entr" presetID="10" presetSubtype="0">
                                  <p:stCondLst>
                                    <p:cond delay="200"/>
                                  </p:stCondLst>
                                  <p:childTnLst>
                                    <p:set>
                                      <p:cBhvr>
                                        <p:cTn dur="1" fill="hold" id="24">
                                          <p:stCondLst>
                                            <p:cond delay="0"/>
                                          </p:stCondLst>
                                        </p:cTn>
                                        <p:tgtEl>
                                          <p:spTgt spid="1049115"/>
                                        </p:tgtEl>
                                        <p:attrNameLst>
                                          <p:attrName>style.visibility</p:attrName>
                                        </p:attrNameLst>
                                      </p:cBhvr>
                                      <p:to>
                                        <p:strVal val="visible"/>
                                      </p:to>
                                    </p:set>
                                    <p:animEffect transition="in" filter="fade">
                                      <p:cBhvr>
                                        <p:cTn dur="1000" id="25"/>
                                        <p:tgtEl>
                                          <p:spTgt spid="1049115"/>
                                        </p:tgtEl>
                                      </p:cBhvr>
                                    </p:animEffect>
                                  </p:childTnLst>
                                </p:cTn>
                              </p:par>
                              <p:par>
                                <p:cTn decel="100000" fill="hold" grpId="0" id="26" nodeType="withEffect" presetClass="entr" presetID="2" presetSubtype="3">
                                  <p:stCondLst>
                                    <p:cond delay="0"/>
                                  </p:stCondLst>
                                  <p:iterate type="lt">
                                    <p:tmPct val="10000"/>
                                  </p:iterate>
                                  <p:childTnLst>
                                    <p:set>
                                      <p:cBhvr>
                                        <p:cTn dur="1" fill="hold" id="27">
                                          <p:stCondLst>
                                            <p:cond delay="0"/>
                                          </p:stCondLst>
                                        </p:cTn>
                                        <p:tgtEl>
                                          <p:spTgt spid="1049116"/>
                                        </p:tgtEl>
                                        <p:attrNameLst>
                                          <p:attrName>style.visibility</p:attrName>
                                        </p:attrNameLst>
                                      </p:cBhvr>
                                      <p:to>
                                        <p:strVal val="visible"/>
                                      </p:to>
                                    </p:set>
                                    <p:anim calcmode="lin" valueType="num">
                                      <p:cBhvr additive="base">
                                        <p:cTn dur="1000" fill="hold" id="28"/>
                                        <p:tgtEl>
                                          <p:spTgt spid="1049116"/>
                                        </p:tgtEl>
                                        <p:attrNameLst>
                                          <p:attrName>ppt_x</p:attrName>
                                        </p:attrNameLst>
                                      </p:cBhvr>
                                      <p:tavLst>
                                        <p:tav tm="0">
                                          <p:val>
                                            <p:strVal val="1+#ppt_w/2"/>
                                          </p:val>
                                        </p:tav>
                                        <p:tav tm="100000">
                                          <p:val>
                                            <p:strVal val="#ppt_x"/>
                                          </p:val>
                                        </p:tav>
                                      </p:tavLst>
                                    </p:anim>
                                    <p:anim calcmode="lin" valueType="num">
                                      <p:cBhvr additive="base">
                                        <p:cTn dur="1000" fill="hold" id="29"/>
                                        <p:tgtEl>
                                          <p:spTgt spid="1049116"/>
                                        </p:tgtEl>
                                        <p:attrNameLst>
                                          <p:attrName>ppt_y</p:attrName>
                                        </p:attrNameLst>
                                      </p:cBhvr>
                                      <p:tavLst>
                                        <p:tav tm="0">
                                          <p:val>
                                            <p:strVal val="0-#ppt_h/2"/>
                                          </p:val>
                                        </p:tav>
                                        <p:tav tm="100000">
                                          <p:val>
                                            <p:strVal val="#ppt_y"/>
                                          </p:val>
                                        </p:tav>
                                      </p:tavLst>
                                    </p:anim>
                                  </p:childTnLst>
                                </p:cTn>
                              </p:par>
                              <p:par>
                                <p:cTn decel="100000" fill="hold" grpId="0" id="30" nodeType="withEffect" presetClass="entr" presetID="2" presetSubtype="1">
                                  <p:stCondLst>
                                    <p:cond delay="0"/>
                                  </p:stCondLst>
                                  <p:childTnLst>
                                    <p:set>
                                      <p:cBhvr>
                                        <p:cTn dur="1" fill="hold" id="31">
                                          <p:stCondLst>
                                            <p:cond delay="0"/>
                                          </p:stCondLst>
                                        </p:cTn>
                                        <p:tgtEl>
                                          <p:spTgt spid="1049117"/>
                                        </p:tgtEl>
                                        <p:attrNameLst>
                                          <p:attrName>style.visibility</p:attrName>
                                        </p:attrNameLst>
                                      </p:cBhvr>
                                      <p:to>
                                        <p:strVal val="visible"/>
                                      </p:to>
                                    </p:set>
                                    <p:anim calcmode="lin" valueType="num">
                                      <p:cBhvr additive="base">
                                        <p:cTn dur="750" fill="hold" id="32"/>
                                        <p:tgtEl>
                                          <p:spTgt spid="1049117"/>
                                        </p:tgtEl>
                                        <p:attrNameLst>
                                          <p:attrName>ppt_x</p:attrName>
                                        </p:attrNameLst>
                                      </p:cBhvr>
                                      <p:tavLst>
                                        <p:tav tm="0">
                                          <p:val>
                                            <p:strVal val="#ppt_x"/>
                                          </p:val>
                                        </p:tav>
                                        <p:tav tm="100000">
                                          <p:val>
                                            <p:strVal val="#ppt_x"/>
                                          </p:val>
                                        </p:tav>
                                      </p:tavLst>
                                    </p:anim>
                                    <p:anim calcmode="lin" valueType="num">
                                      <p:cBhvr additive="base">
                                        <p:cTn dur="750" fill="hold" id="33"/>
                                        <p:tgtEl>
                                          <p:spTgt spid="1049117"/>
                                        </p:tgtEl>
                                        <p:attrNameLst>
                                          <p:attrName>ppt_y</p:attrName>
                                        </p:attrNameLst>
                                      </p:cBhvr>
                                      <p:tavLst>
                                        <p:tav tm="0">
                                          <p:val>
                                            <p:strVal val="0-#ppt_h/2"/>
                                          </p:val>
                                        </p:tav>
                                        <p:tav tm="100000">
                                          <p:val>
                                            <p:strVal val="#ppt_y"/>
                                          </p:val>
                                        </p:tav>
                                      </p:tavLst>
                                    </p:anim>
                                  </p:childTnLst>
                                </p:cTn>
                              </p:par>
                              <p:par>
                                <p:cTn decel="100000" fill="hold" grpId="0" id="34" nodeType="withEffect" presetClass="entr" presetID="2" presetSubtype="1">
                                  <p:stCondLst>
                                    <p:cond delay="0"/>
                                  </p:stCondLst>
                                  <p:childTnLst>
                                    <p:set>
                                      <p:cBhvr>
                                        <p:cTn dur="1" fill="hold" id="35">
                                          <p:stCondLst>
                                            <p:cond delay="0"/>
                                          </p:stCondLst>
                                        </p:cTn>
                                        <p:tgtEl>
                                          <p:spTgt spid="1049118"/>
                                        </p:tgtEl>
                                        <p:attrNameLst>
                                          <p:attrName>style.visibility</p:attrName>
                                        </p:attrNameLst>
                                      </p:cBhvr>
                                      <p:to>
                                        <p:strVal val="visible"/>
                                      </p:to>
                                    </p:set>
                                    <p:anim calcmode="lin" valueType="num">
                                      <p:cBhvr additive="base">
                                        <p:cTn dur="750" fill="hold" id="36"/>
                                        <p:tgtEl>
                                          <p:spTgt spid="1049118"/>
                                        </p:tgtEl>
                                        <p:attrNameLst>
                                          <p:attrName>ppt_x</p:attrName>
                                        </p:attrNameLst>
                                      </p:cBhvr>
                                      <p:tavLst>
                                        <p:tav tm="0">
                                          <p:val>
                                            <p:strVal val="#ppt_x"/>
                                          </p:val>
                                        </p:tav>
                                        <p:tav tm="100000">
                                          <p:val>
                                            <p:strVal val="#ppt_x"/>
                                          </p:val>
                                        </p:tav>
                                      </p:tavLst>
                                    </p:anim>
                                    <p:anim calcmode="lin" valueType="num">
                                      <p:cBhvr additive="base">
                                        <p:cTn dur="750" fill="hold" id="37"/>
                                        <p:tgtEl>
                                          <p:spTgt spid="1049118"/>
                                        </p:tgtEl>
                                        <p:attrNameLst>
                                          <p:attrName>ppt_y</p:attrName>
                                        </p:attrNameLst>
                                      </p:cBhvr>
                                      <p:tavLst>
                                        <p:tav tm="0">
                                          <p:val>
                                            <p:strVal val="0-#ppt_h/2"/>
                                          </p:val>
                                        </p:tav>
                                        <p:tav tm="100000">
                                          <p:val>
                                            <p:strVal val="#ppt_y"/>
                                          </p:val>
                                        </p:tav>
                                      </p:tavLst>
                                    </p:anim>
                                  </p:childTnLst>
                                </p:cTn>
                              </p:par>
                              <p:par>
                                <p:cTn fill="hold" grpId="1" id="38" nodeType="withEffect" presetClass="entr" presetID="45" presetSubtype="0">
                                  <p:stCondLst>
                                    <p:cond delay="0"/>
                                  </p:stCondLst>
                                  <p:childTnLst>
                                    <p:set>
                                      <p:cBhvr>
                                        <p:cTn dur="1" fill="hold" id="39">
                                          <p:stCondLst>
                                            <p:cond delay="0"/>
                                          </p:stCondLst>
                                        </p:cTn>
                                        <p:tgtEl>
                                          <p:spTgt spid="1049117"/>
                                        </p:tgtEl>
                                        <p:attrNameLst>
                                          <p:attrName>style.visibility</p:attrName>
                                        </p:attrNameLst>
                                      </p:cBhvr>
                                      <p:to>
                                        <p:strVal val="visible"/>
                                      </p:to>
                                    </p:set>
                                    <p:animEffect transition="in" filter="fade">
                                      <p:cBhvr>
                                        <p:cTn dur="750" id="40"/>
                                        <p:tgtEl>
                                          <p:spTgt spid="1049117"/>
                                        </p:tgtEl>
                                      </p:cBhvr>
                                    </p:animEffect>
                                    <p:anim calcmode="lin" valueType="num">
                                      <p:cBhvr>
                                        <p:cTn dur="750" fill="hold" id="41"/>
                                        <p:tgtEl>
                                          <p:spTgt spid="1049117"/>
                                        </p:tgtEl>
                                        <p:attrNameLst>
                                          <p:attrName>ppt_w</p:attrName>
                                        </p:attrNameLst>
                                      </p:cBhvr>
                                      <p:tavLst>
                                        <p:tav fmla="#ppt_w*sin(2.5*pi*$)" tm="0">
                                          <p:val>
                                            <p:fltVal val="0.0"/>
                                          </p:val>
                                        </p:tav>
                                        <p:tav tm="100000">
                                          <p:val>
                                            <p:fltVal val="1.0"/>
                                          </p:val>
                                        </p:tav>
                                      </p:tavLst>
                                    </p:anim>
                                    <p:anim calcmode="lin" valueType="num">
                                      <p:cBhvr>
                                        <p:cTn dur="750" fill="hold" id="42"/>
                                        <p:tgtEl>
                                          <p:spTgt spid="1049117"/>
                                        </p:tgtEl>
                                        <p:attrNameLst>
                                          <p:attrName>ppt_h</p:attrName>
                                        </p:attrNameLst>
                                      </p:cBhvr>
                                      <p:tavLst>
                                        <p:tav tm="0">
                                          <p:val>
                                            <p:strVal val="#ppt_h"/>
                                          </p:val>
                                        </p:tav>
                                        <p:tav tm="100000">
                                          <p:val>
                                            <p:strVal val="#ppt_h"/>
                                          </p:val>
                                        </p:tav>
                                      </p:tavLst>
                                    </p:anim>
                                  </p:childTnLst>
                                </p:cTn>
                              </p:par>
                              <p:par>
                                <p:cTn fill="hold" grpId="1" id="43" nodeType="withEffect" presetClass="entr" presetID="45" presetSubtype="0">
                                  <p:stCondLst>
                                    <p:cond delay="0"/>
                                  </p:stCondLst>
                                  <p:childTnLst>
                                    <p:set>
                                      <p:cBhvr>
                                        <p:cTn dur="1" fill="hold" id="44">
                                          <p:stCondLst>
                                            <p:cond delay="0"/>
                                          </p:stCondLst>
                                        </p:cTn>
                                        <p:tgtEl>
                                          <p:spTgt spid="1049118"/>
                                        </p:tgtEl>
                                        <p:attrNameLst>
                                          <p:attrName>style.visibility</p:attrName>
                                        </p:attrNameLst>
                                      </p:cBhvr>
                                      <p:to>
                                        <p:strVal val="visible"/>
                                      </p:to>
                                    </p:set>
                                    <p:animEffect transition="in" filter="fade">
                                      <p:cBhvr>
                                        <p:cTn dur="750" id="45"/>
                                        <p:tgtEl>
                                          <p:spTgt spid="1049118"/>
                                        </p:tgtEl>
                                      </p:cBhvr>
                                    </p:animEffect>
                                    <p:anim calcmode="lin" valueType="num">
                                      <p:cBhvr>
                                        <p:cTn dur="750" fill="hold" id="46"/>
                                        <p:tgtEl>
                                          <p:spTgt spid="1049118"/>
                                        </p:tgtEl>
                                        <p:attrNameLst>
                                          <p:attrName>ppt_w</p:attrName>
                                        </p:attrNameLst>
                                      </p:cBhvr>
                                      <p:tavLst>
                                        <p:tav fmla="#ppt_w*sin(2.5*pi*$)" tm="0">
                                          <p:val>
                                            <p:fltVal val="0.0"/>
                                          </p:val>
                                        </p:tav>
                                        <p:tav tm="100000">
                                          <p:val>
                                            <p:fltVal val="1.0"/>
                                          </p:val>
                                        </p:tav>
                                      </p:tavLst>
                                    </p:anim>
                                    <p:anim calcmode="lin" valueType="num">
                                      <p:cBhvr>
                                        <p:cTn dur="750" fill="hold" id="47"/>
                                        <p:tgtEl>
                                          <p:spTgt spid="1049118"/>
                                        </p:tgtEl>
                                        <p:attrNameLst>
                                          <p:attrName>ppt_h</p:attrName>
                                        </p:attrNameLst>
                                      </p:cBhvr>
                                      <p:tavLst>
                                        <p:tav tm="0">
                                          <p:val>
                                            <p:strVal val="#ppt_h"/>
                                          </p:val>
                                        </p:tav>
                                        <p:tav tm="100000">
                                          <p:val>
                                            <p:strVal val="#ppt_h"/>
                                          </p:val>
                                        </p:tav>
                                      </p:tavLst>
                                    </p:anim>
                                  </p:childTnLst>
                                </p:cTn>
                              </p:par>
                              <p:par>
                                <p:cTn decel="100000" fill="hold" grpId="0" id="48" nodeType="withEffect" presetClass="entr" presetID="2" presetSubtype="2">
                                  <p:stCondLst>
                                    <p:cond delay="0"/>
                                  </p:stCondLst>
                                  <p:childTnLst>
                                    <p:set>
                                      <p:cBhvr>
                                        <p:cTn dur="1" fill="hold" id="49">
                                          <p:stCondLst>
                                            <p:cond delay="0"/>
                                          </p:stCondLst>
                                        </p:cTn>
                                        <p:tgtEl>
                                          <p:spTgt spid="1049119"/>
                                        </p:tgtEl>
                                        <p:attrNameLst>
                                          <p:attrName>style.visibility</p:attrName>
                                        </p:attrNameLst>
                                      </p:cBhvr>
                                      <p:to>
                                        <p:strVal val="visible"/>
                                      </p:to>
                                    </p:set>
                                    <p:anim calcmode="lin" valueType="num">
                                      <p:cBhvr additive="base">
                                        <p:cTn dur="500" fill="hold" id="50"/>
                                        <p:tgtEl>
                                          <p:spTgt spid="1049119"/>
                                        </p:tgtEl>
                                        <p:attrNameLst>
                                          <p:attrName>ppt_x</p:attrName>
                                        </p:attrNameLst>
                                      </p:cBhvr>
                                      <p:tavLst>
                                        <p:tav tm="0">
                                          <p:val>
                                            <p:strVal val="1+#ppt_w/2"/>
                                          </p:val>
                                        </p:tav>
                                        <p:tav tm="100000">
                                          <p:val>
                                            <p:strVal val="#ppt_x"/>
                                          </p:val>
                                        </p:tav>
                                      </p:tavLst>
                                    </p:anim>
                                    <p:anim calcmode="lin" valueType="num">
                                      <p:cBhvr additive="base">
                                        <p:cTn dur="500" fill="hold" id="51"/>
                                        <p:tgtEl>
                                          <p:spTgt spid="1049119"/>
                                        </p:tgtEl>
                                        <p:attrNameLst>
                                          <p:attrName>ppt_y</p:attrName>
                                        </p:attrNameLst>
                                      </p:cBhvr>
                                      <p:tavLst>
                                        <p:tav tm="0">
                                          <p:val>
                                            <p:strVal val="#ppt_y"/>
                                          </p:val>
                                        </p:tav>
                                        <p:tav tm="100000">
                                          <p:val>
                                            <p:strVal val="#ppt_y"/>
                                          </p:val>
                                        </p:tav>
                                      </p:tavLst>
                                    </p:anim>
                                  </p:childTnLst>
                                </p:cTn>
                              </p:par>
                              <p:par>
                                <p:cTn fill="hold" grpId="0" id="52" nodeType="withEffect" presetClass="entr" presetID="22" presetSubtype="2">
                                  <p:stCondLst>
                                    <p:cond delay="250"/>
                                  </p:stCondLst>
                                  <p:childTnLst>
                                    <p:set>
                                      <p:cBhvr>
                                        <p:cTn dur="1" fill="hold" id="53">
                                          <p:stCondLst>
                                            <p:cond delay="0"/>
                                          </p:stCondLst>
                                        </p:cTn>
                                        <p:tgtEl>
                                          <p:spTgt spid="1049107"/>
                                        </p:tgtEl>
                                        <p:attrNameLst>
                                          <p:attrName>style.visibility</p:attrName>
                                        </p:attrNameLst>
                                      </p:cBhvr>
                                      <p:to>
                                        <p:strVal val="visible"/>
                                      </p:to>
                                    </p:set>
                                    <p:animEffect transition="in" filter="wipe(right)">
                                      <p:cBhvr>
                                        <p:cTn dur="500" id="54"/>
                                        <p:tgtEl>
                                          <p:spTgt spid="1049107"/>
                                        </p:tgtEl>
                                      </p:cBhvr>
                                    </p:animEffect>
                                  </p:childTnLst>
                                </p:cTn>
                              </p:par>
                              <p:par>
                                <p:cTn decel="100000" fill="hold" grpId="0" id="55" nodeType="withEffect" presetClass="entr" presetID="2" presetSubtype="6">
                                  <p:stCondLst>
                                    <p:cond delay="0"/>
                                  </p:stCondLst>
                                  <p:childTnLst>
                                    <p:set>
                                      <p:cBhvr>
                                        <p:cTn dur="1" fill="hold" id="56">
                                          <p:stCondLst>
                                            <p:cond delay="0"/>
                                          </p:stCondLst>
                                        </p:cTn>
                                        <p:tgtEl>
                                          <p:spTgt spid="1049120"/>
                                        </p:tgtEl>
                                        <p:attrNameLst>
                                          <p:attrName>style.visibility</p:attrName>
                                        </p:attrNameLst>
                                      </p:cBhvr>
                                      <p:to>
                                        <p:strVal val="visible"/>
                                      </p:to>
                                    </p:set>
                                    <p:anim calcmode="lin" valueType="num">
                                      <p:cBhvr additive="base">
                                        <p:cTn dur="1000" fill="hold" id="57"/>
                                        <p:tgtEl>
                                          <p:spTgt spid="1049120"/>
                                        </p:tgtEl>
                                        <p:attrNameLst>
                                          <p:attrName>ppt_x</p:attrName>
                                        </p:attrNameLst>
                                      </p:cBhvr>
                                      <p:tavLst>
                                        <p:tav tm="0">
                                          <p:val>
                                            <p:strVal val="1+#ppt_w/2"/>
                                          </p:val>
                                        </p:tav>
                                        <p:tav tm="100000">
                                          <p:val>
                                            <p:strVal val="#ppt_x"/>
                                          </p:val>
                                        </p:tav>
                                      </p:tavLst>
                                    </p:anim>
                                    <p:anim calcmode="lin" valueType="num">
                                      <p:cBhvr additive="base">
                                        <p:cTn dur="1000" fill="hold" id="58"/>
                                        <p:tgtEl>
                                          <p:spTgt spid="1049120"/>
                                        </p:tgtEl>
                                        <p:attrNameLst>
                                          <p:attrName>ppt_y</p:attrName>
                                        </p:attrNameLst>
                                      </p:cBhvr>
                                      <p:tavLst>
                                        <p:tav tm="0">
                                          <p:val>
                                            <p:strVal val="1+#ppt_h/2"/>
                                          </p:val>
                                        </p:tav>
                                        <p:tav tm="100000">
                                          <p:val>
                                            <p:strVal val="#ppt_y"/>
                                          </p:val>
                                        </p:tav>
                                      </p:tavLst>
                                    </p:anim>
                                  </p:childTnLst>
                                </p:cTn>
                              </p:par>
                              <p:par>
                                <p:cTn fill="hold" grpId="1" id="59" nodeType="withEffect" presetClass="entr" presetID="45" presetSubtype="0">
                                  <p:stCondLst>
                                    <p:cond delay="0"/>
                                  </p:stCondLst>
                                  <p:childTnLst>
                                    <p:set>
                                      <p:cBhvr>
                                        <p:cTn dur="1" fill="hold" id="60">
                                          <p:stCondLst>
                                            <p:cond delay="0"/>
                                          </p:stCondLst>
                                        </p:cTn>
                                        <p:tgtEl>
                                          <p:spTgt spid="1049120"/>
                                        </p:tgtEl>
                                        <p:attrNameLst>
                                          <p:attrName>style.visibility</p:attrName>
                                        </p:attrNameLst>
                                      </p:cBhvr>
                                      <p:to>
                                        <p:strVal val="visible"/>
                                      </p:to>
                                    </p:set>
                                    <p:animEffect transition="in" filter="fade">
                                      <p:cBhvr>
                                        <p:cTn dur="1000" id="61"/>
                                        <p:tgtEl>
                                          <p:spTgt spid="1049120"/>
                                        </p:tgtEl>
                                      </p:cBhvr>
                                    </p:animEffect>
                                    <p:anim calcmode="lin" valueType="num">
                                      <p:cBhvr>
                                        <p:cTn dur="1000" fill="hold" id="62"/>
                                        <p:tgtEl>
                                          <p:spTgt spid="1049120"/>
                                        </p:tgtEl>
                                        <p:attrNameLst>
                                          <p:attrName>ppt_w</p:attrName>
                                        </p:attrNameLst>
                                      </p:cBhvr>
                                      <p:tavLst>
                                        <p:tav fmla="#ppt_w*sin(2.5*pi*$)" tm="0">
                                          <p:val>
                                            <p:fltVal val="0.0"/>
                                          </p:val>
                                        </p:tav>
                                        <p:tav tm="100000">
                                          <p:val>
                                            <p:fltVal val="1.0"/>
                                          </p:val>
                                        </p:tav>
                                      </p:tavLst>
                                    </p:anim>
                                    <p:anim calcmode="lin" valueType="num">
                                      <p:cBhvr>
                                        <p:cTn dur="1000" fill="hold" id="63"/>
                                        <p:tgtEl>
                                          <p:spTgt spid="1049120"/>
                                        </p:tgtEl>
                                        <p:attrNameLst>
                                          <p:attrName>ppt_h</p:attrName>
                                        </p:attrNameLst>
                                      </p:cBhvr>
                                      <p:tavLst>
                                        <p:tav tm="0">
                                          <p:val>
                                            <p:strVal val="#ppt_h"/>
                                          </p:val>
                                        </p:tav>
                                        <p:tav tm="100000">
                                          <p:val>
                                            <p:strVal val="#ppt_h"/>
                                          </p:val>
                                        </p:tav>
                                      </p:tavLst>
                                    </p:anim>
                                  </p:childTnLst>
                                </p:cTn>
                              </p:par>
                              <p:par>
                                <p:cTn decel="100000" fill="hold" grpId="0" id="64" nodeType="withEffect" presetClass="entr" presetID="2" presetSubtype="6">
                                  <p:stCondLst>
                                    <p:cond delay="0"/>
                                  </p:stCondLst>
                                  <p:childTnLst>
                                    <p:set>
                                      <p:cBhvr>
                                        <p:cTn dur="1" fill="hold" id="65">
                                          <p:stCondLst>
                                            <p:cond delay="0"/>
                                          </p:stCondLst>
                                        </p:cTn>
                                        <p:tgtEl>
                                          <p:spTgt spid="1049121">
                                            <p:txEl>
                                              <p:pRg st="0" end="0"/>
                                            </p:txEl>
                                          </p:spTgt>
                                        </p:tgtEl>
                                        <p:attrNameLst>
                                          <p:attrName>style.visibility</p:attrName>
                                        </p:attrNameLst>
                                      </p:cBhvr>
                                      <p:to>
                                        <p:strVal val="visible"/>
                                      </p:to>
                                    </p:set>
                                    <p:anim calcmode="lin" valueType="num">
                                      <p:cBhvr additive="base">
                                        <p:cTn dur="1000" fill="hold" id="66"/>
                                        <p:tgtEl>
                                          <p:spTgt spid="1049121">
                                            <p:txEl>
                                              <p:pRg st="0" end="0"/>
                                            </p:txEl>
                                          </p:spTgt>
                                        </p:tgtEl>
                                        <p:attrNameLst>
                                          <p:attrName>ppt_x</p:attrName>
                                        </p:attrNameLst>
                                      </p:cBhvr>
                                      <p:tavLst>
                                        <p:tav tm="0">
                                          <p:val>
                                            <p:strVal val="1+#ppt_w/2"/>
                                          </p:val>
                                        </p:tav>
                                        <p:tav tm="100000">
                                          <p:val>
                                            <p:strVal val="#ppt_x"/>
                                          </p:val>
                                        </p:tav>
                                      </p:tavLst>
                                    </p:anim>
                                    <p:anim calcmode="lin" valueType="num">
                                      <p:cBhvr additive="base">
                                        <p:cTn dur="1000" fill="hold" id="67"/>
                                        <p:tgtEl>
                                          <p:spTgt spid="1049121">
                                            <p:txEl>
                                              <p:pRg st="0" end="0"/>
                                            </p:txEl>
                                          </p:spTgt>
                                        </p:tgtEl>
                                        <p:attrNameLst>
                                          <p:attrName>ppt_y</p:attrName>
                                        </p:attrNameLst>
                                      </p:cBhvr>
                                      <p:tavLst>
                                        <p:tav tm="0">
                                          <p:val>
                                            <p:strVal val="1+#ppt_h/2"/>
                                          </p:val>
                                        </p:tav>
                                        <p:tav tm="100000">
                                          <p:val>
                                            <p:strVal val="#ppt_y"/>
                                          </p:val>
                                        </p:tav>
                                      </p:tavLst>
                                    </p:anim>
                                  </p:childTnLst>
                                </p:cTn>
                              </p:par>
                              <p:par>
                                <p:cTn decel="100000" fill="hold" grpId="0" id="68" nodeType="withEffect" presetClass="entr" presetID="2" presetSubtype="6">
                                  <p:stCondLst>
                                    <p:cond delay="0"/>
                                  </p:stCondLst>
                                  <p:childTnLst>
                                    <p:set>
                                      <p:cBhvr>
                                        <p:cTn dur="1" fill="hold" id="69">
                                          <p:stCondLst>
                                            <p:cond delay="0"/>
                                          </p:stCondLst>
                                        </p:cTn>
                                        <p:tgtEl>
                                          <p:spTgt spid="1049122"/>
                                        </p:tgtEl>
                                        <p:attrNameLst>
                                          <p:attrName>style.visibility</p:attrName>
                                        </p:attrNameLst>
                                      </p:cBhvr>
                                      <p:to>
                                        <p:strVal val="visible"/>
                                      </p:to>
                                    </p:set>
                                    <p:anim calcmode="lin" valueType="num">
                                      <p:cBhvr additive="base">
                                        <p:cTn dur="1000" fill="hold" id="70"/>
                                        <p:tgtEl>
                                          <p:spTgt spid="1049122"/>
                                        </p:tgtEl>
                                        <p:attrNameLst>
                                          <p:attrName>ppt_x</p:attrName>
                                        </p:attrNameLst>
                                      </p:cBhvr>
                                      <p:tavLst>
                                        <p:tav tm="0">
                                          <p:val>
                                            <p:strVal val="1+#ppt_w/2"/>
                                          </p:val>
                                        </p:tav>
                                        <p:tav tm="100000">
                                          <p:val>
                                            <p:strVal val="#ppt_x"/>
                                          </p:val>
                                        </p:tav>
                                      </p:tavLst>
                                    </p:anim>
                                    <p:anim calcmode="lin" valueType="num">
                                      <p:cBhvr additive="base">
                                        <p:cTn dur="1000" fill="hold" id="71"/>
                                        <p:tgtEl>
                                          <p:spTgt spid="1049122"/>
                                        </p:tgtEl>
                                        <p:attrNameLst>
                                          <p:attrName>ppt_y</p:attrName>
                                        </p:attrNameLst>
                                      </p:cBhvr>
                                      <p:tavLst>
                                        <p:tav tm="0">
                                          <p:val>
                                            <p:strVal val="1+#ppt_h/2"/>
                                          </p:val>
                                        </p:tav>
                                        <p:tav tm="100000">
                                          <p:val>
                                            <p:strVal val="#ppt_y"/>
                                          </p:val>
                                        </p:tav>
                                      </p:tavLst>
                                    </p:anim>
                                  </p:childTnLst>
                                </p:cTn>
                              </p:par>
                              <p:par>
                                <p:cTn fill="hold" grpId="1" id="72" nodeType="withEffect" presetClass="entr" presetID="45" presetSubtype="0">
                                  <p:stCondLst>
                                    <p:cond delay="0"/>
                                  </p:stCondLst>
                                  <p:childTnLst>
                                    <p:set>
                                      <p:cBhvr>
                                        <p:cTn dur="1" fill="hold" id="73">
                                          <p:stCondLst>
                                            <p:cond delay="0"/>
                                          </p:stCondLst>
                                        </p:cTn>
                                        <p:tgtEl>
                                          <p:spTgt spid="1049122"/>
                                        </p:tgtEl>
                                        <p:attrNameLst>
                                          <p:attrName>style.visibility</p:attrName>
                                        </p:attrNameLst>
                                      </p:cBhvr>
                                      <p:to>
                                        <p:strVal val="visible"/>
                                      </p:to>
                                    </p:set>
                                    <p:animEffect transition="in" filter="fade">
                                      <p:cBhvr>
                                        <p:cTn dur="1000" id="74"/>
                                        <p:tgtEl>
                                          <p:spTgt spid="1049122"/>
                                        </p:tgtEl>
                                      </p:cBhvr>
                                    </p:animEffect>
                                    <p:anim calcmode="lin" valueType="num">
                                      <p:cBhvr>
                                        <p:cTn dur="1000" fill="hold" id="75"/>
                                        <p:tgtEl>
                                          <p:spTgt spid="1049122"/>
                                        </p:tgtEl>
                                        <p:attrNameLst>
                                          <p:attrName>ppt_w</p:attrName>
                                        </p:attrNameLst>
                                      </p:cBhvr>
                                      <p:tavLst>
                                        <p:tav fmla="#ppt_w*sin(2.5*pi*$)" tm="0">
                                          <p:val>
                                            <p:fltVal val="0.0"/>
                                          </p:val>
                                        </p:tav>
                                        <p:tav tm="100000">
                                          <p:val>
                                            <p:fltVal val="1.0"/>
                                          </p:val>
                                        </p:tav>
                                      </p:tavLst>
                                    </p:anim>
                                    <p:anim calcmode="lin" valueType="num">
                                      <p:cBhvr>
                                        <p:cTn dur="1000" fill="hold" id="76"/>
                                        <p:tgtEl>
                                          <p:spTgt spid="1049122"/>
                                        </p:tgtEl>
                                        <p:attrNameLst>
                                          <p:attrName>ppt_h</p:attrName>
                                        </p:attrNameLst>
                                      </p:cBhvr>
                                      <p:tavLst>
                                        <p:tav tm="0">
                                          <p:val>
                                            <p:strVal val="#ppt_h"/>
                                          </p:val>
                                        </p:tav>
                                        <p:tav tm="100000">
                                          <p:val>
                                            <p:strVal val="#ppt_h"/>
                                          </p:val>
                                        </p:tav>
                                      </p:tavLst>
                                    </p:anim>
                                  </p:childTnLst>
                                </p:cTn>
                              </p:par>
                              <p:par>
                                <p:cTn decel="100000" fill="hold" grpId="0" id="77" nodeType="withEffect" presetClass="entr" presetID="2" presetSubtype="6">
                                  <p:stCondLst>
                                    <p:cond delay="0"/>
                                  </p:stCondLst>
                                  <p:childTnLst>
                                    <p:set>
                                      <p:cBhvr>
                                        <p:cTn dur="1" fill="hold" id="78">
                                          <p:stCondLst>
                                            <p:cond delay="0"/>
                                          </p:stCondLst>
                                        </p:cTn>
                                        <p:tgtEl>
                                          <p:spTgt spid="1049123">
                                            <p:txEl>
                                              <p:pRg st="0" end="0"/>
                                            </p:txEl>
                                          </p:spTgt>
                                        </p:tgtEl>
                                        <p:attrNameLst>
                                          <p:attrName>style.visibility</p:attrName>
                                        </p:attrNameLst>
                                      </p:cBhvr>
                                      <p:to>
                                        <p:strVal val="visible"/>
                                      </p:to>
                                    </p:set>
                                    <p:anim calcmode="lin" valueType="num">
                                      <p:cBhvr additive="base">
                                        <p:cTn dur="1000" fill="hold" id="79"/>
                                        <p:tgtEl>
                                          <p:spTgt spid="1049123">
                                            <p:txEl>
                                              <p:pRg st="0" end="0"/>
                                            </p:txEl>
                                          </p:spTgt>
                                        </p:tgtEl>
                                        <p:attrNameLst>
                                          <p:attrName>ppt_x</p:attrName>
                                        </p:attrNameLst>
                                      </p:cBhvr>
                                      <p:tavLst>
                                        <p:tav tm="0">
                                          <p:val>
                                            <p:strVal val="1+#ppt_w/2"/>
                                          </p:val>
                                        </p:tav>
                                        <p:tav tm="100000">
                                          <p:val>
                                            <p:strVal val="#ppt_x"/>
                                          </p:val>
                                        </p:tav>
                                      </p:tavLst>
                                    </p:anim>
                                    <p:anim calcmode="lin" valueType="num">
                                      <p:cBhvr additive="base">
                                        <p:cTn dur="1000" fill="hold" id="80"/>
                                        <p:tgtEl>
                                          <p:spTgt spid="1049123">
                                            <p:txEl>
                                              <p:pRg st="0" end="0"/>
                                            </p:txEl>
                                          </p:spTgt>
                                        </p:tgtEl>
                                        <p:attrNameLst>
                                          <p:attrName>ppt_y</p:attrName>
                                        </p:attrNameLst>
                                      </p:cBhvr>
                                      <p:tavLst>
                                        <p:tav tm="0">
                                          <p:val>
                                            <p:strVal val="1+#ppt_h/2"/>
                                          </p:val>
                                        </p:tav>
                                        <p:tav tm="100000">
                                          <p:val>
                                            <p:strVal val="#ppt_y"/>
                                          </p:val>
                                        </p:tav>
                                      </p:tavLst>
                                    </p:anim>
                                  </p:childTnLst>
                                </p:cTn>
                              </p:par>
                              <p:par>
                                <p:cTn decel="100000" fill="hold" grpId="0" id="81" nodeType="withEffect" presetClass="entr" presetID="2" presetSubtype="6">
                                  <p:stCondLst>
                                    <p:cond delay="0"/>
                                  </p:stCondLst>
                                  <p:childTnLst>
                                    <p:set>
                                      <p:cBhvr>
                                        <p:cTn dur="1" fill="hold" id="82">
                                          <p:stCondLst>
                                            <p:cond delay="0"/>
                                          </p:stCondLst>
                                        </p:cTn>
                                        <p:tgtEl>
                                          <p:spTgt spid="1049124"/>
                                        </p:tgtEl>
                                        <p:attrNameLst>
                                          <p:attrName>style.visibility</p:attrName>
                                        </p:attrNameLst>
                                      </p:cBhvr>
                                      <p:to>
                                        <p:strVal val="visible"/>
                                      </p:to>
                                    </p:set>
                                    <p:anim calcmode="lin" valueType="num">
                                      <p:cBhvr additive="base">
                                        <p:cTn dur="1000" fill="hold" id="83"/>
                                        <p:tgtEl>
                                          <p:spTgt spid="1049124"/>
                                        </p:tgtEl>
                                        <p:attrNameLst>
                                          <p:attrName>ppt_x</p:attrName>
                                        </p:attrNameLst>
                                      </p:cBhvr>
                                      <p:tavLst>
                                        <p:tav tm="0">
                                          <p:val>
                                            <p:strVal val="1+#ppt_w/2"/>
                                          </p:val>
                                        </p:tav>
                                        <p:tav tm="100000">
                                          <p:val>
                                            <p:strVal val="#ppt_x"/>
                                          </p:val>
                                        </p:tav>
                                      </p:tavLst>
                                    </p:anim>
                                    <p:anim calcmode="lin" valueType="num">
                                      <p:cBhvr additive="base">
                                        <p:cTn dur="1000" fill="hold" id="84"/>
                                        <p:tgtEl>
                                          <p:spTgt spid="1049124"/>
                                        </p:tgtEl>
                                        <p:attrNameLst>
                                          <p:attrName>ppt_y</p:attrName>
                                        </p:attrNameLst>
                                      </p:cBhvr>
                                      <p:tavLst>
                                        <p:tav tm="0">
                                          <p:val>
                                            <p:strVal val="1+#ppt_h/2"/>
                                          </p:val>
                                        </p:tav>
                                        <p:tav tm="100000">
                                          <p:val>
                                            <p:strVal val="#ppt_y"/>
                                          </p:val>
                                        </p:tav>
                                      </p:tavLst>
                                    </p:anim>
                                  </p:childTnLst>
                                </p:cTn>
                              </p:par>
                              <p:par>
                                <p:cTn fill="hold" grpId="1" id="85" nodeType="withEffect" presetClass="entr" presetID="45" presetSubtype="0">
                                  <p:stCondLst>
                                    <p:cond delay="0"/>
                                  </p:stCondLst>
                                  <p:childTnLst>
                                    <p:set>
                                      <p:cBhvr>
                                        <p:cTn dur="1" fill="hold" id="86">
                                          <p:stCondLst>
                                            <p:cond delay="0"/>
                                          </p:stCondLst>
                                        </p:cTn>
                                        <p:tgtEl>
                                          <p:spTgt spid="1049124"/>
                                        </p:tgtEl>
                                        <p:attrNameLst>
                                          <p:attrName>style.visibility</p:attrName>
                                        </p:attrNameLst>
                                      </p:cBhvr>
                                      <p:to>
                                        <p:strVal val="visible"/>
                                      </p:to>
                                    </p:set>
                                    <p:animEffect transition="in" filter="fade">
                                      <p:cBhvr>
                                        <p:cTn dur="1000" id="87"/>
                                        <p:tgtEl>
                                          <p:spTgt spid="1049124"/>
                                        </p:tgtEl>
                                      </p:cBhvr>
                                    </p:animEffect>
                                    <p:anim calcmode="lin" valueType="num">
                                      <p:cBhvr>
                                        <p:cTn dur="1000" fill="hold" id="88"/>
                                        <p:tgtEl>
                                          <p:spTgt spid="1049124"/>
                                        </p:tgtEl>
                                        <p:attrNameLst>
                                          <p:attrName>ppt_w</p:attrName>
                                        </p:attrNameLst>
                                      </p:cBhvr>
                                      <p:tavLst>
                                        <p:tav fmla="#ppt_w*sin(2.5*pi*$)" tm="0">
                                          <p:val>
                                            <p:fltVal val="0.0"/>
                                          </p:val>
                                        </p:tav>
                                        <p:tav tm="100000">
                                          <p:val>
                                            <p:fltVal val="1.0"/>
                                          </p:val>
                                        </p:tav>
                                      </p:tavLst>
                                    </p:anim>
                                    <p:anim calcmode="lin" valueType="num">
                                      <p:cBhvr>
                                        <p:cTn dur="1000" fill="hold" id="89"/>
                                        <p:tgtEl>
                                          <p:spTgt spid="1049124"/>
                                        </p:tgtEl>
                                        <p:attrNameLst>
                                          <p:attrName>ppt_h</p:attrName>
                                        </p:attrNameLst>
                                      </p:cBhvr>
                                      <p:tavLst>
                                        <p:tav tm="0">
                                          <p:val>
                                            <p:strVal val="#ppt_h"/>
                                          </p:val>
                                        </p:tav>
                                        <p:tav tm="100000">
                                          <p:val>
                                            <p:strVal val="#ppt_h"/>
                                          </p:val>
                                        </p:tav>
                                      </p:tavLst>
                                    </p:anim>
                                  </p:childTnLst>
                                </p:cTn>
                              </p:par>
                              <p:par>
                                <p:cTn decel="100000" fill="hold" grpId="0" id="90" nodeType="withEffect" presetClass="entr" presetID="2" presetSubtype="6">
                                  <p:stCondLst>
                                    <p:cond delay="0"/>
                                  </p:stCondLst>
                                  <p:childTnLst>
                                    <p:set>
                                      <p:cBhvr>
                                        <p:cTn dur="1" fill="hold" id="91">
                                          <p:stCondLst>
                                            <p:cond delay="0"/>
                                          </p:stCondLst>
                                        </p:cTn>
                                        <p:tgtEl>
                                          <p:spTgt spid="1049125">
                                            <p:txEl>
                                              <p:pRg st="0" end="0"/>
                                            </p:txEl>
                                          </p:spTgt>
                                        </p:tgtEl>
                                        <p:attrNameLst>
                                          <p:attrName>style.visibility</p:attrName>
                                        </p:attrNameLst>
                                      </p:cBhvr>
                                      <p:to>
                                        <p:strVal val="visible"/>
                                      </p:to>
                                    </p:set>
                                    <p:anim calcmode="lin" valueType="num">
                                      <p:cBhvr additive="base">
                                        <p:cTn dur="1000" fill="hold" id="92"/>
                                        <p:tgtEl>
                                          <p:spTgt spid="1049125">
                                            <p:txEl>
                                              <p:pRg st="0" end="0"/>
                                            </p:txEl>
                                          </p:spTgt>
                                        </p:tgtEl>
                                        <p:attrNameLst>
                                          <p:attrName>ppt_x</p:attrName>
                                        </p:attrNameLst>
                                      </p:cBhvr>
                                      <p:tavLst>
                                        <p:tav tm="0">
                                          <p:val>
                                            <p:strVal val="1+#ppt_w/2"/>
                                          </p:val>
                                        </p:tav>
                                        <p:tav tm="100000">
                                          <p:val>
                                            <p:strVal val="#ppt_x"/>
                                          </p:val>
                                        </p:tav>
                                      </p:tavLst>
                                    </p:anim>
                                    <p:anim calcmode="lin" valueType="num">
                                      <p:cBhvr additive="base">
                                        <p:cTn dur="1000" fill="hold" id="93"/>
                                        <p:tgtEl>
                                          <p:spTgt spid="1049125">
                                            <p:txEl>
                                              <p:pRg st="0" end="0"/>
                                            </p:txEl>
                                          </p:spTgt>
                                        </p:tgtEl>
                                        <p:attrNameLst>
                                          <p:attrName>ppt_y</p:attrName>
                                        </p:attrNameLst>
                                      </p:cBhvr>
                                      <p:tavLst>
                                        <p:tav tm="0">
                                          <p:val>
                                            <p:strVal val="1+#ppt_h/2"/>
                                          </p:val>
                                        </p:tav>
                                        <p:tav tm="100000">
                                          <p:val>
                                            <p:strVal val="#ppt_y"/>
                                          </p:val>
                                        </p:tav>
                                      </p:tavLst>
                                    </p:anim>
                                  </p:childTnLst>
                                </p:cTn>
                              </p:par>
                              <p:par>
                                <p:cTn decel="100000" fill="hold" grpId="0" id="94" nodeType="withEffect" presetClass="entr" presetID="2" presetSubtype="6">
                                  <p:stCondLst>
                                    <p:cond delay="0"/>
                                  </p:stCondLst>
                                  <p:childTnLst>
                                    <p:set>
                                      <p:cBhvr>
                                        <p:cTn dur="1" fill="hold" id="95">
                                          <p:stCondLst>
                                            <p:cond delay="0"/>
                                          </p:stCondLst>
                                        </p:cTn>
                                        <p:tgtEl>
                                          <p:spTgt spid="1049126"/>
                                        </p:tgtEl>
                                        <p:attrNameLst>
                                          <p:attrName>style.visibility</p:attrName>
                                        </p:attrNameLst>
                                      </p:cBhvr>
                                      <p:to>
                                        <p:strVal val="visible"/>
                                      </p:to>
                                    </p:set>
                                    <p:anim calcmode="lin" valueType="num">
                                      <p:cBhvr additive="base">
                                        <p:cTn dur="1000" fill="hold" id="96"/>
                                        <p:tgtEl>
                                          <p:spTgt spid="1049126"/>
                                        </p:tgtEl>
                                        <p:attrNameLst>
                                          <p:attrName>ppt_x</p:attrName>
                                        </p:attrNameLst>
                                      </p:cBhvr>
                                      <p:tavLst>
                                        <p:tav tm="0">
                                          <p:val>
                                            <p:strVal val="1+#ppt_w/2"/>
                                          </p:val>
                                        </p:tav>
                                        <p:tav tm="100000">
                                          <p:val>
                                            <p:strVal val="#ppt_x"/>
                                          </p:val>
                                        </p:tav>
                                      </p:tavLst>
                                    </p:anim>
                                    <p:anim calcmode="lin" valueType="num">
                                      <p:cBhvr additive="base">
                                        <p:cTn dur="1000" fill="hold" id="97"/>
                                        <p:tgtEl>
                                          <p:spTgt spid="1049126"/>
                                        </p:tgtEl>
                                        <p:attrNameLst>
                                          <p:attrName>ppt_y</p:attrName>
                                        </p:attrNameLst>
                                      </p:cBhvr>
                                      <p:tavLst>
                                        <p:tav tm="0">
                                          <p:val>
                                            <p:strVal val="1+#ppt_h/2"/>
                                          </p:val>
                                        </p:tav>
                                        <p:tav tm="100000">
                                          <p:val>
                                            <p:strVal val="#ppt_y"/>
                                          </p:val>
                                        </p:tav>
                                      </p:tavLst>
                                    </p:anim>
                                  </p:childTnLst>
                                </p:cTn>
                              </p:par>
                              <p:par>
                                <p:cTn fill="hold" grpId="1" id="98" nodeType="withEffect" presetClass="entr" presetID="45" presetSubtype="0">
                                  <p:stCondLst>
                                    <p:cond delay="0"/>
                                  </p:stCondLst>
                                  <p:childTnLst>
                                    <p:set>
                                      <p:cBhvr>
                                        <p:cTn dur="1" fill="hold" id="99">
                                          <p:stCondLst>
                                            <p:cond delay="0"/>
                                          </p:stCondLst>
                                        </p:cTn>
                                        <p:tgtEl>
                                          <p:spTgt spid="1049126"/>
                                        </p:tgtEl>
                                        <p:attrNameLst>
                                          <p:attrName>style.visibility</p:attrName>
                                        </p:attrNameLst>
                                      </p:cBhvr>
                                      <p:to>
                                        <p:strVal val="visible"/>
                                      </p:to>
                                    </p:set>
                                    <p:animEffect transition="in" filter="fade">
                                      <p:cBhvr>
                                        <p:cTn dur="1000" id="100"/>
                                        <p:tgtEl>
                                          <p:spTgt spid="1049126"/>
                                        </p:tgtEl>
                                      </p:cBhvr>
                                    </p:animEffect>
                                    <p:anim calcmode="lin" valueType="num">
                                      <p:cBhvr>
                                        <p:cTn dur="1000" fill="hold" id="101"/>
                                        <p:tgtEl>
                                          <p:spTgt spid="1049126"/>
                                        </p:tgtEl>
                                        <p:attrNameLst>
                                          <p:attrName>ppt_w</p:attrName>
                                        </p:attrNameLst>
                                      </p:cBhvr>
                                      <p:tavLst>
                                        <p:tav fmla="#ppt_w*sin(2.5*pi*$)" tm="0">
                                          <p:val>
                                            <p:fltVal val="0.0"/>
                                          </p:val>
                                        </p:tav>
                                        <p:tav tm="100000">
                                          <p:val>
                                            <p:fltVal val="1.0"/>
                                          </p:val>
                                        </p:tav>
                                      </p:tavLst>
                                    </p:anim>
                                    <p:anim calcmode="lin" valueType="num">
                                      <p:cBhvr>
                                        <p:cTn dur="1000" fill="hold" id="102"/>
                                        <p:tgtEl>
                                          <p:spTgt spid="1049126"/>
                                        </p:tgtEl>
                                        <p:attrNameLst>
                                          <p:attrName>ppt_h</p:attrName>
                                        </p:attrNameLst>
                                      </p:cBhvr>
                                      <p:tavLst>
                                        <p:tav tm="0">
                                          <p:val>
                                            <p:strVal val="#ppt_h"/>
                                          </p:val>
                                        </p:tav>
                                        <p:tav tm="100000">
                                          <p:val>
                                            <p:strVal val="#ppt_h"/>
                                          </p:val>
                                        </p:tav>
                                      </p:tavLst>
                                    </p:anim>
                                  </p:childTnLst>
                                </p:cTn>
                              </p:par>
                              <p:par>
                                <p:cTn decel="100000" fill="hold" grpId="0" id="103" nodeType="withEffect" presetClass="entr" presetID="2" presetSubtype="6">
                                  <p:stCondLst>
                                    <p:cond delay="0"/>
                                  </p:stCondLst>
                                  <p:childTnLst>
                                    <p:set>
                                      <p:cBhvr>
                                        <p:cTn dur="1" fill="hold" id="104">
                                          <p:stCondLst>
                                            <p:cond delay="0"/>
                                          </p:stCondLst>
                                        </p:cTn>
                                        <p:tgtEl>
                                          <p:spTgt spid="1049127">
                                            <p:txEl>
                                              <p:pRg st="0" end="0"/>
                                            </p:txEl>
                                          </p:spTgt>
                                        </p:tgtEl>
                                        <p:attrNameLst>
                                          <p:attrName>style.visibility</p:attrName>
                                        </p:attrNameLst>
                                      </p:cBhvr>
                                      <p:to>
                                        <p:strVal val="visible"/>
                                      </p:to>
                                    </p:set>
                                    <p:anim calcmode="lin" valueType="num">
                                      <p:cBhvr additive="base">
                                        <p:cTn dur="1000" fill="hold" id="105"/>
                                        <p:tgtEl>
                                          <p:spTgt spid="1049127">
                                            <p:txEl>
                                              <p:pRg st="0" end="0"/>
                                            </p:txEl>
                                          </p:spTgt>
                                        </p:tgtEl>
                                        <p:attrNameLst>
                                          <p:attrName>ppt_x</p:attrName>
                                        </p:attrNameLst>
                                      </p:cBhvr>
                                      <p:tavLst>
                                        <p:tav tm="0">
                                          <p:val>
                                            <p:strVal val="1+#ppt_w/2"/>
                                          </p:val>
                                        </p:tav>
                                        <p:tav tm="100000">
                                          <p:val>
                                            <p:strVal val="#ppt_x"/>
                                          </p:val>
                                        </p:tav>
                                      </p:tavLst>
                                    </p:anim>
                                    <p:anim calcmode="lin" valueType="num">
                                      <p:cBhvr additive="base">
                                        <p:cTn dur="1000" fill="hold" id="106"/>
                                        <p:tgtEl>
                                          <p:spTgt spid="1049127">
                                            <p:txEl>
                                              <p:pRg st="0" end="0"/>
                                            </p:txEl>
                                          </p:spTgt>
                                        </p:tgtEl>
                                        <p:attrNameLst>
                                          <p:attrName>ppt_y</p:attrName>
                                        </p:attrNameLst>
                                      </p:cBhvr>
                                      <p:tavLst>
                                        <p:tav tm="0">
                                          <p:val>
                                            <p:strVal val="1+#ppt_h/2"/>
                                          </p:val>
                                        </p:tav>
                                        <p:tav tm="100000">
                                          <p:val>
                                            <p:strVal val="#ppt_y"/>
                                          </p:val>
                                        </p:tav>
                                      </p:tavLst>
                                    </p:anim>
                                  </p:childTnLst>
                                </p:cTn>
                              </p:par>
                              <p:par>
                                <p:cTn decel="100000" fill="hold" grpId="0" id="107" nodeType="withEffect" presetClass="entr" presetID="2" presetSubtype="12">
                                  <p:stCondLst>
                                    <p:cond delay="250"/>
                                  </p:stCondLst>
                                  <p:childTnLst>
                                    <p:set>
                                      <p:cBhvr>
                                        <p:cTn dur="1" fill="hold" id="108">
                                          <p:stCondLst>
                                            <p:cond delay="0"/>
                                          </p:stCondLst>
                                        </p:cTn>
                                        <p:tgtEl>
                                          <p:spTgt spid="1049112"/>
                                        </p:tgtEl>
                                        <p:attrNameLst>
                                          <p:attrName>style.visibility</p:attrName>
                                        </p:attrNameLst>
                                      </p:cBhvr>
                                      <p:to>
                                        <p:strVal val="visible"/>
                                      </p:to>
                                    </p:set>
                                    <p:anim calcmode="lin" valueType="num">
                                      <p:cBhvr additive="base">
                                        <p:cTn dur="750" fill="hold" id="109"/>
                                        <p:tgtEl>
                                          <p:spTgt spid="1049112"/>
                                        </p:tgtEl>
                                        <p:attrNameLst>
                                          <p:attrName>ppt_x</p:attrName>
                                        </p:attrNameLst>
                                      </p:cBhvr>
                                      <p:tavLst>
                                        <p:tav tm="0">
                                          <p:val>
                                            <p:strVal val="0-#ppt_w/2"/>
                                          </p:val>
                                        </p:tav>
                                        <p:tav tm="100000">
                                          <p:val>
                                            <p:strVal val="#ppt_x"/>
                                          </p:val>
                                        </p:tav>
                                      </p:tavLst>
                                    </p:anim>
                                    <p:anim calcmode="lin" valueType="num">
                                      <p:cBhvr additive="base">
                                        <p:cTn dur="750" fill="hold" id="110"/>
                                        <p:tgtEl>
                                          <p:spTgt spid="1049112"/>
                                        </p:tgtEl>
                                        <p:attrNameLst>
                                          <p:attrName>ppt_y</p:attrName>
                                        </p:attrNameLst>
                                      </p:cBhvr>
                                      <p:tavLst>
                                        <p:tav tm="0">
                                          <p:val>
                                            <p:strVal val="1+#ppt_h/2"/>
                                          </p:val>
                                        </p:tav>
                                        <p:tav tm="100000">
                                          <p:val>
                                            <p:strVal val="#ppt_y"/>
                                          </p:val>
                                        </p:tav>
                                      </p:tavLst>
                                    </p:anim>
                                  </p:childTnLst>
                                </p:cTn>
                              </p:par>
                              <p:par>
                                <p:cTn fill="hold" grpId="1" id="111" nodeType="withEffect" presetClass="entr" presetID="45" presetSubtype="0">
                                  <p:stCondLst>
                                    <p:cond delay="250"/>
                                  </p:stCondLst>
                                  <p:childTnLst>
                                    <p:set>
                                      <p:cBhvr>
                                        <p:cTn dur="1" fill="hold" id="112">
                                          <p:stCondLst>
                                            <p:cond delay="0"/>
                                          </p:stCondLst>
                                        </p:cTn>
                                        <p:tgtEl>
                                          <p:spTgt spid="1049112"/>
                                        </p:tgtEl>
                                        <p:attrNameLst>
                                          <p:attrName>style.visibility</p:attrName>
                                        </p:attrNameLst>
                                      </p:cBhvr>
                                      <p:to>
                                        <p:strVal val="visible"/>
                                      </p:to>
                                    </p:set>
                                    <p:animEffect transition="in" filter="fade">
                                      <p:cBhvr>
                                        <p:cTn dur="750" id="113"/>
                                        <p:tgtEl>
                                          <p:spTgt spid="1049112"/>
                                        </p:tgtEl>
                                      </p:cBhvr>
                                    </p:animEffect>
                                    <p:anim calcmode="lin" valueType="num">
                                      <p:cBhvr>
                                        <p:cTn dur="750" fill="hold" id="114"/>
                                        <p:tgtEl>
                                          <p:spTgt spid="1049112"/>
                                        </p:tgtEl>
                                        <p:attrNameLst>
                                          <p:attrName>ppt_w</p:attrName>
                                        </p:attrNameLst>
                                      </p:cBhvr>
                                      <p:tavLst>
                                        <p:tav fmla="#ppt_w*sin(2.5*pi*$)" tm="0">
                                          <p:val>
                                            <p:fltVal val="0.0"/>
                                          </p:val>
                                        </p:tav>
                                        <p:tav tm="100000">
                                          <p:val>
                                            <p:fltVal val="1.0"/>
                                          </p:val>
                                        </p:tav>
                                      </p:tavLst>
                                    </p:anim>
                                    <p:anim calcmode="lin" valueType="num">
                                      <p:cBhvr>
                                        <p:cTn dur="750" fill="hold" id="115"/>
                                        <p:tgtEl>
                                          <p:spTgt spid="1049112"/>
                                        </p:tgtEl>
                                        <p:attrNameLst>
                                          <p:attrName>ppt_h</p:attrName>
                                        </p:attrNameLst>
                                      </p:cBhvr>
                                      <p:tavLst>
                                        <p:tav tm="0">
                                          <p:val>
                                            <p:strVal val="#ppt_h"/>
                                          </p:val>
                                        </p:tav>
                                        <p:tav tm="100000">
                                          <p:val>
                                            <p:strVal val="#ppt_h"/>
                                          </p:val>
                                        </p:tav>
                                      </p:tavLst>
                                    </p:anim>
                                  </p:childTnLst>
                                </p:cTn>
                              </p:par>
                              <p:par>
                                <p:cTn decel="100000" fill="hold" grpId="0" id="116" nodeType="withEffect" presetClass="entr" presetID="2" presetSubtype="12">
                                  <p:stCondLst>
                                    <p:cond delay="250"/>
                                  </p:stCondLst>
                                  <p:childTnLst>
                                    <p:set>
                                      <p:cBhvr>
                                        <p:cTn dur="1" fill="hold" id="117">
                                          <p:stCondLst>
                                            <p:cond delay="0"/>
                                          </p:stCondLst>
                                        </p:cTn>
                                        <p:tgtEl>
                                          <p:spTgt spid="1049108"/>
                                        </p:tgtEl>
                                        <p:attrNameLst>
                                          <p:attrName>style.visibility</p:attrName>
                                        </p:attrNameLst>
                                      </p:cBhvr>
                                      <p:to>
                                        <p:strVal val="visible"/>
                                      </p:to>
                                    </p:set>
                                    <p:anim calcmode="lin" valueType="num">
                                      <p:cBhvr additive="base">
                                        <p:cTn dur="750" fill="hold" id="118"/>
                                        <p:tgtEl>
                                          <p:spTgt spid="1049108"/>
                                        </p:tgtEl>
                                        <p:attrNameLst>
                                          <p:attrName>ppt_x</p:attrName>
                                        </p:attrNameLst>
                                      </p:cBhvr>
                                      <p:tavLst>
                                        <p:tav tm="0">
                                          <p:val>
                                            <p:strVal val="0-#ppt_w/2"/>
                                          </p:val>
                                        </p:tav>
                                        <p:tav tm="100000">
                                          <p:val>
                                            <p:strVal val="#ppt_x"/>
                                          </p:val>
                                        </p:tav>
                                      </p:tavLst>
                                    </p:anim>
                                    <p:anim calcmode="lin" valueType="num">
                                      <p:cBhvr additive="base">
                                        <p:cTn dur="750" fill="hold" id="119"/>
                                        <p:tgtEl>
                                          <p:spTgt spid="1049108"/>
                                        </p:tgtEl>
                                        <p:attrNameLst>
                                          <p:attrName>ppt_y</p:attrName>
                                        </p:attrNameLst>
                                      </p:cBhvr>
                                      <p:tavLst>
                                        <p:tav tm="0">
                                          <p:val>
                                            <p:strVal val="1+#ppt_h/2"/>
                                          </p:val>
                                        </p:tav>
                                        <p:tav tm="100000">
                                          <p:val>
                                            <p:strVal val="#ppt_y"/>
                                          </p:val>
                                        </p:tav>
                                      </p:tavLst>
                                    </p:anim>
                                  </p:childTnLst>
                                </p:cTn>
                              </p:par>
                              <p:par>
                                <p:cTn fill="hold" grpId="1" id="120" nodeType="withEffect" presetClass="entr" presetID="45" presetSubtype="0">
                                  <p:stCondLst>
                                    <p:cond delay="250"/>
                                  </p:stCondLst>
                                  <p:childTnLst>
                                    <p:set>
                                      <p:cBhvr>
                                        <p:cTn dur="1" fill="hold" id="121">
                                          <p:stCondLst>
                                            <p:cond delay="0"/>
                                          </p:stCondLst>
                                        </p:cTn>
                                        <p:tgtEl>
                                          <p:spTgt spid="1049108"/>
                                        </p:tgtEl>
                                        <p:attrNameLst>
                                          <p:attrName>style.visibility</p:attrName>
                                        </p:attrNameLst>
                                      </p:cBhvr>
                                      <p:to>
                                        <p:strVal val="visible"/>
                                      </p:to>
                                    </p:set>
                                    <p:animEffect transition="in" filter="fade">
                                      <p:cBhvr>
                                        <p:cTn dur="750" id="122"/>
                                        <p:tgtEl>
                                          <p:spTgt spid="1049108"/>
                                        </p:tgtEl>
                                      </p:cBhvr>
                                    </p:animEffect>
                                    <p:anim calcmode="lin" valueType="num">
                                      <p:cBhvr>
                                        <p:cTn dur="750" fill="hold" id="123"/>
                                        <p:tgtEl>
                                          <p:spTgt spid="1049108"/>
                                        </p:tgtEl>
                                        <p:attrNameLst>
                                          <p:attrName>ppt_w</p:attrName>
                                        </p:attrNameLst>
                                      </p:cBhvr>
                                      <p:tavLst>
                                        <p:tav fmla="#ppt_w*sin(2.5*pi*$)" tm="0">
                                          <p:val>
                                            <p:fltVal val="0.0"/>
                                          </p:val>
                                        </p:tav>
                                        <p:tav tm="100000">
                                          <p:val>
                                            <p:fltVal val="1.0"/>
                                          </p:val>
                                        </p:tav>
                                      </p:tavLst>
                                    </p:anim>
                                    <p:anim calcmode="lin" valueType="num">
                                      <p:cBhvr>
                                        <p:cTn dur="750" fill="hold" id="124"/>
                                        <p:tgtEl>
                                          <p:spTgt spid="1049108"/>
                                        </p:tgtEl>
                                        <p:attrNameLst>
                                          <p:attrName>ppt_h</p:attrName>
                                        </p:attrNameLst>
                                      </p:cBhvr>
                                      <p:tavLst>
                                        <p:tav tm="0">
                                          <p:val>
                                            <p:strVal val="#ppt_h"/>
                                          </p:val>
                                        </p:tav>
                                        <p:tav tm="100000">
                                          <p:val>
                                            <p:strVal val="#ppt_h"/>
                                          </p:val>
                                        </p:tav>
                                      </p:tavLst>
                                    </p:anim>
                                  </p:childTnLst>
                                </p:cTn>
                              </p:par>
                              <p:par>
                                <p:cTn decel="100000" fill="hold" grpId="0" id="125" nodeType="withEffect" presetClass="entr" presetID="2" presetSubtype="3">
                                  <p:stCondLst>
                                    <p:cond delay="250"/>
                                  </p:stCondLst>
                                  <p:childTnLst>
                                    <p:set>
                                      <p:cBhvr>
                                        <p:cTn dur="1" fill="hold" id="126">
                                          <p:stCondLst>
                                            <p:cond delay="0"/>
                                          </p:stCondLst>
                                        </p:cTn>
                                        <p:tgtEl>
                                          <p:spTgt spid="1049128"/>
                                        </p:tgtEl>
                                        <p:attrNameLst>
                                          <p:attrName>style.visibility</p:attrName>
                                        </p:attrNameLst>
                                      </p:cBhvr>
                                      <p:to>
                                        <p:strVal val="visible"/>
                                      </p:to>
                                    </p:set>
                                    <p:anim calcmode="lin" valueType="num">
                                      <p:cBhvr additive="base">
                                        <p:cTn dur="750" fill="hold" id="127"/>
                                        <p:tgtEl>
                                          <p:spTgt spid="1049128"/>
                                        </p:tgtEl>
                                        <p:attrNameLst>
                                          <p:attrName>ppt_x</p:attrName>
                                        </p:attrNameLst>
                                      </p:cBhvr>
                                      <p:tavLst>
                                        <p:tav tm="0">
                                          <p:val>
                                            <p:strVal val="1+#ppt_w/2"/>
                                          </p:val>
                                        </p:tav>
                                        <p:tav tm="100000">
                                          <p:val>
                                            <p:strVal val="#ppt_x"/>
                                          </p:val>
                                        </p:tav>
                                      </p:tavLst>
                                    </p:anim>
                                    <p:anim calcmode="lin" valueType="num">
                                      <p:cBhvr additive="base">
                                        <p:cTn dur="750" fill="hold" id="128"/>
                                        <p:tgtEl>
                                          <p:spTgt spid="1049128"/>
                                        </p:tgtEl>
                                        <p:attrNameLst>
                                          <p:attrName>ppt_y</p:attrName>
                                        </p:attrNameLst>
                                      </p:cBhvr>
                                      <p:tavLst>
                                        <p:tav tm="0">
                                          <p:val>
                                            <p:strVal val="0-#ppt_h/2"/>
                                          </p:val>
                                        </p:tav>
                                        <p:tav tm="100000">
                                          <p:val>
                                            <p:strVal val="#ppt_y"/>
                                          </p:val>
                                        </p:tav>
                                      </p:tavLst>
                                    </p:anim>
                                  </p:childTnLst>
                                </p:cTn>
                              </p:par>
                              <p:par>
                                <p:cTn fill="hold" grpId="1" id="129" nodeType="withEffect" presetClass="entr" presetID="45" presetSubtype="0">
                                  <p:stCondLst>
                                    <p:cond delay="250"/>
                                  </p:stCondLst>
                                  <p:childTnLst>
                                    <p:set>
                                      <p:cBhvr>
                                        <p:cTn dur="1" fill="hold" id="130">
                                          <p:stCondLst>
                                            <p:cond delay="0"/>
                                          </p:stCondLst>
                                        </p:cTn>
                                        <p:tgtEl>
                                          <p:spTgt spid="1049128"/>
                                        </p:tgtEl>
                                        <p:attrNameLst>
                                          <p:attrName>style.visibility</p:attrName>
                                        </p:attrNameLst>
                                      </p:cBhvr>
                                      <p:to>
                                        <p:strVal val="visible"/>
                                      </p:to>
                                    </p:set>
                                    <p:animEffect transition="in" filter="fade">
                                      <p:cBhvr>
                                        <p:cTn dur="750" id="131"/>
                                        <p:tgtEl>
                                          <p:spTgt spid="1049128"/>
                                        </p:tgtEl>
                                      </p:cBhvr>
                                    </p:animEffect>
                                    <p:anim calcmode="lin" valueType="num">
                                      <p:cBhvr>
                                        <p:cTn dur="750" fill="hold" id="132"/>
                                        <p:tgtEl>
                                          <p:spTgt spid="1049128"/>
                                        </p:tgtEl>
                                        <p:attrNameLst>
                                          <p:attrName>ppt_w</p:attrName>
                                        </p:attrNameLst>
                                      </p:cBhvr>
                                      <p:tavLst>
                                        <p:tav fmla="#ppt_w*sin(2.5*pi*$)" tm="0">
                                          <p:val>
                                            <p:fltVal val="0.0"/>
                                          </p:val>
                                        </p:tav>
                                        <p:tav tm="100000">
                                          <p:val>
                                            <p:fltVal val="1.0"/>
                                          </p:val>
                                        </p:tav>
                                      </p:tavLst>
                                    </p:anim>
                                    <p:anim calcmode="lin" valueType="num">
                                      <p:cBhvr>
                                        <p:cTn dur="750" fill="hold" id="133"/>
                                        <p:tgtEl>
                                          <p:spTgt spid="1049128"/>
                                        </p:tgtEl>
                                        <p:attrNameLst>
                                          <p:attrName>ppt_h</p:attrName>
                                        </p:attrNameLst>
                                      </p:cBhvr>
                                      <p:tavLst>
                                        <p:tav tm="0">
                                          <p:val>
                                            <p:strVal val="#ppt_h"/>
                                          </p:val>
                                        </p:tav>
                                        <p:tav tm="100000">
                                          <p:val>
                                            <p:strVal val="#ppt_h"/>
                                          </p:val>
                                        </p:tav>
                                      </p:tavLst>
                                    </p:anim>
                                  </p:childTnLst>
                                </p:cTn>
                              </p:par>
                              <p:par>
                                <p:cTn decel="100000" fill="hold" grpId="0" id="134" nodeType="withEffect" presetClass="entr" presetID="2" presetSubtype="3">
                                  <p:stCondLst>
                                    <p:cond delay="250"/>
                                  </p:stCondLst>
                                  <p:childTnLst>
                                    <p:set>
                                      <p:cBhvr>
                                        <p:cTn dur="1" fill="hold" id="135">
                                          <p:stCondLst>
                                            <p:cond delay="0"/>
                                          </p:stCondLst>
                                        </p:cTn>
                                        <p:tgtEl>
                                          <p:spTgt spid="1049111"/>
                                        </p:tgtEl>
                                        <p:attrNameLst>
                                          <p:attrName>style.visibility</p:attrName>
                                        </p:attrNameLst>
                                      </p:cBhvr>
                                      <p:to>
                                        <p:strVal val="visible"/>
                                      </p:to>
                                    </p:set>
                                    <p:anim calcmode="lin" valueType="num">
                                      <p:cBhvr additive="base">
                                        <p:cTn dur="750" fill="hold" id="136"/>
                                        <p:tgtEl>
                                          <p:spTgt spid="1049111"/>
                                        </p:tgtEl>
                                        <p:attrNameLst>
                                          <p:attrName>ppt_x</p:attrName>
                                        </p:attrNameLst>
                                      </p:cBhvr>
                                      <p:tavLst>
                                        <p:tav tm="0">
                                          <p:val>
                                            <p:strVal val="1+#ppt_w/2"/>
                                          </p:val>
                                        </p:tav>
                                        <p:tav tm="100000">
                                          <p:val>
                                            <p:strVal val="#ppt_x"/>
                                          </p:val>
                                        </p:tav>
                                      </p:tavLst>
                                    </p:anim>
                                    <p:anim calcmode="lin" valueType="num">
                                      <p:cBhvr additive="base">
                                        <p:cTn dur="750" fill="hold" id="137"/>
                                        <p:tgtEl>
                                          <p:spTgt spid="1049111"/>
                                        </p:tgtEl>
                                        <p:attrNameLst>
                                          <p:attrName>ppt_y</p:attrName>
                                        </p:attrNameLst>
                                      </p:cBhvr>
                                      <p:tavLst>
                                        <p:tav tm="0">
                                          <p:val>
                                            <p:strVal val="0-#ppt_h/2"/>
                                          </p:val>
                                        </p:tav>
                                        <p:tav tm="100000">
                                          <p:val>
                                            <p:strVal val="#ppt_y"/>
                                          </p:val>
                                        </p:tav>
                                      </p:tavLst>
                                    </p:anim>
                                  </p:childTnLst>
                                </p:cTn>
                              </p:par>
                              <p:par>
                                <p:cTn fill="hold" grpId="1" id="138" nodeType="withEffect" presetClass="entr" presetID="45" presetSubtype="0">
                                  <p:stCondLst>
                                    <p:cond delay="250"/>
                                  </p:stCondLst>
                                  <p:childTnLst>
                                    <p:set>
                                      <p:cBhvr>
                                        <p:cTn dur="1" fill="hold" id="139">
                                          <p:stCondLst>
                                            <p:cond delay="0"/>
                                          </p:stCondLst>
                                        </p:cTn>
                                        <p:tgtEl>
                                          <p:spTgt spid="1049111"/>
                                        </p:tgtEl>
                                        <p:attrNameLst>
                                          <p:attrName>style.visibility</p:attrName>
                                        </p:attrNameLst>
                                      </p:cBhvr>
                                      <p:to>
                                        <p:strVal val="visible"/>
                                      </p:to>
                                    </p:set>
                                    <p:animEffect transition="in" filter="fade">
                                      <p:cBhvr>
                                        <p:cTn dur="750" id="140"/>
                                        <p:tgtEl>
                                          <p:spTgt spid="1049111"/>
                                        </p:tgtEl>
                                      </p:cBhvr>
                                    </p:animEffect>
                                    <p:anim calcmode="lin" valueType="num">
                                      <p:cBhvr>
                                        <p:cTn dur="750" fill="hold" id="141"/>
                                        <p:tgtEl>
                                          <p:spTgt spid="1049111"/>
                                        </p:tgtEl>
                                        <p:attrNameLst>
                                          <p:attrName>ppt_w</p:attrName>
                                        </p:attrNameLst>
                                      </p:cBhvr>
                                      <p:tavLst>
                                        <p:tav fmla="#ppt_w*sin(2.5*pi*$)" tm="0">
                                          <p:val>
                                            <p:fltVal val="0.0"/>
                                          </p:val>
                                        </p:tav>
                                        <p:tav tm="100000">
                                          <p:val>
                                            <p:fltVal val="1.0"/>
                                          </p:val>
                                        </p:tav>
                                      </p:tavLst>
                                    </p:anim>
                                    <p:anim calcmode="lin" valueType="num">
                                      <p:cBhvr>
                                        <p:cTn dur="750" fill="hold" id="142"/>
                                        <p:tgtEl>
                                          <p:spTgt spid="1049111"/>
                                        </p:tgtEl>
                                        <p:attrNameLst>
                                          <p:attrName>ppt_h</p:attrName>
                                        </p:attrNameLst>
                                      </p:cBhvr>
                                      <p:tavLst>
                                        <p:tav tm="0">
                                          <p:val>
                                            <p:strVal val="#ppt_h"/>
                                          </p:val>
                                        </p:tav>
                                        <p:tav tm="100000">
                                          <p:val>
                                            <p:strVal val="#ppt_h"/>
                                          </p:val>
                                        </p:tav>
                                      </p:tavLst>
                                    </p:anim>
                                  </p:childTnLst>
                                </p:cTn>
                              </p:par>
                            </p:childTnLst>
                          </p:cTn>
                        </p:par>
                        <p:par>
                          <p:cTn fill="hold" id="143">
                            <p:stCondLst>
                              <p:cond delay="2200"/>
                            </p:stCondLst>
                            <p:childTnLst>
                              <p:par>
                                <p:cTn fill="hold" grpId="1" id="144" nodeType="afterEffect" presetClass="emph" presetID="34" presetSubtype="0">
                                  <p:stCondLst>
                                    <p:cond delay="250"/>
                                  </p:stCondLst>
                                  <p:iterate type="lt">
                                    <p:tmPct val="10000"/>
                                  </p:iterate>
                                  <p:childTnLst>
                                    <p:animMotion origin="layout" path="M 0.0 0.0 L 0.0 -0.07213" pathEditMode="relative" ptsTypes="">
                                      <p:cBhvr>
                                        <p:cTn accel="50000" autoRev="1" decel="50000" dur="250" fill="hold" id="145">
                                          <p:stCondLst>
                                            <p:cond delay="0"/>
                                          </p:stCondLst>
                                        </p:cTn>
                                        <p:tgtEl>
                                          <p:spTgt spid="1049116"/>
                                        </p:tgtEl>
                                        <p:attrNameLst>
                                          <p:attrName>ppt_x</p:attrName>
                                          <p:attrName>ppt_y</p:attrName>
                                        </p:attrNameLst>
                                      </p:cBhvr>
                                    </p:animMotion>
                                    <p:animRot by="1500000">
                                      <p:cBhvr>
                                        <p:cTn dur="125" fill="hold" id="146">
                                          <p:stCondLst>
                                            <p:cond delay="0"/>
                                          </p:stCondLst>
                                        </p:cTn>
                                        <p:tgtEl>
                                          <p:spTgt spid="1049116"/>
                                        </p:tgtEl>
                                        <p:attrNameLst>
                                          <p:attrName>r</p:attrName>
                                        </p:attrNameLst>
                                      </p:cBhvr>
                                    </p:animRot>
                                    <p:animRot by="-1500000">
                                      <p:cBhvr>
                                        <p:cTn dur="125" fill="hold" id="147">
                                          <p:stCondLst>
                                            <p:cond delay="125"/>
                                          </p:stCondLst>
                                        </p:cTn>
                                        <p:tgtEl>
                                          <p:spTgt spid="1049116"/>
                                        </p:tgtEl>
                                        <p:attrNameLst>
                                          <p:attrName>r</p:attrName>
                                        </p:attrNameLst>
                                      </p:cBhvr>
                                    </p:animRot>
                                    <p:animRot by="-1500000">
                                      <p:cBhvr>
                                        <p:cTn dur="125" fill="hold" id="148">
                                          <p:stCondLst>
                                            <p:cond delay="250"/>
                                          </p:stCondLst>
                                        </p:cTn>
                                        <p:tgtEl>
                                          <p:spTgt spid="1049116"/>
                                        </p:tgtEl>
                                        <p:attrNameLst>
                                          <p:attrName>r</p:attrName>
                                        </p:attrNameLst>
                                      </p:cBhvr>
                                    </p:animRot>
                                    <p:animRot by="1500000">
                                      <p:cBhvr>
                                        <p:cTn dur="125" fill="hold" id="149">
                                          <p:stCondLst>
                                            <p:cond delay="375"/>
                                          </p:stCondLst>
                                        </p:cTn>
                                        <p:tgtEl>
                                          <p:spTgt spid="10491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07" grpId="0" animBg="1"/>
      <p:bldP spid="1049108" grpId="0" animBg="1"/>
      <p:bldP spid="1049108" grpId="1" animBg="1"/>
      <p:bldP spid="1049109" grpId="0" animBg="1"/>
      <p:bldP spid="1049109" grpId="1" animBg="1"/>
      <p:bldP spid="1049110" grpId="0" animBg="1"/>
      <p:bldP spid="1049110" grpId="1" animBg="1"/>
      <p:bldP spid="1049111" grpId="0" animBg="1"/>
      <p:bldP spid="1049111" grpId="1" animBg="1"/>
      <p:bldP spid="1049112" grpId="0" animBg="1"/>
      <p:bldP spid="1049112" grpId="1" animBg="1"/>
      <p:bldP spid="1049115" grpId="0" animBg="1"/>
      <p:bldP spid="1049115" grpId="1" animBg="1"/>
      <p:bldP spid="1049116" grpId="0"/>
      <p:bldP spid="1049116" grpId="1"/>
      <p:bldP spid="1049117" grpId="0" animBg="1"/>
      <p:bldP spid="1049117" grpId="1" animBg="1"/>
      <p:bldP spid="1049118" grpId="0"/>
      <p:bldP spid="1049118" grpId="1"/>
      <p:bldP spid="1049119" grpId="0">
        <p:tmplLst>
          <p:tmpl>
            <p:tnLst>
              <p:par>
                <p:cTn decel="100000" fill="hold" nodeType="withEffect" presetClass="entr" presetID="2" presetSubtype="2">
                  <p:stCondLst>
                    <p:cond delay="0"/>
                  </p:stCondLst>
                  <p:childTnLst>
                    <p:set>
                      <p:cBhvr>
                        <p:cTn dur="1" fill="hold">
                          <p:stCondLst>
                            <p:cond delay="0"/>
                          </p:stCondLst>
                        </p:cTn>
                        <p:tgtEl>
                          <p:spTgt spid="1049119"/>
                        </p:tgtEl>
                        <p:attrNameLst>
                          <p:attrName>style.visibility</p:attrName>
                        </p:attrNameLst>
                      </p:cBhvr>
                      <p:to>
                        <p:strVal val="visible"/>
                      </p:to>
                    </p:set>
                    <p:anim calcmode="lin" valueType="num">
                      <p:cBhvr additive="base">
                        <p:cTn dur="500" fill="hold"/>
                        <p:tgtEl>
                          <p:spTgt spid="1049119"/>
                        </p:tgtEl>
                        <p:attrNameLst>
                          <p:attrName>ppt_x</p:attrName>
                        </p:attrNameLst>
                      </p:cBhvr>
                      <p:tavLst>
                        <p:tav tm="0">
                          <p:val>
                            <p:strVal val="1+#ppt_w/2"/>
                          </p:val>
                        </p:tav>
                        <p:tav tm="100000">
                          <p:val>
                            <p:strVal val="#ppt_x"/>
                          </p:val>
                        </p:tav>
                      </p:tavLst>
                    </p:anim>
                    <p:anim calcmode="lin" valueType="num">
                      <p:cBhvr additive="base">
                        <p:cTn dur="500" fill="hold"/>
                        <p:tgtEl>
                          <p:spTgt spid="1049119"/>
                        </p:tgtEl>
                        <p:attrNameLst>
                          <p:attrName>ppt_y</p:attrName>
                        </p:attrNameLst>
                      </p:cBhvr>
                      <p:tavLst>
                        <p:tav tm="0">
                          <p:val>
                            <p:strVal val="#ppt_y"/>
                          </p:val>
                        </p:tav>
                        <p:tav tm="100000">
                          <p:val>
                            <p:strVal val="#ppt_y"/>
                          </p:val>
                        </p:tav>
                      </p:tavLst>
                    </p:anim>
                  </p:childTnLst>
                </p:cTn>
              </p:par>
            </p:tnLst>
          </p:tmpl>
        </p:tmplLst>
      </p:bldP>
      <p:bldP spid="1049120" grpId="0"/>
      <p:bldP spid="1049120" grpId="1"/>
      <p:bldP spid="1049121" grpId="0" build="p">
        <p:tmplLst>
          <p:tmpl lvl="1">
            <p:tnLst>
              <p:par>
                <p:cTn decel="100000" fill="hold" nodeType="withEffect" presetClass="entr" presetID="2" presetSubtype="6">
                  <p:stCondLst>
                    <p:cond delay="0"/>
                  </p:stCondLst>
                  <p:childTnLst>
                    <p:set>
                      <p:cBhvr>
                        <p:cTn dur="1" fill="hold">
                          <p:stCondLst>
                            <p:cond delay="0"/>
                          </p:stCondLst>
                        </p:cTn>
                        <p:tgtEl>
                          <p:spTgt spid="1049121"/>
                        </p:tgtEl>
                        <p:attrNameLst>
                          <p:attrName>style.visibility</p:attrName>
                        </p:attrNameLst>
                      </p:cBhvr>
                      <p:to>
                        <p:strVal val="visible"/>
                      </p:to>
                    </p:set>
                    <p:anim calcmode="lin" valueType="num">
                      <p:cBhvr additive="base">
                        <p:cTn dur="1000" fill="hold"/>
                        <p:tgtEl>
                          <p:spTgt spid="1049121"/>
                        </p:tgtEl>
                        <p:attrNameLst>
                          <p:attrName>ppt_x</p:attrName>
                        </p:attrNameLst>
                      </p:cBhvr>
                      <p:tavLst>
                        <p:tav tm="0">
                          <p:val>
                            <p:strVal val="1+#ppt_w/2"/>
                          </p:val>
                        </p:tav>
                        <p:tav tm="100000">
                          <p:val>
                            <p:strVal val="#ppt_x"/>
                          </p:val>
                        </p:tav>
                      </p:tavLst>
                    </p:anim>
                    <p:anim calcmode="lin" valueType="num">
                      <p:cBhvr additive="base">
                        <p:cTn dur="1000" fill="hold"/>
                        <p:tgtEl>
                          <p:spTgt spid="1049121"/>
                        </p:tgtEl>
                        <p:attrNameLst>
                          <p:attrName>ppt_y</p:attrName>
                        </p:attrNameLst>
                      </p:cBhvr>
                      <p:tavLst>
                        <p:tav tm="0">
                          <p:val>
                            <p:strVal val="1+#ppt_h/2"/>
                          </p:val>
                        </p:tav>
                        <p:tav tm="100000">
                          <p:val>
                            <p:strVal val="#ppt_y"/>
                          </p:val>
                        </p:tav>
                      </p:tavLst>
                    </p:anim>
                  </p:childTnLst>
                </p:cTn>
              </p:par>
            </p:tnLst>
          </p:tmpl>
        </p:tmplLst>
      </p:bldP>
      <p:bldP spid="1049122" grpId="0"/>
      <p:bldP spid="1049122" grpId="1"/>
      <p:bldP spid="1049123" grpId="0" build="p">
        <p:tmplLst>
          <p:tmpl lvl="1">
            <p:tnLst>
              <p:par>
                <p:cTn decel="100000" fill="hold" nodeType="withEffect" presetClass="entr" presetID="2" presetSubtype="6">
                  <p:stCondLst>
                    <p:cond delay="0"/>
                  </p:stCondLst>
                  <p:childTnLst>
                    <p:set>
                      <p:cBhvr>
                        <p:cTn dur="1" fill="hold">
                          <p:stCondLst>
                            <p:cond delay="0"/>
                          </p:stCondLst>
                        </p:cTn>
                        <p:tgtEl>
                          <p:spTgt spid="1049123"/>
                        </p:tgtEl>
                        <p:attrNameLst>
                          <p:attrName>style.visibility</p:attrName>
                        </p:attrNameLst>
                      </p:cBhvr>
                      <p:to>
                        <p:strVal val="visible"/>
                      </p:to>
                    </p:set>
                    <p:anim calcmode="lin" valueType="num">
                      <p:cBhvr additive="base">
                        <p:cTn dur="1000" fill="hold"/>
                        <p:tgtEl>
                          <p:spTgt spid="1049123"/>
                        </p:tgtEl>
                        <p:attrNameLst>
                          <p:attrName>ppt_x</p:attrName>
                        </p:attrNameLst>
                      </p:cBhvr>
                      <p:tavLst>
                        <p:tav tm="0">
                          <p:val>
                            <p:strVal val="1+#ppt_w/2"/>
                          </p:val>
                        </p:tav>
                        <p:tav tm="100000">
                          <p:val>
                            <p:strVal val="#ppt_x"/>
                          </p:val>
                        </p:tav>
                      </p:tavLst>
                    </p:anim>
                    <p:anim calcmode="lin" valueType="num">
                      <p:cBhvr additive="base">
                        <p:cTn dur="1000" fill="hold"/>
                        <p:tgtEl>
                          <p:spTgt spid="1049123"/>
                        </p:tgtEl>
                        <p:attrNameLst>
                          <p:attrName>ppt_y</p:attrName>
                        </p:attrNameLst>
                      </p:cBhvr>
                      <p:tavLst>
                        <p:tav tm="0">
                          <p:val>
                            <p:strVal val="1+#ppt_h/2"/>
                          </p:val>
                        </p:tav>
                        <p:tav tm="100000">
                          <p:val>
                            <p:strVal val="#ppt_y"/>
                          </p:val>
                        </p:tav>
                      </p:tavLst>
                    </p:anim>
                  </p:childTnLst>
                </p:cTn>
              </p:par>
            </p:tnLst>
          </p:tmpl>
        </p:tmplLst>
      </p:bldP>
      <p:bldP spid="1049124" grpId="0"/>
      <p:bldP spid="1049124" grpId="1"/>
      <p:bldP spid="1049125" grpId="0" build="p">
        <p:tmplLst>
          <p:tmpl lvl="1">
            <p:tnLst>
              <p:par>
                <p:cTn decel="100000" fill="hold" nodeType="withEffect" presetClass="entr" presetID="2" presetSubtype="6">
                  <p:stCondLst>
                    <p:cond delay="0"/>
                  </p:stCondLst>
                  <p:childTnLst>
                    <p:set>
                      <p:cBhvr>
                        <p:cTn dur="1" fill="hold">
                          <p:stCondLst>
                            <p:cond delay="0"/>
                          </p:stCondLst>
                        </p:cTn>
                        <p:tgtEl>
                          <p:spTgt spid="1049125"/>
                        </p:tgtEl>
                        <p:attrNameLst>
                          <p:attrName>style.visibility</p:attrName>
                        </p:attrNameLst>
                      </p:cBhvr>
                      <p:to>
                        <p:strVal val="visible"/>
                      </p:to>
                    </p:set>
                    <p:anim calcmode="lin" valueType="num">
                      <p:cBhvr additive="base">
                        <p:cTn dur="1000" fill="hold"/>
                        <p:tgtEl>
                          <p:spTgt spid="1049125"/>
                        </p:tgtEl>
                        <p:attrNameLst>
                          <p:attrName>ppt_x</p:attrName>
                        </p:attrNameLst>
                      </p:cBhvr>
                      <p:tavLst>
                        <p:tav tm="0">
                          <p:val>
                            <p:strVal val="1+#ppt_w/2"/>
                          </p:val>
                        </p:tav>
                        <p:tav tm="100000">
                          <p:val>
                            <p:strVal val="#ppt_x"/>
                          </p:val>
                        </p:tav>
                      </p:tavLst>
                    </p:anim>
                    <p:anim calcmode="lin" valueType="num">
                      <p:cBhvr additive="base">
                        <p:cTn dur="1000" fill="hold"/>
                        <p:tgtEl>
                          <p:spTgt spid="1049125"/>
                        </p:tgtEl>
                        <p:attrNameLst>
                          <p:attrName>ppt_y</p:attrName>
                        </p:attrNameLst>
                      </p:cBhvr>
                      <p:tavLst>
                        <p:tav tm="0">
                          <p:val>
                            <p:strVal val="1+#ppt_h/2"/>
                          </p:val>
                        </p:tav>
                        <p:tav tm="100000">
                          <p:val>
                            <p:strVal val="#ppt_y"/>
                          </p:val>
                        </p:tav>
                      </p:tavLst>
                    </p:anim>
                  </p:childTnLst>
                </p:cTn>
              </p:par>
            </p:tnLst>
          </p:tmpl>
        </p:tmplLst>
      </p:bldP>
      <p:bldP spid="1049126" grpId="0"/>
      <p:bldP spid="1049126" grpId="1"/>
      <p:bldP spid="1049127" grpId="0" build="p">
        <p:tmplLst>
          <p:tmpl lvl="1">
            <p:tnLst>
              <p:par>
                <p:cTn decel="100000" fill="hold" nodeType="withEffect" presetClass="entr" presetID="2" presetSubtype="6">
                  <p:stCondLst>
                    <p:cond delay="0"/>
                  </p:stCondLst>
                  <p:childTnLst>
                    <p:set>
                      <p:cBhvr>
                        <p:cTn dur="1" fill="hold">
                          <p:stCondLst>
                            <p:cond delay="0"/>
                          </p:stCondLst>
                        </p:cTn>
                        <p:tgtEl>
                          <p:spTgt spid="1049127"/>
                        </p:tgtEl>
                        <p:attrNameLst>
                          <p:attrName>style.visibility</p:attrName>
                        </p:attrNameLst>
                      </p:cBhvr>
                      <p:to>
                        <p:strVal val="visible"/>
                      </p:to>
                    </p:set>
                    <p:anim calcmode="lin" valueType="num">
                      <p:cBhvr additive="base">
                        <p:cTn dur="1000" fill="hold"/>
                        <p:tgtEl>
                          <p:spTgt spid="1049127"/>
                        </p:tgtEl>
                        <p:attrNameLst>
                          <p:attrName>ppt_x</p:attrName>
                        </p:attrNameLst>
                      </p:cBhvr>
                      <p:tavLst>
                        <p:tav tm="0">
                          <p:val>
                            <p:strVal val="1+#ppt_w/2"/>
                          </p:val>
                        </p:tav>
                        <p:tav tm="100000">
                          <p:val>
                            <p:strVal val="#ppt_x"/>
                          </p:val>
                        </p:tav>
                      </p:tavLst>
                    </p:anim>
                    <p:anim calcmode="lin" valueType="num">
                      <p:cBhvr additive="base">
                        <p:cTn dur="1000" fill="hold"/>
                        <p:tgtEl>
                          <p:spTgt spid="1049127"/>
                        </p:tgtEl>
                        <p:attrNameLst>
                          <p:attrName>ppt_y</p:attrName>
                        </p:attrNameLst>
                      </p:cBhvr>
                      <p:tavLst>
                        <p:tav tm="0">
                          <p:val>
                            <p:strVal val="1+#ppt_h/2"/>
                          </p:val>
                        </p:tav>
                        <p:tav tm="100000">
                          <p:val>
                            <p:strVal val="#ppt_y"/>
                          </p:val>
                        </p:tav>
                      </p:tavLst>
                    </p:anim>
                  </p:childTnLst>
                </p:cTn>
              </p:par>
            </p:tnLst>
          </p:tmpl>
        </p:tmplLst>
      </p:bldP>
      <p:bldP spid="1049128" grpId="0" animBg="1"/>
      <p:bldP spid="1049128" grpId="1" animBg="1"/>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77" name=""/>
        <p:cNvGrpSpPr/>
        <p:nvPr/>
      </p:nvGrpSpPr>
      <p:grpSpPr>
        <a:xfrm>
          <a:off x="0" y="0"/>
          <a:ext cx="0" cy="0"/>
          <a:chOff x="0" y="0"/>
          <a:chExt cx="0" cy="0"/>
        </a:xfrm>
      </p:grpSpPr>
      <p:grpSp>
        <p:nvGrpSpPr>
          <p:cNvPr id="178" name="グループ化 38"/>
          <p:cNvGrpSpPr/>
          <p:nvPr userDrawn="1"/>
        </p:nvGrpSpPr>
        <p:grpSpPr>
          <a:xfrm flipH="1">
            <a:off x="6153597" y="2531512"/>
            <a:ext cx="4056747" cy="7542332"/>
            <a:chOff x="1400631" y="2191657"/>
            <a:chExt cx="3439887" cy="6734629"/>
          </a:xfrm>
          <a:solidFill>
            <a:schemeClr val="bg1">
              <a:lumMod val="85000"/>
            </a:schemeClr>
          </a:solidFill>
        </p:grpSpPr>
        <p:sp>
          <p:nvSpPr>
            <p:cNvPr id="1049144" name="直角三角形 52"/>
            <p:cNvSpPr/>
            <p:nvPr userDrawn="1"/>
          </p:nvSpPr>
          <p:spPr>
            <a:xfrm flipH="1">
              <a:off x="1400631" y="2191657"/>
              <a:ext cx="3439885" cy="5159828"/>
            </a:xfrm>
            <a:prstGeom prst="rtTriangle"/>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145" name="直角三角形 53"/>
            <p:cNvSpPr/>
            <p:nvPr userDrawn="1"/>
          </p:nvSpPr>
          <p:spPr>
            <a:xfrm rot="16200000" flipH="1">
              <a:off x="2333175" y="6418942"/>
              <a:ext cx="1574800" cy="3439887"/>
            </a:xfrm>
            <a:prstGeom prst="rtTriangle"/>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grpSp>
      <p:grpSp>
        <p:nvGrpSpPr>
          <p:cNvPr id="179" name="グループ化 84"/>
          <p:cNvGrpSpPr/>
          <p:nvPr userDrawn="1"/>
        </p:nvGrpSpPr>
        <p:grpSpPr>
          <a:xfrm>
            <a:off x="2096849" y="2533939"/>
            <a:ext cx="4056747" cy="7542332"/>
            <a:chOff x="1400631" y="2191657"/>
            <a:chExt cx="3439887" cy="6734629"/>
          </a:xfrm>
          <a:solidFill>
            <a:schemeClr val="bg1">
              <a:lumMod val="65000"/>
            </a:schemeClr>
          </a:solidFill>
        </p:grpSpPr>
        <p:sp>
          <p:nvSpPr>
            <p:cNvPr id="1049146" name="直角三角形 85"/>
            <p:cNvSpPr/>
            <p:nvPr userDrawn="1"/>
          </p:nvSpPr>
          <p:spPr>
            <a:xfrm flipH="1">
              <a:off x="1400631" y="2191657"/>
              <a:ext cx="3439885" cy="5159828"/>
            </a:xfrm>
            <a:prstGeom prst="rtTriangle"/>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147" name="直角三角形 86"/>
            <p:cNvSpPr/>
            <p:nvPr userDrawn="1"/>
          </p:nvSpPr>
          <p:spPr>
            <a:xfrm rot="16200000" flipH="1">
              <a:off x="2333175" y="6418942"/>
              <a:ext cx="1574800" cy="3439887"/>
            </a:xfrm>
            <a:prstGeom prst="rtTriangle"/>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grpSp>
      <p:sp>
        <p:nvSpPr>
          <p:cNvPr id="1049148" name="直角三角形 25"/>
          <p:cNvSpPr/>
          <p:nvPr userDrawn="1"/>
        </p:nvSpPr>
        <p:spPr>
          <a:xfrm rot="16200000" flipH="1">
            <a:off x="884597" y="-884601"/>
            <a:ext cx="4385420" cy="6154621"/>
          </a:xfrm>
          <a:custGeom>
            <a:avLst/>
            <a:ahLst/>
            <a:rect l="l" t="t" r="r" b="b"/>
            <a:pathLst>
              <a:path w="4385420" h="6154621">
                <a:moveTo>
                  <a:pt x="688593" y="1814402"/>
                </a:moveTo>
                <a:lnTo>
                  <a:pt x="2537007" y="6154621"/>
                </a:lnTo>
                <a:lnTo>
                  <a:pt x="2537007" y="6154618"/>
                </a:lnTo>
                <a:lnTo>
                  <a:pt x="4385420" y="6154618"/>
                </a:lnTo>
                <a:lnTo>
                  <a:pt x="2537006" y="1814399"/>
                </a:lnTo>
                <a:lnTo>
                  <a:pt x="2537006" y="1814402"/>
                </a:lnTo>
                <a:close/>
                <a:moveTo>
                  <a:pt x="0" y="0"/>
                </a:moveTo>
                <a:lnTo>
                  <a:pt x="0" y="197532"/>
                </a:lnTo>
                <a:lnTo>
                  <a:pt x="688592" y="1814398"/>
                </a:lnTo>
                <a:lnTo>
                  <a:pt x="688592" y="1814395"/>
                </a:lnTo>
                <a:lnTo>
                  <a:pt x="2537005" y="1814395"/>
                </a:lnTo>
                <a:lnTo>
                  <a:pt x="176429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149" name="フリーフォーム 67"/>
          <p:cNvSpPr/>
          <p:nvPr userDrawn="1"/>
        </p:nvSpPr>
        <p:spPr>
          <a:xfrm>
            <a:off x="6154618" y="2533939"/>
            <a:ext cx="1001379" cy="1851482"/>
          </a:xfrm>
          <a:custGeom>
            <a:avLst/>
            <a:gdLst>
              <a:gd name="connsiteX0" fmla="*/ 0 w 1001379"/>
              <a:gd name="connsiteY0" fmla="*/ 0 h 1851482"/>
              <a:gd name="connsiteX1" fmla="*/ 1001379 w 1001379"/>
              <a:gd name="connsiteY1" fmla="*/ 1426422 h 1851482"/>
              <a:gd name="connsiteX2" fmla="*/ 0 w 1001379"/>
              <a:gd name="connsiteY2" fmla="*/ 1851482 h 1851482"/>
              <a:gd name="connsiteX3" fmla="*/ 0 w 1001379"/>
              <a:gd name="connsiteY3" fmla="*/ 0 h 1851482"/>
            </a:gdLst>
            <a:ahLst/>
            <a:cxnLst>
              <a:cxn ang="0">
                <a:pos x="connsiteX0" y="connsiteY0"/>
              </a:cxn>
              <a:cxn ang="0">
                <a:pos x="connsiteX1" y="connsiteY1"/>
              </a:cxn>
              <a:cxn ang="0">
                <a:pos x="connsiteX2" y="connsiteY2"/>
              </a:cxn>
              <a:cxn ang="0">
                <a:pos x="connsiteX3" y="connsiteY3"/>
              </a:cxn>
            </a:cxnLst>
            <a:rect l="l" t="t" r="r" b="b"/>
            <a:pathLst>
              <a:path w="1001379" h="1851482">
                <a:moveTo>
                  <a:pt x="0" y="0"/>
                </a:moveTo>
                <a:lnTo>
                  <a:pt x="1001379" y="1426422"/>
                </a:lnTo>
                <a:lnTo>
                  <a:pt x="0" y="1851482"/>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altLang="en-US" kumimoji="1" lang="ja-JP"/>
          </a:p>
        </p:txBody>
      </p:sp>
      <p:sp>
        <p:nvSpPr>
          <p:cNvPr id="1049150" name="フッター プレースホルダー 2"/>
          <p:cNvSpPr>
            <a:spLocks noGrp="1"/>
          </p:cNvSpPr>
          <p:nvPr userDrawn="1">
            <p:ph type="ftr" sz="quarter" idx="10"/>
          </p:nvPr>
        </p:nvSpPr>
        <p:spPr/>
        <p:txBody>
          <a:bodyPr/>
          <a:p>
            <a:r>
              <a:rPr altLang="ja-JP" lang="en-US"/>
              <a:t>The Power of PowerPoint | thepopp.com</a:t>
            </a:r>
            <a:endParaRPr altLang="en-US" dirty="0" lang="ja-JP"/>
          </a:p>
        </p:txBody>
      </p:sp>
      <p:sp>
        <p:nvSpPr>
          <p:cNvPr id="1049151" name="スライド番号プレースホルダー 3"/>
          <p:cNvSpPr>
            <a:spLocks noGrp="1"/>
          </p:cNvSpPr>
          <p:nvPr userDrawn="1">
            <p:ph type="sldNum" sz="quarter" idx="11"/>
          </p:nvPr>
        </p:nvSpPr>
        <p:spPr/>
        <p:txBody>
          <a:bodyPr/>
          <a:p>
            <a:fld id="{E6459DFB-86F3-43FA-8567-2EA6E426AE90}" type="slidenum">
              <a:rPr altLang="en-US" lang="ja-JP" smtClean="0"/>
              <a:t>‹#›</a:t>
            </a:fld>
            <a:endParaRPr altLang="en-US" lang="ja-JP"/>
          </a:p>
        </p:txBody>
      </p:sp>
      <p:sp>
        <p:nvSpPr>
          <p:cNvPr id="1049152" name="直角三角形 35"/>
          <p:cNvSpPr/>
          <p:nvPr userDrawn="1"/>
        </p:nvSpPr>
        <p:spPr>
          <a:xfrm rot="16200000" flipH="1">
            <a:off x="842535" y="4764187"/>
            <a:ext cx="4469545" cy="6154621"/>
          </a:xfrm>
          <a:custGeom>
            <a:avLst/>
            <a:ahLst/>
            <a:rect l="l" t="t" r="r" b="b"/>
            <a:pathLst>
              <a:path w="4469545" h="6154621">
                <a:moveTo>
                  <a:pt x="772717" y="1814402"/>
                </a:moveTo>
                <a:lnTo>
                  <a:pt x="2621131" y="6154621"/>
                </a:lnTo>
                <a:lnTo>
                  <a:pt x="2621131" y="6154618"/>
                </a:lnTo>
                <a:lnTo>
                  <a:pt x="4469545" y="6154618"/>
                </a:lnTo>
                <a:lnTo>
                  <a:pt x="2621130" y="1814399"/>
                </a:lnTo>
                <a:lnTo>
                  <a:pt x="2621130" y="1814402"/>
                </a:lnTo>
                <a:close/>
                <a:moveTo>
                  <a:pt x="0" y="0"/>
                </a:moveTo>
                <a:lnTo>
                  <a:pt x="772716" y="1814398"/>
                </a:lnTo>
                <a:lnTo>
                  <a:pt x="772716" y="1814395"/>
                </a:lnTo>
                <a:lnTo>
                  <a:pt x="2621129" y="1814395"/>
                </a:lnTo>
                <a:lnTo>
                  <a:pt x="184841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153" name="直角三角形 29"/>
          <p:cNvSpPr/>
          <p:nvPr userDrawn="1"/>
        </p:nvSpPr>
        <p:spPr>
          <a:xfrm rot="16200000" flipH="1">
            <a:off x="842535" y="968700"/>
            <a:ext cx="4469545" cy="6154621"/>
          </a:xfrm>
          <a:custGeom>
            <a:avLst/>
            <a:ahLst/>
            <a:rect l="l" t="t" r="r" b="b"/>
            <a:pathLst>
              <a:path w="4469545" h="6154621">
                <a:moveTo>
                  <a:pt x="772717" y="1814402"/>
                </a:moveTo>
                <a:lnTo>
                  <a:pt x="2621131" y="6154621"/>
                </a:lnTo>
                <a:lnTo>
                  <a:pt x="2621131" y="6154618"/>
                </a:lnTo>
                <a:lnTo>
                  <a:pt x="4469545" y="6154618"/>
                </a:lnTo>
                <a:lnTo>
                  <a:pt x="2621131" y="1814399"/>
                </a:lnTo>
                <a:lnTo>
                  <a:pt x="2621131" y="1814402"/>
                </a:lnTo>
                <a:close/>
                <a:moveTo>
                  <a:pt x="0" y="0"/>
                </a:moveTo>
                <a:lnTo>
                  <a:pt x="772716" y="1814398"/>
                </a:lnTo>
                <a:lnTo>
                  <a:pt x="772716" y="1814395"/>
                </a:lnTo>
                <a:lnTo>
                  <a:pt x="2621130" y="1814395"/>
                </a:lnTo>
                <a:lnTo>
                  <a:pt x="1848415"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154" name="直角三角形 32"/>
          <p:cNvSpPr/>
          <p:nvPr userDrawn="1"/>
        </p:nvSpPr>
        <p:spPr>
          <a:xfrm rot="16200000" flipH="1">
            <a:off x="842536" y="2866443"/>
            <a:ext cx="4469544" cy="6154620"/>
          </a:xfrm>
          <a:custGeom>
            <a:avLst/>
            <a:ahLst/>
            <a:rect l="l" t="t" r="r" b="b"/>
            <a:pathLst>
              <a:path w="4469544" h="6154620">
                <a:moveTo>
                  <a:pt x="772717" y="1814401"/>
                </a:moveTo>
                <a:lnTo>
                  <a:pt x="2621131" y="6154620"/>
                </a:lnTo>
                <a:lnTo>
                  <a:pt x="2621131" y="6154617"/>
                </a:lnTo>
                <a:lnTo>
                  <a:pt x="4469544" y="6154617"/>
                </a:lnTo>
                <a:lnTo>
                  <a:pt x="2621130" y="1814398"/>
                </a:lnTo>
                <a:lnTo>
                  <a:pt x="2621130" y="1814401"/>
                </a:lnTo>
                <a:close/>
                <a:moveTo>
                  <a:pt x="0" y="0"/>
                </a:moveTo>
                <a:lnTo>
                  <a:pt x="772716" y="1814397"/>
                </a:lnTo>
                <a:lnTo>
                  <a:pt x="772716" y="1814394"/>
                </a:lnTo>
                <a:lnTo>
                  <a:pt x="2621129" y="1814394"/>
                </a:lnTo>
                <a:lnTo>
                  <a:pt x="184841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155" name="フリーフォーム 65"/>
          <p:cNvSpPr/>
          <p:nvPr userDrawn="1"/>
        </p:nvSpPr>
        <p:spPr>
          <a:xfrm>
            <a:off x="6154617" y="3998626"/>
            <a:ext cx="2026350" cy="2281896"/>
          </a:xfrm>
          <a:custGeom>
            <a:avLst/>
            <a:gdLst>
              <a:gd name="connsiteX0" fmla="*/ 1028242 w 2026350"/>
              <a:gd name="connsiteY0" fmla="*/ 0 h 2281896"/>
              <a:gd name="connsiteX1" fmla="*/ 2026350 w 2026350"/>
              <a:gd name="connsiteY1" fmla="*/ 1421762 h 2281896"/>
              <a:gd name="connsiteX2" fmla="*/ 0 w 2026350"/>
              <a:gd name="connsiteY2" fmla="*/ 2281896 h 2281896"/>
              <a:gd name="connsiteX3" fmla="*/ 0 w 2026350"/>
              <a:gd name="connsiteY3" fmla="*/ 436463 h 2281896"/>
              <a:gd name="connsiteX4" fmla="*/ 1028242 w 2026350"/>
              <a:gd name="connsiteY4" fmla="*/ 0 h 228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350" h="2281896">
                <a:moveTo>
                  <a:pt x="1028242" y="0"/>
                </a:moveTo>
                <a:lnTo>
                  <a:pt x="2026350" y="1421762"/>
                </a:lnTo>
                <a:lnTo>
                  <a:pt x="0" y="2281896"/>
                </a:lnTo>
                <a:lnTo>
                  <a:pt x="0" y="436463"/>
                </a:lnTo>
                <a:lnTo>
                  <a:pt x="1028242"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altLang="en-US" kumimoji="1" lang="ja-JP"/>
          </a:p>
        </p:txBody>
      </p:sp>
      <p:sp>
        <p:nvSpPr>
          <p:cNvPr id="1049156" name="フリーフォーム 62"/>
          <p:cNvSpPr/>
          <p:nvPr userDrawn="1"/>
        </p:nvSpPr>
        <p:spPr>
          <a:xfrm>
            <a:off x="6154618" y="5458653"/>
            <a:ext cx="3052187" cy="2718573"/>
          </a:xfrm>
          <a:custGeom>
            <a:avLst/>
            <a:gdLst>
              <a:gd name="connsiteX0" fmla="*/ 2053212 w 3052187"/>
              <a:gd name="connsiteY0" fmla="*/ 0 h 2718573"/>
              <a:gd name="connsiteX1" fmla="*/ 3052187 w 3052187"/>
              <a:gd name="connsiteY1" fmla="*/ 1422997 h 2718573"/>
              <a:gd name="connsiteX2" fmla="*/ 0 w 3052187"/>
              <a:gd name="connsiteY2" fmla="*/ 2718573 h 2718573"/>
              <a:gd name="connsiteX3" fmla="*/ 0 w 3052187"/>
              <a:gd name="connsiteY3" fmla="*/ 871537 h 2718573"/>
              <a:gd name="connsiteX4" fmla="*/ 2053212 w 3052187"/>
              <a:gd name="connsiteY4" fmla="*/ 0 h 2718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2187" h="2718573">
                <a:moveTo>
                  <a:pt x="2053212" y="0"/>
                </a:moveTo>
                <a:lnTo>
                  <a:pt x="3052187" y="1422997"/>
                </a:lnTo>
                <a:lnTo>
                  <a:pt x="0" y="2718573"/>
                </a:lnTo>
                <a:lnTo>
                  <a:pt x="0" y="871537"/>
                </a:lnTo>
                <a:lnTo>
                  <a:pt x="2053212"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altLang="en-US" kumimoji="1" lang="ja-JP"/>
          </a:p>
        </p:txBody>
      </p:sp>
      <p:grpSp>
        <p:nvGrpSpPr>
          <p:cNvPr id="180" name="グループ化 8"/>
          <p:cNvGrpSpPr/>
          <p:nvPr userDrawn="1"/>
        </p:nvGrpSpPr>
        <p:grpSpPr>
          <a:xfrm>
            <a:off x="6154615" y="6919914"/>
            <a:ext cx="4056748" cy="3156356"/>
            <a:chOff x="7549101" y="6886372"/>
            <a:chExt cx="4056748" cy="3156356"/>
          </a:xfrm>
          <a:solidFill>
            <a:schemeClr val="accent4">
              <a:lumMod val="60000"/>
              <a:lumOff val="40000"/>
            </a:schemeClr>
          </a:solidFill>
        </p:grpSpPr>
        <p:sp>
          <p:nvSpPr>
            <p:cNvPr id="1049157" name="フリーフォーム 59"/>
            <p:cNvSpPr/>
            <p:nvPr userDrawn="1"/>
          </p:nvSpPr>
          <p:spPr>
            <a:xfrm>
              <a:off x="7549104" y="6886372"/>
              <a:ext cx="4056745" cy="1392686"/>
            </a:xfrm>
            <a:custGeom>
              <a:avLst/>
              <a:gdLst>
                <a:gd name="connsiteX0" fmla="*/ 3079049 w 4056745"/>
                <a:gd name="connsiteY0" fmla="*/ 0 h 1392686"/>
                <a:gd name="connsiteX1" fmla="*/ 4056745 w 4056745"/>
                <a:gd name="connsiteY1" fmla="*/ 1392686 h 1392686"/>
                <a:gd name="connsiteX2" fmla="*/ 0 w 4056745"/>
                <a:gd name="connsiteY2" fmla="*/ 1392686 h 1392686"/>
                <a:gd name="connsiteX3" fmla="*/ 0 w 4056745"/>
                <a:gd name="connsiteY3" fmla="*/ 1306979 h 1392686"/>
                <a:gd name="connsiteX4" fmla="*/ 3079049 w 4056745"/>
                <a:gd name="connsiteY4" fmla="*/ 0 h 139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6745" h="1392686">
                  <a:moveTo>
                    <a:pt x="3079049" y="0"/>
                  </a:moveTo>
                  <a:lnTo>
                    <a:pt x="4056745" y="1392686"/>
                  </a:lnTo>
                  <a:lnTo>
                    <a:pt x="0" y="1392686"/>
                  </a:lnTo>
                  <a:lnTo>
                    <a:pt x="0" y="1306979"/>
                  </a:lnTo>
                  <a:lnTo>
                    <a:pt x="307904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altLang="en-US" kumimoji="1" lang="ja-JP"/>
            </a:p>
          </p:txBody>
        </p:sp>
        <p:sp>
          <p:nvSpPr>
            <p:cNvPr id="1049158" name="フリーフォーム 57"/>
            <p:cNvSpPr/>
            <p:nvPr userDrawn="1"/>
          </p:nvSpPr>
          <p:spPr>
            <a:xfrm>
              <a:off x="7549101" y="8279059"/>
              <a:ext cx="4056747" cy="1763669"/>
            </a:xfrm>
            <a:custGeom>
              <a:avLst/>
              <a:gdLst>
                <a:gd name="connsiteX0" fmla="*/ 0 w 4056747"/>
                <a:gd name="connsiteY0" fmla="*/ 0 h 1763669"/>
                <a:gd name="connsiteX1" fmla="*/ 4056747 w 4056747"/>
                <a:gd name="connsiteY1" fmla="*/ 0 h 1763669"/>
                <a:gd name="connsiteX2" fmla="*/ 0 w 4056747"/>
                <a:gd name="connsiteY2" fmla="*/ 1763669 h 1763669"/>
                <a:gd name="connsiteX3" fmla="*/ 0 w 4056747"/>
                <a:gd name="connsiteY3" fmla="*/ 0 h 1763669"/>
              </a:gdLst>
              <a:ahLst/>
              <a:cxnLst>
                <a:cxn ang="0">
                  <a:pos x="connsiteX0" y="connsiteY0"/>
                </a:cxn>
                <a:cxn ang="0">
                  <a:pos x="connsiteX1" y="connsiteY1"/>
                </a:cxn>
                <a:cxn ang="0">
                  <a:pos x="connsiteX2" y="connsiteY2"/>
                </a:cxn>
                <a:cxn ang="0">
                  <a:pos x="connsiteX3" y="connsiteY3"/>
                </a:cxn>
              </a:cxnLst>
              <a:rect l="l" t="t" r="r" b="b"/>
              <a:pathLst>
                <a:path w="4056747" h="1763669">
                  <a:moveTo>
                    <a:pt x="0" y="0"/>
                  </a:moveTo>
                  <a:lnTo>
                    <a:pt x="4056747" y="0"/>
                  </a:lnTo>
                  <a:lnTo>
                    <a:pt x="0" y="1763669"/>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altLang="en-US" kumimoji="1" lang="ja-JP"/>
            </a:p>
          </p:txBody>
        </p:sp>
      </p:grpSp>
      <p:sp>
        <p:nvSpPr>
          <p:cNvPr id="1049159" name="テキスト プレースホルダー 6"/>
          <p:cNvSpPr>
            <a:spLocks noGrp="1"/>
          </p:cNvSpPr>
          <p:nvPr>
            <p:ph type="body" sz="quarter" idx="24" hasCustomPrompt="1"/>
          </p:nvPr>
        </p:nvSpPr>
        <p:spPr>
          <a:xfrm rot="1380000">
            <a:off x="1279776" y="1724416"/>
            <a:ext cx="3914371" cy="1060769"/>
          </a:xfrm>
        </p:spPr>
        <p:txBody>
          <a:bodyPr anchor="ctr">
            <a:noAutofit/>
          </a:bodyPr>
          <a:lstStyle>
            <a:lvl1pPr algn="r">
              <a:defRPr baseline="0" sz="3200" i="0">
                <a:solidFill>
                  <a:schemeClr val="bg1"/>
                </a:solidFill>
                <a:latin typeface="Route 159 SemiBold" pitchFamily="50" charset="0"/>
              </a:defRPr>
            </a:lvl1pPr>
          </a:lstStyle>
          <a:p>
            <a:pPr lvl="0"/>
            <a:r>
              <a:rPr altLang="ja-JP" dirty="0" kumimoji="1" lang="en-US"/>
              <a:t>Text goes here</a:t>
            </a:r>
            <a:endParaRPr altLang="en-US" dirty="0" kumimoji="1" lang="ja-JP"/>
          </a:p>
        </p:txBody>
      </p:sp>
      <p:sp>
        <p:nvSpPr>
          <p:cNvPr id="1049160" name="テキスト プレースホルダー 6"/>
          <p:cNvSpPr>
            <a:spLocks noGrp="1"/>
          </p:cNvSpPr>
          <p:nvPr>
            <p:ph type="body" sz="quarter" idx="25" hasCustomPrompt="1"/>
          </p:nvPr>
        </p:nvSpPr>
        <p:spPr>
          <a:xfrm rot="1380000">
            <a:off x="1279776" y="3627307"/>
            <a:ext cx="3914371" cy="1060769"/>
          </a:xfrm>
        </p:spPr>
        <p:txBody>
          <a:bodyPr anchor="ctr">
            <a:noAutofit/>
          </a:bodyPr>
          <a:lstStyle>
            <a:lvl1pPr algn="r">
              <a:defRPr baseline="0" sz="3200" i="0">
                <a:solidFill>
                  <a:schemeClr val="bg1"/>
                </a:solidFill>
                <a:latin typeface="Route 159 SemiBold" pitchFamily="50" charset="0"/>
              </a:defRPr>
            </a:lvl1pPr>
          </a:lstStyle>
          <a:p>
            <a:pPr lvl="0"/>
            <a:r>
              <a:rPr altLang="ja-JP" dirty="0" kumimoji="1" lang="en-US"/>
              <a:t>Text goes here</a:t>
            </a:r>
            <a:endParaRPr altLang="en-US" dirty="0" kumimoji="1" lang="ja-JP"/>
          </a:p>
        </p:txBody>
      </p:sp>
      <p:sp>
        <p:nvSpPr>
          <p:cNvPr id="1049161" name="テキスト プレースホルダー 6"/>
          <p:cNvSpPr>
            <a:spLocks noGrp="1"/>
          </p:cNvSpPr>
          <p:nvPr>
            <p:ph type="body" sz="quarter" idx="26" hasCustomPrompt="1"/>
          </p:nvPr>
        </p:nvSpPr>
        <p:spPr>
          <a:xfrm rot="1380000">
            <a:off x="1279776" y="5530198"/>
            <a:ext cx="3914371" cy="1060769"/>
          </a:xfrm>
        </p:spPr>
        <p:txBody>
          <a:bodyPr anchor="ctr">
            <a:noAutofit/>
          </a:bodyPr>
          <a:lstStyle>
            <a:lvl1pPr algn="r">
              <a:defRPr baseline="0" sz="3200" i="0">
                <a:solidFill>
                  <a:schemeClr val="bg1"/>
                </a:solidFill>
                <a:latin typeface="Route 159 SemiBold" pitchFamily="50" charset="0"/>
              </a:defRPr>
            </a:lvl1pPr>
          </a:lstStyle>
          <a:p>
            <a:pPr lvl="0"/>
            <a:r>
              <a:rPr altLang="ja-JP" dirty="0" kumimoji="1" lang="en-US"/>
              <a:t>Text goes here</a:t>
            </a:r>
            <a:endParaRPr altLang="en-US" dirty="0" kumimoji="1" lang="ja-JP"/>
          </a:p>
        </p:txBody>
      </p:sp>
      <p:sp>
        <p:nvSpPr>
          <p:cNvPr id="1049162" name="テキスト プレースホルダー 6"/>
          <p:cNvSpPr>
            <a:spLocks noGrp="1"/>
          </p:cNvSpPr>
          <p:nvPr>
            <p:ph type="body" sz="quarter" idx="27" hasCustomPrompt="1"/>
          </p:nvPr>
        </p:nvSpPr>
        <p:spPr>
          <a:xfrm rot="1380000">
            <a:off x="1279776" y="7433090"/>
            <a:ext cx="3914371" cy="1060769"/>
          </a:xfrm>
        </p:spPr>
        <p:txBody>
          <a:bodyPr anchor="ctr">
            <a:noAutofit/>
          </a:bodyPr>
          <a:lstStyle>
            <a:lvl1pPr algn="r">
              <a:defRPr baseline="0" sz="3200" i="0">
                <a:solidFill>
                  <a:schemeClr val="bg1"/>
                </a:solidFill>
                <a:latin typeface="Route 159 SemiBold" pitchFamily="50" charset="0"/>
              </a:defRPr>
            </a:lvl1pPr>
          </a:lstStyle>
          <a:p>
            <a:pPr lvl="0"/>
            <a:r>
              <a:rPr altLang="ja-JP" dirty="0" kumimoji="1" lang="en-US"/>
              <a:t>Text goes here</a:t>
            </a:r>
            <a:endParaRPr altLang="en-US" dirty="0" kumimoji="1" lang="ja-JP"/>
          </a:p>
        </p:txBody>
      </p:sp>
      <p:sp>
        <p:nvSpPr>
          <p:cNvPr id="1049163" name="テキスト ボックス 14"/>
          <p:cNvSpPr txBox="1"/>
          <p:nvPr userDrawn="1"/>
        </p:nvSpPr>
        <p:spPr>
          <a:xfrm>
            <a:off x="6180019" y="3503092"/>
            <a:ext cx="771365" cy="707886"/>
          </a:xfrm>
          <a:prstGeom prst="rect"/>
          <a:noFill/>
          <a:scene3d>
            <a:camera prst="perspectiveContrastingRightFacing" fov="3300000">
              <a:rot lat="0" lon="21000000" rev="1200000"/>
            </a:camera>
            <a:lightRig dir="t" rig="threePt"/>
          </a:scene3d>
        </p:spPr>
        <p:txBody>
          <a:bodyPr rtlCol="0" wrap="none">
            <a:spAutoFit/>
          </a:bodyPr>
          <a:p>
            <a:r>
              <a:rPr altLang="ja-JP" dirty="0" sz="4000" kumimoji="1" lang="en-US">
                <a:solidFill>
                  <a:schemeClr val="bg1"/>
                </a:solidFill>
              </a:rPr>
              <a:t>01</a:t>
            </a:r>
            <a:endParaRPr altLang="en-US" dirty="0" sz="4000" kumimoji="1" lang="ja-JP">
              <a:solidFill>
                <a:schemeClr val="bg1"/>
              </a:solidFill>
            </a:endParaRPr>
          </a:p>
        </p:txBody>
      </p:sp>
      <p:sp>
        <p:nvSpPr>
          <p:cNvPr id="1049164" name="テキスト ボックス 64"/>
          <p:cNvSpPr txBox="1"/>
          <p:nvPr userDrawn="1"/>
        </p:nvSpPr>
        <p:spPr>
          <a:xfrm>
            <a:off x="6713912" y="5157454"/>
            <a:ext cx="771365" cy="707886"/>
          </a:xfrm>
          <a:prstGeom prst="rect"/>
          <a:noFill/>
          <a:scene3d>
            <a:camera prst="perspectiveContrastingRightFacing" fov="3300000">
              <a:rot lat="0" lon="21000000" rev="1200000"/>
            </a:camera>
            <a:lightRig dir="t" rig="threePt"/>
          </a:scene3d>
        </p:spPr>
        <p:txBody>
          <a:bodyPr rtlCol="0" wrap="none">
            <a:spAutoFit/>
          </a:bodyPr>
          <a:p>
            <a:r>
              <a:rPr altLang="ja-JP" dirty="0" sz="4000" kumimoji="1" lang="en-US">
                <a:solidFill>
                  <a:schemeClr val="bg1"/>
                </a:solidFill>
              </a:rPr>
              <a:t>02</a:t>
            </a:r>
            <a:endParaRPr altLang="en-US" dirty="0" sz="4000" kumimoji="1" lang="ja-JP">
              <a:solidFill>
                <a:schemeClr val="bg1"/>
              </a:solidFill>
            </a:endParaRPr>
          </a:p>
        </p:txBody>
      </p:sp>
      <p:sp>
        <p:nvSpPr>
          <p:cNvPr id="1049165" name="テキスト ボックス 66"/>
          <p:cNvSpPr txBox="1"/>
          <p:nvPr userDrawn="1"/>
        </p:nvSpPr>
        <p:spPr>
          <a:xfrm>
            <a:off x="7270297" y="6823360"/>
            <a:ext cx="771365" cy="707886"/>
          </a:xfrm>
          <a:prstGeom prst="rect"/>
          <a:noFill/>
          <a:scene3d>
            <a:camera prst="perspectiveContrastingRightFacing" fov="3300000">
              <a:rot lat="0" lon="21000000" rev="1200000"/>
            </a:camera>
            <a:lightRig dir="t" rig="threePt"/>
          </a:scene3d>
        </p:spPr>
        <p:txBody>
          <a:bodyPr rtlCol="0" wrap="none">
            <a:spAutoFit/>
          </a:bodyPr>
          <a:p>
            <a:r>
              <a:rPr altLang="ja-JP" dirty="0" sz="4000" kumimoji="1" lang="en-US">
                <a:solidFill>
                  <a:schemeClr val="bg1"/>
                </a:solidFill>
              </a:rPr>
              <a:t>03</a:t>
            </a:r>
            <a:endParaRPr altLang="en-US" dirty="0" sz="4000" kumimoji="1" lang="ja-JP">
              <a:solidFill>
                <a:schemeClr val="bg1"/>
              </a:solidFill>
            </a:endParaRPr>
          </a:p>
        </p:txBody>
      </p:sp>
      <p:sp>
        <p:nvSpPr>
          <p:cNvPr id="1049166" name="テキスト ボックス 68"/>
          <p:cNvSpPr txBox="1"/>
          <p:nvPr userDrawn="1"/>
        </p:nvSpPr>
        <p:spPr>
          <a:xfrm>
            <a:off x="7799473" y="8465001"/>
            <a:ext cx="771365" cy="707886"/>
          </a:xfrm>
          <a:prstGeom prst="rect"/>
          <a:noFill/>
          <a:scene3d>
            <a:camera prst="perspectiveContrastingRightFacing" fov="3300000">
              <a:rot lat="0" lon="21000000" rev="1200000"/>
            </a:camera>
            <a:lightRig dir="t" rig="threePt"/>
          </a:scene3d>
        </p:spPr>
        <p:txBody>
          <a:bodyPr rtlCol="0" wrap="none">
            <a:spAutoFit/>
          </a:bodyPr>
          <a:p>
            <a:r>
              <a:rPr altLang="ja-JP" dirty="0" sz="4000" kumimoji="1" lang="en-US">
                <a:solidFill>
                  <a:schemeClr val="bg1"/>
                </a:solidFill>
              </a:rPr>
              <a:t>04</a:t>
            </a:r>
            <a:endParaRPr altLang="en-US" dirty="0" sz="4000" kumimoji="1" lang="ja-JP">
              <a:solidFill>
                <a:schemeClr val="bg1"/>
              </a:solidFill>
            </a:endParaRPr>
          </a:p>
        </p:txBody>
      </p:sp>
      <p:sp>
        <p:nvSpPr>
          <p:cNvPr id="1049167" name="図プレースホルダー 7"/>
          <p:cNvSpPr>
            <a:spLocks noGrp="1"/>
          </p:cNvSpPr>
          <p:nvPr>
            <p:ph type="pic" sz="quarter" idx="18" hasCustomPrompt="1"/>
          </p:nvPr>
        </p:nvSpPr>
        <p:spPr>
          <a:xfrm rot="1380000">
            <a:off x="5048898" y="2851349"/>
            <a:ext cx="664454" cy="664454"/>
          </a:xfrm>
        </p:spPr>
        <p:txBody>
          <a:bodyPr>
            <a:normAutofit/>
          </a:bodyPr>
          <a:lstStyle>
            <a:lvl1pPr>
              <a:defRPr sz="1200"/>
            </a:lvl1pPr>
          </a:lstStyle>
          <a:p>
            <a:r>
              <a:rPr altLang="ja-JP" dirty="0" kumimoji="1" lang="en-US"/>
              <a:t>ICON</a:t>
            </a:r>
            <a:endParaRPr altLang="en-US" dirty="0" kumimoji="1" lang="ja-JP"/>
          </a:p>
        </p:txBody>
      </p:sp>
      <p:sp>
        <p:nvSpPr>
          <p:cNvPr id="1049168" name="図プレースホルダー 7"/>
          <p:cNvSpPr>
            <a:spLocks noGrp="1"/>
          </p:cNvSpPr>
          <p:nvPr>
            <p:ph type="pic" sz="quarter" idx="28" hasCustomPrompt="1"/>
          </p:nvPr>
        </p:nvSpPr>
        <p:spPr>
          <a:xfrm rot="1380000">
            <a:off x="5048898" y="4752195"/>
            <a:ext cx="664454" cy="664454"/>
          </a:xfrm>
        </p:spPr>
        <p:txBody>
          <a:bodyPr>
            <a:normAutofit/>
          </a:bodyPr>
          <a:lstStyle>
            <a:lvl1pPr>
              <a:defRPr sz="1200"/>
            </a:lvl1pPr>
          </a:lstStyle>
          <a:p>
            <a:r>
              <a:rPr altLang="ja-JP" dirty="0" kumimoji="1" lang="en-US"/>
              <a:t>ICON</a:t>
            </a:r>
            <a:endParaRPr altLang="en-US" dirty="0" kumimoji="1" lang="ja-JP"/>
          </a:p>
        </p:txBody>
      </p:sp>
      <p:sp>
        <p:nvSpPr>
          <p:cNvPr id="1049169" name="図プレースホルダー 7"/>
          <p:cNvSpPr>
            <a:spLocks noGrp="1"/>
          </p:cNvSpPr>
          <p:nvPr>
            <p:ph type="pic" sz="quarter" idx="29" hasCustomPrompt="1"/>
          </p:nvPr>
        </p:nvSpPr>
        <p:spPr>
          <a:xfrm rot="1380000">
            <a:off x="5048898" y="6653041"/>
            <a:ext cx="664454" cy="664454"/>
          </a:xfrm>
        </p:spPr>
        <p:txBody>
          <a:bodyPr>
            <a:normAutofit/>
          </a:bodyPr>
          <a:lstStyle>
            <a:lvl1pPr>
              <a:defRPr sz="1200"/>
            </a:lvl1pPr>
          </a:lstStyle>
          <a:p>
            <a:r>
              <a:rPr altLang="ja-JP" dirty="0" kumimoji="1" lang="en-US"/>
              <a:t>ICON</a:t>
            </a:r>
            <a:endParaRPr altLang="en-US" dirty="0" kumimoji="1" lang="ja-JP"/>
          </a:p>
        </p:txBody>
      </p:sp>
      <p:sp>
        <p:nvSpPr>
          <p:cNvPr id="1049170" name="図プレースホルダー 7"/>
          <p:cNvSpPr>
            <a:spLocks noGrp="1"/>
          </p:cNvSpPr>
          <p:nvPr>
            <p:ph type="pic" sz="quarter" idx="30" hasCustomPrompt="1"/>
          </p:nvPr>
        </p:nvSpPr>
        <p:spPr>
          <a:xfrm rot="1380000">
            <a:off x="5048898" y="8553888"/>
            <a:ext cx="664454" cy="664454"/>
          </a:xfrm>
        </p:spPr>
        <p:txBody>
          <a:bodyPr>
            <a:normAutofit/>
          </a:bodyPr>
          <a:lstStyle>
            <a:lvl1pPr>
              <a:defRPr sz="1200"/>
            </a:lvl1pPr>
          </a:lstStyle>
          <a:p>
            <a:r>
              <a:rPr altLang="ja-JP" dirty="0" kumimoji="1" lang="en-US"/>
              <a:t>ICON</a:t>
            </a:r>
            <a:endParaRPr altLang="en-US" dirty="0" kumimoji="1" lang="ja-JP"/>
          </a:p>
        </p:txBody>
      </p:sp>
      <p:sp>
        <p:nvSpPr>
          <p:cNvPr id="1049171" name="テキスト プレースホルダー 6"/>
          <p:cNvSpPr>
            <a:spLocks noGrp="1"/>
          </p:cNvSpPr>
          <p:nvPr>
            <p:ph type="body" sz="quarter" idx="31" hasCustomPrompt="1"/>
          </p:nvPr>
        </p:nvSpPr>
        <p:spPr>
          <a:xfrm>
            <a:off x="7202057" y="2463272"/>
            <a:ext cx="7416799" cy="1350309"/>
          </a:xfrm>
        </p:spPr>
        <p:txBody>
          <a:bodyPr anchor="ctr">
            <a:noAutofit/>
          </a:bodyPr>
          <a:lstStyle>
            <a:lvl1pPr algn="l">
              <a:defRPr baseline="0" sz="2000" i="0">
                <a:solidFill>
                  <a:schemeClr val="tx2"/>
                </a:solidFill>
                <a:latin typeface="+mn-lt"/>
              </a:defRPr>
            </a:lvl1pPr>
          </a:lstStyle>
          <a:p>
            <a:pPr lvl="0"/>
            <a:r>
              <a:rPr altLang="ja-JP" dirty="0" kumimoji="1" lang="en-US"/>
              <a:t>Text goes here</a:t>
            </a:r>
            <a:endParaRPr altLang="en-US" dirty="0" kumimoji="1" lang="ja-JP"/>
          </a:p>
        </p:txBody>
      </p:sp>
      <p:sp>
        <p:nvSpPr>
          <p:cNvPr id="1049172" name="テキスト プレースホルダー 6"/>
          <p:cNvSpPr>
            <a:spLocks noGrp="1"/>
          </p:cNvSpPr>
          <p:nvPr>
            <p:ph type="body" sz="quarter" idx="32" hasCustomPrompt="1"/>
          </p:nvPr>
        </p:nvSpPr>
        <p:spPr>
          <a:xfrm>
            <a:off x="8263702" y="3895507"/>
            <a:ext cx="7416799" cy="1350309"/>
          </a:xfrm>
        </p:spPr>
        <p:txBody>
          <a:bodyPr anchor="ctr">
            <a:noAutofit/>
          </a:bodyPr>
          <a:lstStyle>
            <a:lvl1pPr algn="l">
              <a:defRPr baseline="0" sz="2000" i="0">
                <a:solidFill>
                  <a:schemeClr val="tx2"/>
                </a:solidFill>
                <a:latin typeface="+mn-lt"/>
              </a:defRPr>
            </a:lvl1pPr>
          </a:lstStyle>
          <a:p>
            <a:pPr lvl="0"/>
            <a:r>
              <a:rPr altLang="ja-JP" dirty="0" kumimoji="1" lang="en-US"/>
              <a:t>Text goes here</a:t>
            </a:r>
            <a:endParaRPr altLang="en-US" dirty="0" kumimoji="1" lang="ja-JP"/>
          </a:p>
        </p:txBody>
      </p:sp>
      <p:sp>
        <p:nvSpPr>
          <p:cNvPr id="1049173" name="テキスト プレースホルダー 6"/>
          <p:cNvSpPr>
            <a:spLocks noGrp="1"/>
          </p:cNvSpPr>
          <p:nvPr>
            <p:ph type="body" sz="quarter" idx="33" hasCustomPrompt="1"/>
          </p:nvPr>
        </p:nvSpPr>
        <p:spPr>
          <a:xfrm>
            <a:off x="9291883" y="5327742"/>
            <a:ext cx="7416799" cy="1350309"/>
          </a:xfrm>
        </p:spPr>
        <p:txBody>
          <a:bodyPr anchor="ctr">
            <a:noAutofit/>
          </a:bodyPr>
          <a:lstStyle>
            <a:lvl1pPr algn="l">
              <a:defRPr baseline="0" sz="2000" i="0">
                <a:solidFill>
                  <a:schemeClr val="tx2"/>
                </a:solidFill>
                <a:latin typeface="+mn-lt"/>
              </a:defRPr>
            </a:lvl1pPr>
          </a:lstStyle>
          <a:p>
            <a:pPr lvl="0"/>
            <a:r>
              <a:rPr altLang="ja-JP" dirty="0" kumimoji="1" lang="en-US"/>
              <a:t>Text goes here</a:t>
            </a:r>
            <a:endParaRPr altLang="en-US" dirty="0" kumimoji="1" lang="ja-JP"/>
          </a:p>
        </p:txBody>
      </p:sp>
      <p:sp>
        <p:nvSpPr>
          <p:cNvPr id="1049174" name="テキスト プレースホルダー 6"/>
          <p:cNvSpPr>
            <a:spLocks noGrp="1"/>
          </p:cNvSpPr>
          <p:nvPr>
            <p:ph type="body" sz="quarter" idx="34" hasCustomPrompt="1"/>
          </p:nvPr>
        </p:nvSpPr>
        <p:spPr>
          <a:xfrm>
            <a:off x="10245469" y="6759976"/>
            <a:ext cx="7416799" cy="1350309"/>
          </a:xfrm>
        </p:spPr>
        <p:txBody>
          <a:bodyPr anchor="ctr">
            <a:noAutofit/>
          </a:bodyPr>
          <a:lstStyle>
            <a:lvl1pPr algn="l">
              <a:defRPr baseline="0" sz="2000" i="0">
                <a:solidFill>
                  <a:schemeClr val="tx2"/>
                </a:solidFill>
                <a:latin typeface="+mn-lt"/>
              </a:defRPr>
            </a:lvl1pPr>
          </a:lstStyle>
          <a:p>
            <a:pPr lvl="0"/>
            <a:r>
              <a:rPr altLang="ja-JP" dirty="0" kumimoji="1" lang="en-US"/>
              <a:t>Text goes here</a:t>
            </a:r>
            <a:endParaRPr altLang="en-US" dirty="0" kumimoji="1" lang="ja-JP"/>
          </a:p>
        </p:txBody>
      </p:sp>
      <p:sp>
        <p:nvSpPr>
          <p:cNvPr id="1049175" name="正方形/長方形 78"/>
          <p:cNvSpPr/>
          <p:nvPr userDrawn="1"/>
        </p:nvSpPr>
        <p:spPr>
          <a:xfrm>
            <a:off x="-1" y="0"/>
            <a:ext cx="18286413" cy="111818"/>
          </a:xfrm>
          <a:prstGeom prst="rect"/>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176" name="タイトル プレースホルダー 1"/>
          <p:cNvSpPr>
            <a:spLocks noGrp="1"/>
          </p:cNvSpPr>
          <p:nvPr>
            <p:ph type="title" hasCustomPrompt="1"/>
          </p:nvPr>
        </p:nvSpPr>
        <p:spPr>
          <a:xfrm>
            <a:off x="6043539" y="246956"/>
            <a:ext cx="11765081" cy="1203151"/>
          </a:xfrm>
          <a:prstGeom prst="rect"/>
        </p:spPr>
        <p:txBody>
          <a:bodyPr anchor="ctr" bIns="81638" lIns="163275" rIns="163275" rtlCol="0" tIns="81638" vert="horz">
            <a:normAutofit/>
          </a:bodyPr>
          <a:lstStyle>
            <a:lvl1pPr>
              <a:defRPr baseline="0"/>
            </a:lvl1pPr>
          </a:lstStyle>
          <a:p>
            <a:r>
              <a:rPr altLang="ja-JP" dirty="0" kumimoji="1" lang="en-US"/>
              <a:t>Slide Title Goes Here</a:t>
            </a:r>
            <a:endParaRPr altLang="en-US" dirty="0" kumimoji="1" lang="ja-JP"/>
          </a:p>
        </p:txBody>
      </p:sp>
      <p:sp>
        <p:nvSpPr>
          <p:cNvPr id="1049177" name="テキスト プレースホルダー 6"/>
          <p:cNvSpPr>
            <a:spLocks noGrp="1"/>
          </p:cNvSpPr>
          <p:nvPr>
            <p:ph type="body" sz="quarter" idx="13" hasCustomPrompt="1"/>
          </p:nvPr>
        </p:nvSpPr>
        <p:spPr>
          <a:xfrm>
            <a:off x="6115547" y="1543100"/>
            <a:ext cx="11659064" cy="504056"/>
          </a:xfrm>
        </p:spPr>
        <p:txBody>
          <a:bodyPr/>
          <a:lstStyle>
            <a:lvl1pPr>
              <a:defRPr baseline="0" i="1">
                <a:solidFill>
                  <a:schemeClr val="tx1">
                    <a:lumMod val="50000"/>
                    <a:lumOff val="50000"/>
                  </a:schemeClr>
                </a:solidFill>
                <a:latin typeface="+mn-lt"/>
                <a:cs typeface="Open Sans Light" panose="020B0306030504020204" pitchFamily="34" charset="0"/>
              </a:defRPr>
            </a:lvl1pPr>
          </a:lstStyle>
          <a:p>
            <a:pPr lvl="0"/>
            <a:r>
              <a:rPr altLang="ja-JP" dirty="0" kumimoji="1" lang="en-US"/>
              <a:t>Short description goes here</a:t>
            </a:r>
            <a:endParaRPr altLang="en-US" dirty="0" kumimoji="1" lang="ja-JP"/>
          </a:p>
        </p:txBody>
      </p:sp>
      <p:sp>
        <p:nvSpPr>
          <p:cNvPr id="1049178" name="正方形/長方形 83"/>
          <p:cNvSpPr/>
          <p:nvPr userDrawn="1"/>
        </p:nvSpPr>
        <p:spPr>
          <a:xfrm>
            <a:off x="6187555" y="1399084"/>
            <a:ext cx="3240360" cy="7200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withEffect" presetClass="entr" presetID="2" presetSubtype="1">
                                  <p:stCondLst>
                                    <p:cond delay="1250"/>
                                  </p:stCondLst>
                                  <p:childTnLst>
                                    <p:set>
                                      <p:cBhvr>
                                        <p:cTn dur="1" fill="hold" id="6">
                                          <p:stCondLst>
                                            <p:cond delay="0"/>
                                          </p:stCondLst>
                                        </p:cTn>
                                        <p:tgtEl>
                                          <p:spTgt spid="1049176"/>
                                        </p:tgtEl>
                                        <p:attrNameLst>
                                          <p:attrName>style.visibility</p:attrName>
                                        </p:attrNameLst>
                                      </p:cBhvr>
                                      <p:to>
                                        <p:strVal val="visible"/>
                                      </p:to>
                                    </p:set>
                                    <p:anim calcmode="lin" valueType="num">
                                      <p:cBhvr additive="base">
                                        <p:cTn dur="500" fill="hold" id="7"/>
                                        <p:tgtEl>
                                          <p:spTgt spid="1049176"/>
                                        </p:tgtEl>
                                        <p:attrNameLst>
                                          <p:attrName>ppt_x</p:attrName>
                                        </p:attrNameLst>
                                      </p:cBhvr>
                                      <p:tavLst>
                                        <p:tav tm="0">
                                          <p:val>
                                            <p:strVal val="#ppt_x"/>
                                          </p:val>
                                        </p:tav>
                                        <p:tav tm="100000">
                                          <p:val>
                                            <p:strVal val="#ppt_x"/>
                                          </p:val>
                                        </p:tav>
                                      </p:tavLst>
                                    </p:anim>
                                    <p:anim calcmode="lin" valueType="num">
                                      <p:cBhvr additive="base">
                                        <p:cTn dur="500" fill="hold" id="8"/>
                                        <p:tgtEl>
                                          <p:spTgt spid="1049176"/>
                                        </p:tgtEl>
                                        <p:attrNameLst>
                                          <p:attrName>ppt_y</p:attrName>
                                        </p:attrNameLst>
                                      </p:cBhvr>
                                      <p:tavLst>
                                        <p:tav tm="0">
                                          <p:val>
                                            <p:strVal val="0-#ppt_h/2"/>
                                          </p:val>
                                        </p:tav>
                                        <p:tav tm="100000">
                                          <p:val>
                                            <p:strVal val="#ppt_y"/>
                                          </p:val>
                                        </p:tav>
                                      </p:tavLst>
                                    </p:anim>
                                  </p:childTnLst>
                                </p:cTn>
                              </p:par>
                            </p:childTnLst>
                          </p:cTn>
                        </p:par>
                        <p:par>
                          <p:cTn fill="hold" id="9">
                            <p:stCondLst>
                              <p:cond delay="1750"/>
                            </p:stCondLst>
                            <p:childTnLst>
                              <p:par>
                                <p:cTn decel="100000" fill="hold" grpId="0" id="10" nodeType="afterEffect" presetClass="entr" presetID="2" presetSubtype="2">
                                  <p:stCondLst>
                                    <p:cond delay="0"/>
                                  </p:stCondLst>
                                  <p:childTnLst>
                                    <p:set>
                                      <p:cBhvr>
                                        <p:cTn dur="1" fill="hold" id="11">
                                          <p:stCondLst>
                                            <p:cond delay="0"/>
                                          </p:stCondLst>
                                        </p:cTn>
                                        <p:tgtEl>
                                          <p:spTgt spid="1049178"/>
                                        </p:tgtEl>
                                        <p:attrNameLst>
                                          <p:attrName>style.visibility</p:attrName>
                                        </p:attrNameLst>
                                      </p:cBhvr>
                                      <p:to>
                                        <p:strVal val="visible"/>
                                      </p:to>
                                    </p:set>
                                    <p:anim calcmode="lin" valueType="num">
                                      <p:cBhvr additive="base">
                                        <p:cTn dur="500" fill="hold" id="12"/>
                                        <p:tgtEl>
                                          <p:spTgt spid="1049178"/>
                                        </p:tgtEl>
                                        <p:attrNameLst>
                                          <p:attrName>ppt_x</p:attrName>
                                        </p:attrNameLst>
                                      </p:cBhvr>
                                      <p:tavLst>
                                        <p:tav tm="0">
                                          <p:val>
                                            <p:strVal val="1+#ppt_w/2"/>
                                          </p:val>
                                        </p:tav>
                                        <p:tav tm="100000">
                                          <p:val>
                                            <p:strVal val="#ppt_x"/>
                                          </p:val>
                                        </p:tav>
                                      </p:tavLst>
                                    </p:anim>
                                    <p:anim calcmode="lin" valueType="num">
                                      <p:cBhvr additive="base">
                                        <p:cTn dur="500" fill="hold" id="13"/>
                                        <p:tgtEl>
                                          <p:spTgt spid="1049178"/>
                                        </p:tgtEl>
                                        <p:attrNameLst>
                                          <p:attrName>ppt_y</p:attrName>
                                        </p:attrNameLst>
                                      </p:cBhvr>
                                      <p:tavLst>
                                        <p:tav tm="0">
                                          <p:val>
                                            <p:strVal val="#ppt_y"/>
                                          </p:val>
                                        </p:tav>
                                        <p:tav tm="100000">
                                          <p:val>
                                            <p:strVal val="#ppt_y"/>
                                          </p:val>
                                        </p:tav>
                                      </p:tavLst>
                                    </p:anim>
                                  </p:childTnLst>
                                </p:cTn>
                              </p:par>
                              <p:par>
                                <p:cTn fill="hold" grpId="0" id="14" nodeType="withEffect" presetClass="entr" presetID="22" presetSubtype="8">
                                  <p:stCondLst>
                                    <p:cond delay="0"/>
                                  </p:stCondLst>
                                  <p:childTnLst>
                                    <p:set>
                                      <p:cBhvr>
                                        <p:cTn dur="1" fill="hold" id="15">
                                          <p:stCondLst>
                                            <p:cond delay="0"/>
                                          </p:stCondLst>
                                        </p:cTn>
                                        <p:tgtEl>
                                          <p:spTgt spid="1049177">
                                            <p:txEl>
                                              <p:pRg st="0" end="0"/>
                                            </p:txEl>
                                          </p:spTgt>
                                        </p:tgtEl>
                                        <p:attrNameLst>
                                          <p:attrName>style.visibility</p:attrName>
                                        </p:attrNameLst>
                                      </p:cBhvr>
                                      <p:to>
                                        <p:strVal val="visible"/>
                                      </p:to>
                                    </p:set>
                                    <p:animEffect transition="in" filter="wipe(left)">
                                      <p:cBhvr>
                                        <p:cTn dur="500" id="16"/>
                                        <p:tgtEl>
                                          <p:spTgt spid="1049177">
                                            <p:txEl>
                                              <p:pRg st="0" end="0"/>
                                            </p:txEl>
                                          </p:spTgt>
                                        </p:tgtEl>
                                      </p:cBhvr>
                                    </p:animEffect>
                                  </p:childTnLst>
                                </p:cTn>
                              </p:par>
                              <p:par>
                                <p:cTn fill="hold" id="17" nodeType="withEffect" presetClass="entr" presetID="22" presetSubtype="4">
                                  <p:stCondLst>
                                    <p:cond delay="0"/>
                                  </p:stCondLst>
                                  <p:childTnLst>
                                    <p:set>
                                      <p:cBhvr>
                                        <p:cTn dur="1" fill="hold" id="18">
                                          <p:stCondLst>
                                            <p:cond delay="0"/>
                                          </p:stCondLst>
                                        </p:cTn>
                                        <p:tgtEl>
                                          <p:spTgt spid="178"/>
                                        </p:tgtEl>
                                        <p:attrNameLst>
                                          <p:attrName>style.visibility</p:attrName>
                                        </p:attrNameLst>
                                      </p:cBhvr>
                                      <p:to>
                                        <p:strVal val="visible"/>
                                      </p:to>
                                    </p:set>
                                    <p:animEffect transition="in" filter="wipe(down)">
                                      <p:cBhvr>
                                        <p:cTn dur="500" id="19"/>
                                        <p:tgtEl>
                                          <p:spTgt spid="178"/>
                                        </p:tgtEl>
                                      </p:cBhvr>
                                    </p:animEffect>
                                  </p:childTnLst>
                                </p:cTn>
                              </p:par>
                              <p:par>
                                <p:cTn fill="hold" id="20" nodeType="withEffect" presetClass="entr" presetID="22" presetSubtype="4">
                                  <p:stCondLst>
                                    <p:cond delay="0"/>
                                  </p:stCondLst>
                                  <p:childTnLst>
                                    <p:set>
                                      <p:cBhvr>
                                        <p:cTn dur="1" fill="hold" id="21">
                                          <p:stCondLst>
                                            <p:cond delay="0"/>
                                          </p:stCondLst>
                                        </p:cTn>
                                        <p:tgtEl>
                                          <p:spTgt spid="179"/>
                                        </p:tgtEl>
                                        <p:attrNameLst>
                                          <p:attrName>style.visibility</p:attrName>
                                        </p:attrNameLst>
                                      </p:cBhvr>
                                      <p:to>
                                        <p:strVal val="visible"/>
                                      </p:to>
                                    </p:set>
                                    <p:animEffect transition="in" filter="wipe(down)">
                                      <p:cBhvr>
                                        <p:cTn dur="500" id="22"/>
                                        <p:tgtEl>
                                          <p:spTgt spid="179"/>
                                        </p:tgtEl>
                                      </p:cBhvr>
                                    </p:animEffect>
                                  </p:childTnLst>
                                </p:cTn>
                              </p:par>
                            </p:childTnLst>
                          </p:cTn>
                        </p:par>
                        <p:par>
                          <p:cTn fill="hold" id="23">
                            <p:stCondLst>
                              <p:cond delay="2250"/>
                            </p:stCondLst>
                            <p:childTnLst>
                              <p:par>
                                <p:cTn decel="100000" fill="hold" grpId="0" id="24" nodeType="afterEffect" presetClass="entr" presetID="2" presetSubtype="1">
                                  <p:stCondLst>
                                    <p:cond delay="0"/>
                                  </p:stCondLst>
                                  <p:childTnLst>
                                    <p:set>
                                      <p:cBhvr>
                                        <p:cTn dur="1" fill="hold" id="25">
                                          <p:stCondLst>
                                            <p:cond delay="0"/>
                                          </p:stCondLst>
                                        </p:cTn>
                                        <p:tgtEl>
                                          <p:spTgt spid="1049166"/>
                                        </p:tgtEl>
                                        <p:attrNameLst>
                                          <p:attrName>style.visibility</p:attrName>
                                        </p:attrNameLst>
                                      </p:cBhvr>
                                      <p:to>
                                        <p:strVal val="visible"/>
                                      </p:to>
                                    </p:set>
                                    <p:anim calcmode="lin" valueType="num">
                                      <p:cBhvr additive="base">
                                        <p:cTn dur="1250" fill="hold" id="26"/>
                                        <p:tgtEl>
                                          <p:spTgt spid="1049166"/>
                                        </p:tgtEl>
                                        <p:attrNameLst>
                                          <p:attrName>ppt_x</p:attrName>
                                        </p:attrNameLst>
                                      </p:cBhvr>
                                      <p:tavLst>
                                        <p:tav tm="0">
                                          <p:val>
                                            <p:strVal val="#ppt_x"/>
                                          </p:val>
                                        </p:tav>
                                        <p:tav tm="100000">
                                          <p:val>
                                            <p:strVal val="#ppt_x"/>
                                          </p:val>
                                        </p:tav>
                                      </p:tavLst>
                                    </p:anim>
                                    <p:anim calcmode="lin" valueType="num">
                                      <p:cBhvr additive="base">
                                        <p:cTn dur="1250" fill="hold" id="27"/>
                                        <p:tgtEl>
                                          <p:spTgt spid="1049166"/>
                                        </p:tgtEl>
                                        <p:attrNameLst>
                                          <p:attrName>ppt_y</p:attrName>
                                        </p:attrNameLst>
                                      </p:cBhvr>
                                      <p:tavLst>
                                        <p:tav tm="0">
                                          <p:val>
                                            <p:strVal val="0-#ppt_h/2"/>
                                          </p:val>
                                        </p:tav>
                                        <p:tav tm="100000">
                                          <p:val>
                                            <p:strVal val="#ppt_y"/>
                                          </p:val>
                                        </p:tav>
                                      </p:tavLst>
                                    </p:anim>
                                  </p:childTnLst>
                                </p:cTn>
                              </p:par>
                              <p:par>
                                <p:cTn decel="100000" fill="hold" id="28" nodeType="withEffect" presetClass="entr" presetID="2" presetSubtype="1">
                                  <p:stCondLst>
                                    <p:cond delay="0"/>
                                  </p:stCondLst>
                                  <p:childTnLst>
                                    <p:set>
                                      <p:cBhvr>
                                        <p:cTn dur="1" fill="hold" id="29">
                                          <p:stCondLst>
                                            <p:cond delay="0"/>
                                          </p:stCondLst>
                                        </p:cTn>
                                        <p:tgtEl>
                                          <p:spTgt spid="180"/>
                                        </p:tgtEl>
                                        <p:attrNameLst>
                                          <p:attrName>style.visibility</p:attrName>
                                        </p:attrNameLst>
                                      </p:cBhvr>
                                      <p:to>
                                        <p:strVal val="visible"/>
                                      </p:to>
                                    </p:set>
                                    <p:anim calcmode="lin" valueType="num">
                                      <p:cBhvr additive="base">
                                        <p:cTn dur="1250" fill="hold" id="30"/>
                                        <p:tgtEl>
                                          <p:spTgt spid="180"/>
                                        </p:tgtEl>
                                        <p:attrNameLst>
                                          <p:attrName>ppt_x</p:attrName>
                                        </p:attrNameLst>
                                      </p:cBhvr>
                                      <p:tavLst>
                                        <p:tav tm="0">
                                          <p:val>
                                            <p:strVal val="#ppt_x"/>
                                          </p:val>
                                        </p:tav>
                                        <p:tav tm="100000">
                                          <p:val>
                                            <p:strVal val="#ppt_x"/>
                                          </p:val>
                                        </p:tav>
                                      </p:tavLst>
                                    </p:anim>
                                    <p:anim calcmode="lin" valueType="num">
                                      <p:cBhvr additive="base">
                                        <p:cTn dur="1250" fill="hold" id="31"/>
                                        <p:tgtEl>
                                          <p:spTgt spid="180"/>
                                        </p:tgtEl>
                                        <p:attrNameLst>
                                          <p:attrName>ppt_y</p:attrName>
                                        </p:attrNameLst>
                                      </p:cBhvr>
                                      <p:tavLst>
                                        <p:tav tm="0">
                                          <p:val>
                                            <p:strVal val="0-#ppt_h/2"/>
                                          </p:val>
                                        </p:tav>
                                        <p:tav tm="100000">
                                          <p:val>
                                            <p:strVal val="#ppt_y"/>
                                          </p:val>
                                        </p:tav>
                                      </p:tavLst>
                                    </p:anim>
                                  </p:childTnLst>
                                </p:cTn>
                              </p:par>
                              <p:par>
                                <p:cTn fill="hold" id="32" nodeType="withEffect" presetClass="entr" presetID="22" presetSubtype="8">
                                  <p:stCondLst>
                                    <p:cond delay="0"/>
                                  </p:stCondLst>
                                  <p:childTnLst>
                                    <p:set>
                                      <p:cBhvr>
                                        <p:cTn dur="1" fill="hold" id="33">
                                          <p:stCondLst>
                                            <p:cond delay="0"/>
                                          </p:stCondLst>
                                        </p:cTn>
                                        <p:tgtEl>
                                          <p:spTgt spid="180"/>
                                        </p:tgtEl>
                                        <p:attrNameLst>
                                          <p:attrName>style.visibility</p:attrName>
                                        </p:attrNameLst>
                                      </p:cBhvr>
                                      <p:to>
                                        <p:strVal val="visible"/>
                                      </p:to>
                                    </p:set>
                                    <p:animEffect transition="in" filter="wipe(left)">
                                      <p:cBhvr>
                                        <p:cTn dur="1250" id="34"/>
                                        <p:tgtEl>
                                          <p:spTgt spid="180"/>
                                        </p:tgtEl>
                                      </p:cBhvr>
                                    </p:animEffect>
                                  </p:childTnLst>
                                </p:cTn>
                              </p:par>
                              <p:par>
                                <p:cTn decel="100000" fill="hold" grpId="0" id="35" nodeType="withEffect" presetClass="entr" presetID="2" presetSubtype="1">
                                  <p:stCondLst>
                                    <p:cond delay="0"/>
                                  </p:stCondLst>
                                  <p:childTnLst>
                                    <p:set>
                                      <p:cBhvr>
                                        <p:cTn dur="1" fill="hold" id="36">
                                          <p:stCondLst>
                                            <p:cond delay="0"/>
                                          </p:stCondLst>
                                        </p:cTn>
                                        <p:tgtEl>
                                          <p:spTgt spid="1049170"/>
                                        </p:tgtEl>
                                        <p:attrNameLst>
                                          <p:attrName>style.visibility</p:attrName>
                                        </p:attrNameLst>
                                      </p:cBhvr>
                                      <p:to>
                                        <p:strVal val="visible"/>
                                      </p:to>
                                    </p:set>
                                    <p:anim calcmode="lin" valueType="num">
                                      <p:cBhvr additive="base">
                                        <p:cTn dur="1250" fill="hold" id="37"/>
                                        <p:tgtEl>
                                          <p:spTgt spid="1049170"/>
                                        </p:tgtEl>
                                        <p:attrNameLst>
                                          <p:attrName>ppt_x</p:attrName>
                                        </p:attrNameLst>
                                      </p:cBhvr>
                                      <p:tavLst>
                                        <p:tav tm="0">
                                          <p:val>
                                            <p:strVal val="#ppt_x"/>
                                          </p:val>
                                        </p:tav>
                                        <p:tav tm="100000">
                                          <p:val>
                                            <p:strVal val="#ppt_x"/>
                                          </p:val>
                                        </p:tav>
                                      </p:tavLst>
                                    </p:anim>
                                    <p:anim calcmode="lin" valueType="num">
                                      <p:cBhvr additive="base">
                                        <p:cTn dur="1250" fill="hold" id="38"/>
                                        <p:tgtEl>
                                          <p:spTgt spid="1049170"/>
                                        </p:tgtEl>
                                        <p:attrNameLst>
                                          <p:attrName>ppt_y</p:attrName>
                                        </p:attrNameLst>
                                      </p:cBhvr>
                                      <p:tavLst>
                                        <p:tav tm="0">
                                          <p:val>
                                            <p:strVal val="0-#ppt_h/2"/>
                                          </p:val>
                                        </p:tav>
                                        <p:tav tm="100000">
                                          <p:val>
                                            <p:strVal val="#ppt_y"/>
                                          </p:val>
                                        </p:tav>
                                      </p:tavLst>
                                    </p:anim>
                                  </p:childTnLst>
                                </p:cTn>
                              </p:par>
                              <p:par>
                                <p:cTn decel="100000" fill="hold" grpId="0" id="39" nodeType="withEffect" presetClass="entr" presetID="2" presetSubtype="1">
                                  <p:stCondLst>
                                    <p:cond delay="0"/>
                                  </p:stCondLst>
                                  <p:childTnLst>
                                    <p:set>
                                      <p:cBhvr>
                                        <p:cTn dur="1" fill="hold" id="40">
                                          <p:stCondLst>
                                            <p:cond delay="0"/>
                                          </p:stCondLst>
                                        </p:cTn>
                                        <p:tgtEl>
                                          <p:spTgt spid="1049152"/>
                                        </p:tgtEl>
                                        <p:attrNameLst>
                                          <p:attrName>style.visibility</p:attrName>
                                        </p:attrNameLst>
                                      </p:cBhvr>
                                      <p:to>
                                        <p:strVal val="visible"/>
                                      </p:to>
                                    </p:set>
                                    <p:anim calcmode="lin" valueType="num">
                                      <p:cBhvr additive="base">
                                        <p:cTn dur="1250" fill="hold" id="41"/>
                                        <p:tgtEl>
                                          <p:spTgt spid="1049152"/>
                                        </p:tgtEl>
                                        <p:attrNameLst>
                                          <p:attrName>ppt_x</p:attrName>
                                        </p:attrNameLst>
                                      </p:cBhvr>
                                      <p:tavLst>
                                        <p:tav tm="0">
                                          <p:val>
                                            <p:strVal val="#ppt_x"/>
                                          </p:val>
                                        </p:tav>
                                        <p:tav tm="100000">
                                          <p:val>
                                            <p:strVal val="#ppt_x"/>
                                          </p:val>
                                        </p:tav>
                                      </p:tavLst>
                                    </p:anim>
                                    <p:anim calcmode="lin" valueType="num">
                                      <p:cBhvr additive="base">
                                        <p:cTn dur="1250" fill="hold" id="42"/>
                                        <p:tgtEl>
                                          <p:spTgt spid="1049152"/>
                                        </p:tgtEl>
                                        <p:attrNameLst>
                                          <p:attrName>ppt_y</p:attrName>
                                        </p:attrNameLst>
                                      </p:cBhvr>
                                      <p:tavLst>
                                        <p:tav tm="0">
                                          <p:val>
                                            <p:strVal val="0-#ppt_h/2"/>
                                          </p:val>
                                        </p:tav>
                                        <p:tav tm="100000">
                                          <p:val>
                                            <p:strVal val="#ppt_y"/>
                                          </p:val>
                                        </p:tav>
                                      </p:tavLst>
                                    </p:anim>
                                  </p:childTnLst>
                                </p:cTn>
                              </p:par>
                              <p:par>
                                <p:cTn fill="hold" grpId="1" id="43" nodeType="withEffect" presetClass="entr" presetID="22" presetSubtype="2">
                                  <p:stCondLst>
                                    <p:cond delay="0"/>
                                  </p:stCondLst>
                                  <p:childTnLst>
                                    <p:set>
                                      <p:cBhvr>
                                        <p:cTn dur="1" fill="hold" id="44">
                                          <p:stCondLst>
                                            <p:cond delay="0"/>
                                          </p:stCondLst>
                                        </p:cTn>
                                        <p:tgtEl>
                                          <p:spTgt spid="1049152"/>
                                        </p:tgtEl>
                                        <p:attrNameLst>
                                          <p:attrName>style.visibility</p:attrName>
                                        </p:attrNameLst>
                                      </p:cBhvr>
                                      <p:to>
                                        <p:strVal val="visible"/>
                                      </p:to>
                                    </p:set>
                                    <p:animEffect transition="in" filter="wipe(right)">
                                      <p:cBhvr>
                                        <p:cTn dur="1250" id="45"/>
                                        <p:tgtEl>
                                          <p:spTgt spid="1049152"/>
                                        </p:tgtEl>
                                      </p:cBhvr>
                                    </p:animEffect>
                                  </p:childTnLst>
                                </p:cTn>
                              </p:par>
                              <p:par>
                                <p:cTn decel="100000" fill="hold" grpId="0" id="46" nodeType="withEffect" presetClass="entr" presetID="2" presetSubtype="1">
                                  <p:stCondLst>
                                    <p:cond delay="0"/>
                                  </p:stCondLst>
                                  <p:childTnLst>
                                    <p:set>
                                      <p:cBhvr>
                                        <p:cTn dur="1" fill="hold" id="47">
                                          <p:stCondLst>
                                            <p:cond delay="0"/>
                                          </p:stCondLst>
                                        </p:cTn>
                                        <p:tgtEl>
                                          <p:spTgt spid="1049162">
                                            <p:txEl>
                                              <p:pRg st="0" end="0"/>
                                            </p:txEl>
                                          </p:spTgt>
                                        </p:tgtEl>
                                        <p:attrNameLst>
                                          <p:attrName>style.visibility</p:attrName>
                                        </p:attrNameLst>
                                      </p:cBhvr>
                                      <p:to>
                                        <p:strVal val="visible"/>
                                      </p:to>
                                    </p:set>
                                    <p:anim calcmode="lin" valueType="num">
                                      <p:cBhvr additive="base">
                                        <p:cTn dur="1250" fill="hold" id="48"/>
                                        <p:tgtEl>
                                          <p:spTgt spid="1049162">
                                            <p:txEl>
                                              <p:pRg st="0" end="0"/>
                                            </p:txEl>
                                          </p:spTgt>
                                        </p:tgtEl>
                                        <p:attrNameLst>
                                          <p:attrName>ppt_x</p:attrName>
                                        </p:attrNameLst>
                                      </p:cBhvr>
                                      <p:tavLst>
                                        <p:tav tm="0">
                                          <p:val>
                                            <p:strVal val="#ppt_x"/>
                                          </p:val>
                                        </p:tav>
                                        <p:tav tm="100000">
                                          <p:val>
                                            <p:strVal val="#ppt_x"/>
                                          </p:val>
                                        </p:tav>
                                      </p:tavLst>
                                    </p:anim>
                                    <p:anim calcmode="lin" valueType="num">
                                      <p:cBhvr additive="base">
                                        <p:cTn dur="1250" fill="hold" id="49"/>
                                        <p:tgtEl>
                                          <p:spTgt spid="1049162">
                                            <p:txEl>
                                              <p:pRg st="0" end="0"/>
                                            </p:txEl>
                                          </p:spTgt>
                                        </p:tgtEl>
                                        <p:attrNameLst>
                                          <p:attrName>ppt_y</p:attrName>
                                        </p:attrNameLst>
                                      </p:cBhvr>
                                      <p:tavLst>
                                        <p:tav tm="0">
                                          <p:val>
                                            <p:strVal val="0-#ppt_h/2"/>
                                          </p:val>
                                        </p:tav>
                                        <p:tav tm="100000">
                                          <p:val>
                                            <p:strVal val="#ppt_y"/>
                                          </p:val>
                                        </p:tav>
                                      </p:tavLst>
                                    </p:anim>
                                  </p:childTnLst>
                                </p:cTn>
                              </p:par>
                              <p:par>
                                <p:cTn fill="hold" grpId="1" id="50" nodeType="withEffect" presetClass="entr" presetID="22" presetSubtype="2">
                                  <p:stCondLst>
                                    <p:cond delay="0"/>
                                  </p:stCondLst>
                                  <p:childTnLst>
                                    <p:set>
                                      <p:cBhvr>
                                        <p:cTn dur="1" fill="hold" id="51">
                                          <p:stCondLst>
                                            <p:cond delay="0"/>
                                          </p:stCondLst>
                                        </p:cTn>
                                        <p:tgtEl>
                                          <p:spTgt spid="1049162">
                                            <p:txEl>
                                              <p:pRg st="0" end="0"/>
                                            </p:txEl>
                                          </p:spTgt>
                                        </p:tgtEl>
                                        <p:attrNameLst>
                                          <p:attrName>style.visibility</p:attrName>
                                        </p:attrNameLst>
                                      </p:cBhvr>
                                      <p:to>
                                        <p:strVal val="visible"/>
                                      </p:to>
                                    </p:set>
                                    <p:animEffect transition="in" filter="wipe(right)">
                                      <p:cBhvr>
                                        <p:cTn dur="1000" id="52"/>
                                        <p:tgtEl>
                                          <p:spTgt spid="1049162">
                                            <p:txEl>
                                              <p:pRg st="0" end="0"/>
                                            </p:txEl>
                                          </p:spTgt>
                                        </p:tgtEl>
                                      </p:cBhvr>
                                    </p:animEffect>
                                  </p:childTnLst>
                                </p:cTn>
                              </p:par>
                              <p:par>
                                <p:cTn decel="100000" fill="hold" grpId="0" id="53" nodeType="withEffect" presetClass="entr" presetID="2" presetSubtype="2">
                                  <p:stCondLst>
                                    <p:cond delay="500"/>
                                  </p:stCondLst>
                                  <p:childTnLst>
                                    <p:set>
                                      <p:cBhvr>
                                        <p:cTn dur="1" fill="hold" id="54">
                                          <p:stCondLst>
                                            <p:cond delay="0"/>
                                          </p:stCondLst>
                                        </p:cTn>
                                        <p:tgtEl>
                                          <p:spTgt spid="1049174">
                                            <p:txEl>
                                              <p:pRg st="0" end="0"/>
                                            </p:txEl>
                                          </p:spTgt>
                                        </p:tgtEl>
                                        <p:attrNameLst>
                                          <p:attrName>style.visibility</p:attrName>
                                        </p:attrNameLst>
                                      </p:cBhvr>
                                      <p:to>
                                        <p:strVal val="visible"/>
                                      </p:to>
                                    </p:set>
                                    <p:anim calcmode="lin" valueType="num">
                                      <p:cBhvr additive="base">
                                        <p:cTn dur="1000" fill="hold" id="55"/>
                                        <p:tgtEl>
                                          <p:spTgt spid="1049174">
                                            <p:txEl>
                                              <p:pRg st="0" end="0"/>
                                            </p:txEl>
                                          </p:spTgt>
                                        </p:tgtEl>
                                        <p:attrNameLst>
                                          <p:attrName>ppt_x</p:attrName>
                                        </p:attrNameLst>
                                      </p:cBhvr>
                                      <p:tavLst>
                                        <p:tav tm="0">
                                          <p:val>
                                            <p:strVal val="1+#ppt_w/2"/>
                                          </p:val>
                                        </p:tav>
                                        <p:tav tm="100000">
                                          <p:val>
                                            <p:strVal val="#ppt_x"/>
                                          </p:val>
                                        </p:tav>
                                      </p:tavLst>
                                    </p:anim>
                                    <p:anim calcmode="lin" valueType="num">
                                      <p:cBhvr additive="base">
                                        <p:cTn dur="1000" fill="hold" id="56"/>
                                        <p:tgtEl>
                                          <p:spTgt spid="1049174">
                                            <p:txEl>
                                              <p:pRg st="0" end="0"/>
                                            </p:txEl>
                                          </p:spTgt>
                                        </p:tgtEl>
                                        <p:attrNameLst>
                                          <p:attrName>ppt_y</p:attrName>
                                        </p:attrNameLst>
                                      </p:cBhvr>
                                      <p:tavLst>
                                        <p:tav tm="0">
                                          <p:val>
                                            <p:strVal val="#ppt_y"/>
                                          </p:val>
                                        </p:tav>
                                        <p:tav tm="100000">
                                          <p:val>
                                            <p:strVal val="#ppt_y"/>
                                          </p:val>
                                        </p:tav>
                                      </p:tavLst>
                                    </p:anim>
                                  </p:childTnLst>
                                </p:cTn>
                              </p:par>
                            </p:childTnLst>
                          </p:cTn>
                        </p:par>
                        <p:par>
                          <p:cTn fill="hold" id="57">
                            <p:stCondLst>
                              <p:cond delay="3750"/>
                            </p:stCondLst>
                            <p:childTnLst>
                              <p:par>
                                <p:cTn decel="100000" fill="hold" grpId="0" id="58" nodeType="afterEffect" presetClass="entr" presetID="2" presetSubtype="1">
                                  <p:stCondLst>
                                    <p:cond delay="0"/>
                                  </p:stCondLst>
                                  <p:childTnLst>
                                    <p:set>
                                      <p:cBhvr>
                                        <p:cTn dur="1" fill="hold" id="59">
                                          <p:stCondLst>
                                            <p:cond delay="0"/>
                                          </p:stCondLst>
                                        </p:cTn>
                                        <p:tgtEl>
                                          <p:spTgt spid="1049165"/>
                                        </p:tgtEl>
                                        <p:attrNameLst>
                                          <p:attrName>style.visibility</p:attrName>
                                        </p:attrNameLst>
                                      </p:cBhvr>
                                      <p:to>
                                        <p:strVal val="visible"/>
                                      </p:to>
                                    </p:set>
                                    <p:anim calcmode="lin" valueType="num">
                                      <p:cBhvr additive="base">
                                        <p:cTn dur="1250" fill="hold" id="60"/>
                                        <p:tgtEl>
                                          <p:spTgt spid="1049165"/>
                                        </p:tgtEl>
                                        <p:attrNameLst>
                                          <p:attrName>ppt_x</p:attrName>
                                        </p:attrNameLst>
                                      </p:cBhvr>
                                      <p:tavLst>
                                        <p:tav tm="0">
                                          <p:val>
                                            <p:strVal val="#ppt_x"/>
                                          </p:val>
                                        </p:tav>
                                        <p:tav tm="100000">
                                          <p:val>
                                            <p:strVal val="#ppt_x"/>
                                          </p:val>
                                        </p:tav>
                                      </p:tavLst>
                                    </p:anim>
                                    <p:anim calcmode="lin" valueType="num">
                                      <p:cBhvr additive="base">
                                        <p:cTn dur="1250" fill="hold" id="61"/>
                                        <p:tgtEl>
                                          <p:spTgt spid="1049165"/>
                                        </p:tgtEl>
                                        <p:attrNameLst>
                                          <p:attrName>ppt_y</p:attrName>
                                        </p:attrNameLst>
                                      </p:cBhvr>
                                      <p:tavLst>
                                        <p:tav tm="0">
                                          <p:val>
                                            <p:strVal val="0-#ppt_h/2"/>
                                          </p:val>
                                        </p:tav>
                                        <p:tav tm="100000">
                                          <p:val>
                                            <p:strVal val="#ppt_y"/>
                                          </p:val>
                                        </p:tav>
                                      </p:tavLst>
                                    </p:anim>
                                  </p:childTnLst>
                                </p:cTn>
                              </p:par>
                              <p:par>
                                <p:cTn decel="100000" fill="hold" grpId="0" id="62" nodeType="withEffect" presetClass="entr" presetID="2" presetSubtype="1">
                                  <p:stCondLst>
                                    <p:cond delay="0"/>
                                  </p:stCondLst>
                                  <p:childTnLst>
                                    <p:set>
                                      <p:cBhvr>
                                        <p:cTn dur="1" fill="hold" id="63">
                                          <p:stCondLst>
                                            <p:cond delay="0"/>
                                          </p:stCondLst>
                                        </p:cTn>
                                        <p:tgtEl>
                                          <p:spTgt spid="1049156"/>
                                        </p:tgtEl>
                                        <p:attrNameLst>
                                          <p:attrName>style.visibility</p:attrName>
                                        </p:attrNameLst>
                                      </p:cBhvr>
                                      <p:to>
                                        <p:strVal val="visible"/>
                                      </p:to>
                                    </p:set>
                                    <p:anim calcmode="lin" valueType="num">
                                      <p:cBhvr additive="base">
                                        <p:cTn dur="1250" fill="hold" id="64"/>
                                        <p:tgtEl>
                                          <p:spTgt spid="1049156"/>
                                        </p:tgtEl>
                                        <p:attrNameLst>
                                          <p:attrName>ppt_x</p:attrName>
                                        </p:attrNameLst>
                                      </p:cBhvr>
                                      <p:tavLst>
                                        <p:tav tm="0">
                                          <p:val>
                                            <p:strVal val="#ppt_x"/>
                                          </p:val>
                                        </p:tav>
                                        <p:tav tm="100000">
                                          <p:val>
                                            <p:strVal val="#ppt_x"/>
                                          </p:val>
                                        </p:tav>
                                      </p:tavLst>
                                    </p:anim>
                                    <p:anim calcmode="lin" valueType="num">
                                      <p:cBhvr additive="base">
                                        <p:cTn dur="1250" fill="hold" id="65"/>
                                        <p:tgtEl>
                                          <p:spTgt spid="1049156"/>
                                        </p:tgtEl>
                                        <p:attrNameLst>
                                          <p:attrName>ppt_y</p:attrName>
                                        </p:attrNameLst>
                                      </p:cBhvr>
                                      <p:tavLst>
                                        <p:tav tm="0">
                                          <p:val>
                                            <p:strVal val="0-#ppt_h/2"/>
                                          </p:val>
                                        </p:tav>
                                        <p:tav tm="100000">
                                          <p:val>
                                            <p:strVal val="#ppt_y"/>
                                          </p:val>
                                        </p:tav>
                                      </p:tavLst>
                                    </p:anim>
                                  </p:childTnLst>
                                </p:cTn>
                              </p:par>
                              <p:par>
                                <p:cTn fill="hold" grpId="1" id="66" nodeType="withEffect" presetClass="entr" presetID="22" presetSubtype="8">
                                  <p:stCondLst>
                                    <p:cond delay="0"/>
                                  </p:stCondLst>
                                  <p:childTnLst>
                                    <p:set>
                                      <p:cBhvr>
                                        <p:cTn dur="1" fill="hold" id="67">
                                          <p:stCondLst>
                                            <p:cond delay="0"/>
                                          </p:stCondLst>
                                        </p:cTn>
                                        <p:tgtEl>
                                          <p:spTgt spid="1049156"/>
                                        </p:tgtEl>
                                        <p:attrNameLst>
                                          <p:attrName>style.visibility</p:attrName>
                                        </p:attrNameLst>
                                      </p:cBhvr>
                                      <p:to>
                                        <p:strVal val="visible"/>
                                      </p:to>
                                    </p:set>
                                    <p:animEffect transition="in" filter="wipe(left)">
                                      <p:cBhvr>
                                        <p:cTn dur="1250" id="68"/>
                                        <p:tgtEl>
                                          <p:spTgt spid="1049156"/>
                                        </p:tgtEl>
                                      </p:cBhvr>
                                    </p:animEffect>
                                  </p:childTnLst>
                                </p:cTn>
                              </p:par>
                              <p:par>
                                <p:cTn decel="100000" fill="hold" grpId="0" id="69" nodeType="withEffect" presetClass="entr" presetID="2" presetSubtype="1">
                                  <p:stCondLst>
                                    <p:cond delay="0"/>
                                  </p:stCondLst>
                                  <p:childTnLst>
                                    <p:set>
                                      <p:cBhvr>
                                        <p:cTn dur="1" fill="hold" id="70">
                                          <p:stCondLst>
                                            <p:cond delay="0"/>
                                          </p:stCondLst>
                                        </p:cTn>
                                        <p:tgtEl>
                                          <p:spTgt spid="1049169"/>
                                        </p:tgtEl>
                                        <p:attrNameLst>
                                          <p:attrName>style.visibility</p:attrName>
                                        </p:attrNameLst>
                                      </p:cBhvr>
                                      <p:to>
                                        <p:strVal val="visible"/>
                                      </p:to>
                                    </p:set>
                                    <p:anim calcmode="lin" valueType="num">
                                      <p:cBhvr additive="base">
                                        <p:cTn dur="1250" fill="hold" id="71"/>
                                        <p:tgtEl>
                                          <p:spTgt spid="1049169"/>
                                        </p:tgtEl>
                                        <p:attrNameLst>
                                          <p:attrName>ppt_x</p:attrName>
                                        </p:attrNameLst>
                                      </p:cBhvr>
                                      <p:tavLst>
                                        <p:tav tm="0">
                                          <p:val>
                                            <p:strVal val="#ppt_x"/>
                                          </p:val>
                                        </p:tav>
                                        <p:tav tm="100000">
                                          <p:val>
                                            <p:strVal val="#ppt_x"/>
                                          </p:val>
                                        </p:tav>
                                      </p:tavLst>
                                    </p:anim>
                                    <p:anim calcmode="lin" valueType="num">
                                      <p:cBhvr additive="base">
                                        <p:cTn dur="1250" fill="hold" id="72"/>
                                        <p:tgtEl>
                                          <p:spTgt spid="1049169"/>
                                        </p:tgtEl>
                                        <p:attrNameLst>
                                          <p:attrName>ppt_y</p:attrName>
                                        </p:attrNameLst>
                                      </p:cBhvr>
                                      <p:tavLst>
                                        <p:tav tm="0">
                                          <p:val>
                                            <p:strVal val="0-#ppt_h/2"/>
                                          </p:val>
                                        </p:tav>
                                        <p:tav tm="100000">
                                          <p:val>
                                            <p:strVal val="#ppt_y"/>
                                          </p:val>
                                        </p:tav>
                                      </p:tavLst>
                                    </p:anim>
                                  </p:childTnLst>
                                </p:cTn>
                              </p:par>
                              <p:par>
                                <p:cTn decel="100000" fill="hold" grpId="0" id="73" nodeType="withEffect" presetClass="entr" presetID="2" presetSubtype="1">
                                  <p:stCondLst>
                                    <p:cond delay="0"/>
                                  </p:stCondLst>
                                  <p:childTnLst>
                                    <p:set>
                                      <p:cBhvr>
                                        <p:cTn dur="1" fill="hold" id="74">
                                          <p:stCondLst>
                                            <p:cond delay="0"/>
                                          </p:stCondLst>
                                        </p:cTn>
                                        <p:tgtEl>
                                          <p:spTgt spid="1049154"/>
                                        </p:tgtEl>
                                        <p:attrNameLst>
                                          <p:attrName>style.visibility</p:attrName>
                                        </p:attrNameLst>
                                      </p:cBhvr>
                                      <p:to>
                                        <p:strVal val="visible"/>
                                      </p:to>
                                    </p:set>
                                    <p:anim calcmode="lin" valueType="num">
                                      <p:cBhvr additive="base">
                                        <p:cTn dur="1250" fill="hold" id="75"/>
                                        <p:tgtEl>
                                          <p:spTgt spid="1049154"/>
                                        </p:tgtEl>
                                        <p:attrNameLst>
                                          <p:attrName>ppt_x</p:attrName>
                                        </p:attrNameLst>
                                      </p:cBhvr>
                                      <p:tavLst>
                                        <p:tav tm="0">
                                          <p:val>
                                            <p:strVal val="#ppt_x"/>
                                          </p:val>
                                        </p:tav>
                                        <p:tav tm="100000">
                                          <p:val>
                                            <p:strVal val="#ppt_x"/>
                                          </p:val>
                                        </p:tav>
                                      </p:tavLst>
                                    </p:anim>
                                    <p:anim calcmode="lin" valueType="num">
                                      <p:cBhvr additive="base">
                                        <p:cTn dur="1250" fill="hold" id="76"/>
                                        <p:tgtEl>
                                          <p:spTgt spid="1049154"/>
                                        </p:tgtEl>
                                        <p:attrNameLst>
                                          <p:attrName>ppt_y</p:attrName>
                                        </p:attrNameLst>
                                      </p:cBhvr>
                                      <p:tavLst>
                                        <p:tav tm="0">
                                          <p:val>
                                            <p:strVal val="0-#ppt_h/2"/>
                                          </p:val>
                                        </p:tav>
                                        <p:tav tm="100000">
                                          <p:val>
                                            <p:strVal val="#ppt_y"/>
                                          </p:val>
                                        </p:tav>
                                      </p:tavLst>
                                    </p:anim>
                                  </p:childTnLst>
                                </p:cTn>
                              </p:par>
                              <p:par>
                                <p:cTn fill="hold" grpId="1" id="77" nodeType="withEffect" presetClass="entr" presetID="22" presetSubtype="2">
                                  <p:stCondLst>
                                    <p:cond delay="0"/>
                                  </p:stCondLst>
                                  <p:childTnLst>
                                    <p:set>
                                      <p:cBhvr>
                                        <p:cTn dur="1" fill="hold" id="78">
                                          <p:stCondLst>
                                            <p:cond delay="0"/>
                                          </p:stCondLst>
                                        </p:cTn>
                                        <p:tgtEl>
                                          <p:spTgt spid="1049154"/>
                                        </p:tgtEl>
                                        <p:attrNameLst>
                                          <p:attrName>style.visibility</p:attrName>
                                        </p:attrNameLst>
                                      </p:cBhvr>
                                      <p:to>
                                        <p:strVal val="visible"/>
                                      </p:to>
                                    </p:set>
                                    <p:animEffect transition="in" filter="wipe(right)">
                                      <p:cBhvr>
                                        <p:cTn dur="1250" id="79"/>
                                        <p:tgtEl>
                                          <p:spTgt spid="1049154"/>
                                        </p:tgtEl>
                                      </p:cBhvr>
                                    </p:animEffect>
                                  </p:childTnLst>
                                </p:cTn>
                              </p:par>
                              <p:par>
                                <p:cTn decel="100000" fill="hold" grpId="0" id="80" nodeType="withEffect" presetClass="entr" presetID="2" presetSubtype="1">
                                  <p:stCondLst>
                                    <p:cond delay="0"/>
                                  </p:stCondLst>
                                  <p:childTnLst>
                                    <p:set>
                                      <p:cBhvr>
                                        <p:cTn dur="1" fill="hold" id="81">
                                          <p:stCondLst>
                                            <p:cond delay="0"/>
                                          </p:stCondLst>
                                        </p:cTn>
                                        <p:tgtEl>
                                          <p:spTgt spid="1049161">
                                            <p:txEl>
                                              <p:pRg st="0" end="0"/>
                                            </p:txEl>
                                          </p:spTgt>
                                        </p:tgtEl>
                                        <p:attrNameLst>
                                          <p:attrName>style.visibility</p:attrName>
                                        </p:attrNameLst>
                                      </p:cBhvr>
                                      <p:to>
                                        <p:strVal val="visible"/>
                                      </p:to>
                                    </p:set>
                                    <p:anim calcmode="lin" valueType="num">
                                      <p:cBhvr additive="base">
                                        <p:cTn dur="1250" fill="hold" id="82"/>
                                        <p:tgtEl>
                                          <p:spTgt spid="1049161">
                                            <p:txEl>
                                              <p:pRg st="0" end="0"/>
                                            </p:txEl>
                                          </p:spTgt>
                                        </p:tgtEl>
                                        <p:attrNameLst>
                                          <p:attrName>ppt_x</p:attrName>
                                        </p:attrNameLst>
                                      </p:cBhvr>
                                      <p:tavLst>
                                        <p:tav tm="0">
                                          <p:val>
                                            <p:strVal val="#ppt_x"/>
                                          </p:val>
                                        </p:tav>
                                        <p:tav tm="100000">
                                          <p:val>
                                            <p:strVal val="#ppt_x"/>
                                          </p:val>
                                        </p:tav>
                                      </p:tavLst>
                                    </p:anim>
                                    <p:anim calcmode="lin" valueType="num">
                                      <p:cBhvr additive="base">
                                        <p:cTn dur="1250" fill="hold" id="83"/>
                                        <p:tgtEl>
                                          <p:spTgt spid="1049161">
                                            <p:txEl>
                                              <p:pRg st="0" end="0"/>
                                            </p:txEl>
                                          </p:spTgt>
                                        </p:tgtEl>
                                        <p:attrNameLst>
                                          <p:attrName>ppt_y</p:attrName>
                                        </p:attrNameLst>
                                      </p:cBhvr>
                                      <p:tavLst>
                                        <p:tav tm="0">
                                          <p:val>
                                            <p:strVal val="0-#ppt_h/2"/>
                                          </p:val>
                                        </p:tav>
                                        <p:tav tm="100000">
                                          <p:val>
                                            <p:strVal val="#ppt_y"/>
                                          </p:val>
                                        </p:tav>
                                      </p:tavLst>
                                    </p:anim>
                                  </p:childTnLst>
                                </p:cTn>
                              </p:par>
                              <p:par>
                                <p:cTn fill="hold" grpId="1" id="84" nodeType="withEffect" presetClass="entr" presetID="22" presetSubtype="2">
                                  <p:stCondLst>
                                    <p:cond delay="0"/>
                                  </p:stCondLst>
                                  <p:childTnLst>
                                    <p:set>
                                      <p:cBhvr>
                                        <p:cTn dur="1" fill="hold" id="85">
                                          <p:stCondLst>
                                            <p:cond delay="0"/>
                                          </p:stCondLst>
                                        </p:cTn>
                                        <p:tgtEl>
                                          <p:spTgt spid="1049161">
                                            <p:txEl>
                                              <p:pRg st="0" end="0"/>
                                            </p:txEl>
                                          </p:spTgt>
                                        </p:tgtEl>
                                        <p:attrNameLst>
                                          <p:attrName>style.visibility</p:attrName>
                                        </p:attrNameLst>
                                      </p:cBhvr>
                                      <p:to>
                                        <p:strVal val="visible"/>
                                      </p:to>
                                    </p:set>
                                    <p:animEffect transition="in" filter="wipe(right)">
                                      <p:cBhvr>
                                        <p:cTn dur="1000" id="86"/>
                                        <p:tgtEl>
                                          <p:spTgt spid="1049161">
                                            <p:txEl>
                                              <p:pRg st="0" end="0"/>
                                            </p:txEl>
                                          </p:spTgt>
                                        </p:tgtEl>
                                      </p:cBhvr>
                                    </p:animEffect>
                                  </p:childTnLst>
                                </p:cTn>
                              </p:par>
                              <p:par>
                                <p:cTn decel="100000" fill="hold" grpId="0" id="87" nodeType="withEffect" presetClass="entr" presetID="2" presetSubtype="2">
                                  <p:stCondLst>
                                    <p:cond delay="500"/>
                                  </p:stCondLst>
                                  <p:childTnLst>
                                    <p:set>
                                      <p:cBhvr>
                                        <p:cTn dur="1" fill="hold" id="88">
                                          <p:stCondLst>
                                            <p:cond delay="0"/>
                                          </p:stCondLst>
                                        </p:cTn>
                                        <p:tgtEl>
                                          <p:spTgt spid="1049173">
                                            <p:txEl>
                                              <p:pRg st="0" end="0"/>
                                            </p:txEl>
                                          </p:spTgt>
                                        </p:tgtEl>
                                        <p:attrNameLst>
                                          <p:attrName>style.visibility</p:attrName>
                                        </p:attrNameLst>
                                      </p:cBhvr>
                                      <p:to>
                                        <p:strVal val="visible"/>
                                      </p:to>
                                    </p:set>
                                    <p:anim calcmode="lin" valueType="num">
                                      <p:cBhvr additive="base">
                                        <p:cTn dur="1000" fill="hold" id="89"/>
                                        <p:tgtEl>
                                          <p:spTgt spid="1049173">
                                            <p:txEl>
                                              <p:pRg st="0" end="0"/>
                                            </p:txEl>
                                          </p:spTgt>
                                        </p:tgtEl>
                                        <p:attrNameLst>
                                          <p:attrName>ppt_x</p:attrName>
                                        </p:attrNameLst>
                                      </p:cBhvr>
                                      <p:tavLst>
                                        <p:tav tm="0">
                                          <p:val>
                                            <p:strVal val="1+#ppt_w/2"/>
                                          </p:val>
                                        </p:tav>
                                        <p:tav tm="100000">
                                          <p:val>
                                            <p:strVal val="#ppt_x"/>
                                          </p:val>
                                        </p:tav>
                                      </p:tavLst>
                                    </p:anim>
                                    <p:anim calcmode="lin" valueType="num">
                                      <p:cBhvr additive="base">
                                        <p:cTn dur="1000" fill="hold" id="90"/>
                                        <p:tgtEl>
                                          <p:spTgt spid="1049173">
                                            <p:txEl>
                                              <p:pRg st="0" end="0"/>
                                            </p:txEl>
                                          </p:spTgt>
                                        </p:tgtEl>
                                        <p:attrNameLst>
                                          <p:attrName>ppt_y</p:attrName>
                                        </p:attrNameLst>
                                      </p:cBhvr>
                                      <p:tavLst>
                                        <p:tav tm="0">
                                          <p:val>
                                            <p:strVal val="#ppt_y"/>
                                          </p:val>
                                        </p:tav>
                                        <p:tav tm="100000">
                                          <p:val>
                                            <p:strVal val="#ppt_y"/>
                                          </p:val>
                                        </p:tav>
                                      </p:tavLst>
                                    </p:anim>
                                  </p:childTnLst>
                                </p:cTn>
                              </p:par>
                            </p:childTnLst>
                          </p:cTn>
                        </p:par>
                        <p:par>
                          <p:cTn fill="hold" id="91">
                            <p:stCondLst>
                              <p:cond delay="5250"/>
                            </p:stCondLst>
                            <p:childTnLst>
                              <p:par>
                                <p:cTn decel="100000" fill="hold" grpId="0" id="92" nodeType="afterEffect" presetClass="entr" presetID="2" presetSubtype="1">
                                  <p:stCondLst>
                                    <p:cond delay="0"/>
                                  </p:stCondLst>
                                  <p:childTnLst>
                                    <p:set>
                                      <p:cBhvr>
                                        <p:cTn dur="1" fill="hold" id="93">
                                          <p:stCondLst>
                                            <p:cond delay="0"/>
                                          </p:stCondLst>
                                        </p:cTn>
                                        <p:tgtEl>
                                          <p:spTgt spid="1049164"/>
                                        </p:tgtEl>
                                        <p:attrNameLst>
                                          <p:attrName>style.visibility</p:attrName>
                                        </p:attrNameLst>
                                      </p:cBhvr>
                                      <p:to>
                                        <p:strVal val="visible"/>
                                      </p:to>
                                    </p:set>
                                    <p:anim calcmode="lin" valueType="num">
                                      <p:cBhvr additive="base">
                                        <p:cTn dur="1250" fill="hold" id="94"/>
                                        <p:tgtEl>
                                          <p:spTgt spid="1049164"/>
                                        </p:tgtEl>
                                        <p:attrNameLst>
                                          <p:attrName>ppt_x</p:attrName>
                                        </p:attrNameLst>
                                      </p:cBhvr>
                                      <p:tavLst>
                                        <p:tav tm="0">
                                          <p:val>
                                            <p:strVal val="#ppt_x"/>
                                          </p:val>
                                        </p:tav>
                                        <p:tav tm="100000">
                                          <p:val>
                                            <p:strVal val="#ppt_x"/>
                                          </p:val>
                                        </p:tav>
                                      </p:tavLst>
                                    </p:anim>
                                    <p:anim calcmode="lin" valueType="num">
                                      <p:cBhvr additive="base">
                                        <p:cTn dur="1250" fill="hold" id="95"/>
                                        <p:tgtEl>
                                          <p:spTgt spid="1049164"/>
                                        </p:tgtEl>
                                        <p:attrNameLst>
                                          <p:attrName>ppt_y</p:attrName>
                                        </p:attrNameLst>
                                      </p:cBhvr>
                                      <p:tavLst>
                                        <p:tav tm="0">
                                          <p:val>
                                            <p:strVal val="0-#ppt_h/2"/>
                                          </p:val>
                                        </p:tav>
                                        <p:tav tm="100000">
                                          <p:val>
                                            <p:strVal val="#ppt_y"/>
                                          </p:val>
                                        </p:tav>
                                      </p:tavLst>
                                    </p:anim>
                                  </p:childTnLst>
                                </p:cTn>
                              </p:par>
                              <p:par>
                                <p:cTn decel="100000" fill="hold" grpId="0" id="96" nodeType="withEffect" presetClass="entr" presetID="2" presetSubtype="1">
                                  <p:stCondLst>
                                    <p:cond delay="0"/>
                                  </p:stCondLst>
                                  <p:childTnLst>
                                    <p:set>
                                      <p:cBhvr>
                                        <p:cTn dur="1" fill="hold" id="97">
                                          <p:stCondLst>
                                            <p:cond delay="0"/>
                                          </p:stCondLst>
                                        </p:cTn>
                                        <p:tgtEl>
                                          <p:spTgt spid="1049155"/>
                                        </p:tgtEl>
                                        <p:attrNameLst>
                                          <p:attrName>style.visibility</p:attrName>
                                        </p:attrNameLst>
                                      </p:cBhvr>
                                      <p:to>
                                        <p:strVal val="visible"/>
                                      </p:to>
                                    </p:set>
                                    <p:anim calcmode="lin" valueType="num">
                                      <p:cBhvr additive="base">
                                        <p:cTn dur="1250" fill="hold" id="98"/>
                                        <p:tgtEl>
                                          <p:spTgt spid="1049155"/>
                                        </p:tgtEl>
                                        <p:attrNameLst>
                                          <p:attrName>ppt_x</p:attrName>
                                        </p:attrNameLst>
                                      </p:cBhvr>
                                      <p:tavLst>
                                        <p:tav tm="0">
                                          <p:val>
                                            <p:strVal val="#ppt_x"/>
                                          </p:val>
                                        </p:tav>
                                        <p:tav tm="100000">
                                          <p:val>
                                            <p:strVal val="#ppt_x"/>
                                          </p:val>
                                        </p:tav>
                                      </p:tavLst>
                                    </p:anim>
                                    <p:anim calcmode="lin" valueType="num">
                                      <p:cBhvr additive="base">
                                        <p:cTn dur="1250" fill="hold" id="99"/>
                                        <p:tgtEl>
                                          <p:spTgt spid="1049155"/>
                                        </p:tgtEl>
                                        <p:attrNameLst>
                                          <p:attrName>ppt_y</p:attrName>
                                        </p:attrNameLst>
                                      </p:cBhvr>
                                      <p:tavLst>
                                        <p:tav tm="0">
                                          <p:val>
                                            <p:strVal val="0-#ppt_h/2"/>
                                          </p:val>
                                        </p:tav>
                                        <p:tav tm="100000">
                                          <p:val>
                                            <p:strVal val="#ppt_y"/>
                                          </p:val>
                                        </p:tav>
                                      </p:tavLst>
                                    </p:anim>
                                  </p:childTnLst>
                                </p:cTn>
                              </p:par>
                              <p:par>
                                <p:cTn fill="hold" grpId="1" id="100" nodeType="withEffect" presetClass="entr" presetID="22" presetSubtype="8">
                                  <p:stCondLst>
                                    <p:cond delay="0"/>
                                  </p:stCondLst>
                                  <p:childTnLst>
                                    <p:set>
                                      <p:cBhvr>
                                        <p:cTn dur="1" fill="hold" id="101">
                                          <p:stCondLst>
                                            <p:cond delay="0"/>
                                          </p:stCondLst>
                                        </p:cTn>
                                        <p:tgtEl>
                                          <p:spTgt spid="1049155"/>
                                        </p:tgtEl>
                                        <p:attrNameLst>
                                          <p:attrName>style.visibility</p:attrName>
                                        </p:attrNameLst>
                                      </p:cBhvr>
                                      <p:to>
                                        <p:strVal val="visible"/>
                                      </p:to>
                                    </p:set>
                                    <p:animEffect transition="in" filter="wipe(left)">
                                      <p:cBhvr>
                                        <p:cTn dur="1250" id="102"/>
                                        <p:tgtEl>
                                          <p:spTgt spid="1049155"/>
                                        </p:tgtEl>
                                      </p:cBhvr>
                                    </p:animEffect>
                                  </p:childTnLst>
                                </p:cTn>
                              </p:par>
                              <p:par>
                                <p:cTn decel="100000" fill="hold" grpId="0" id="103" nodeType="withEffect" presetClass="entr" presetID="2" presetSubtype="1">
                                  <p:stCondLst>
                                    <p:cond delay="0"/>
                                  </p:stCondLst>
                                  <p:childTnLst>
                                    <p:set>
                                      <p:cBhvr>
                                        <p:cTn dur="1" fill="hold" id="104">
                                          <p:stCondLst>
                                            <p:cond delay="0"/>
                                          </p:stCondLst>
                                        </p:cTn>
                                        <p:tgtEl>
                                          <p:spTgt spid="1049168"/>
                                        </p:tgtEl>
                                        <p:attrNameLst>
                                          <p:attrName>style.visibility</p:attrName>
                                        </p:attrNameLst>
                                      </p:cBhvr>
                                      <p:to>
                                        <p:strVal val="visible"/>
                                      </p:to>
                                    </p:set>
                                    <p:anim calcmode="lin" valueType="num">
                                      <p:cBhvr additive="base">
                                        <p:cTn dur="1250" fill="hold" id="105"/>
                                        <p:tgtEl>
                                          <p:spTgt spid="1049168"/>
                                        </p:tgtEl>
                                        <p:attrNameLst>
                                          <p:attrName>ppt_x</p:attrName>
                                        </p:attrNameLst>
                                      </p:cBhvr>
                                      <p:tavLst>
                                        <p:tav tm="0">
                                          <p:val>
                                            <p:strVal val="#ppt_x"/>
                                          </p:val>
                                        </p:tav>
                                        <p:tav tm="100000">
                                          <p:val>
                                            <p:strVal val="#ppt_x"/>
                                          </p:val>
                                        </p:tav>
                                      </p:tavLst>
                                    </p:anim>
                                    <p:anim calcmode="lin" valueType="num">
                                      <p:cBhvr additive="base">
                                        <p:cTn dur="1250" fill="hold" id="106"/>
                                        <p:tgtEl>
                                          <p:spTgt spid="1049168"/>
                                        </p:tgtEl>
                                        <p:attrNameLst>
                                          <p:attrName>ppt_y</p:attrName>
                                        </p:attrNameLst>
                                      </p:cBhvr>
                                      <p:tavLst>
                                        <p:tav tm="0">
                                          <p:val>
                                            <p:strVal val="0-#ppt_h/2"/>
                                          </p:val>
                                        </p:tav>
                                        <p:tav tm="100000">
                                          <p:val>
                                            <p:strVal val="#ppt_y"/>
                                          </p:val>
                                        </p:tav>
                                      </p:tavLst>
                                    </p:anim>
                                  </p:childTnLst>
                                </p:cTn>
                              </p:par>
                              <p:par>
                                <p:cTn decel="100000" fill="hold" grpId="0" id="107" nodeType="withEffect" presetClass="entr" presetID="2" presetSubtype="1">
                                  <p:stCondLst>
                                    <p:cond delay="0"/>
                                  </p:stCondLst>
                                  <p:childTnLst>
                                    <p:set>
                                      <p:cBhvr>
                                        <p:cTn dur="1" fill="hold" id="108">
                                          <p:stCondLst>
                                            <p:cond delay="0"/>
                                          </p:stCondLst>
                                        </p:cTn>
                                        <p:tgtEl>
                                          <p:spTgt spid="1049160">
                                            <p:txEl>
                                              <p:pRg st="0" end="0"/>
                                            </p:txEl>
                                          </p:spTgt>
                                        </p:tgtEl>
                                        <p:attrNameLst>
                                          <p:attrName>style.visibility</p:attrName>
                                        </p:attrNameLst>
                                      </p:cBhvr>
                                      <p:to>
                                        <p:strVal val="visible"/>
                                      </p:to>
                                    </p:set>
                                    <p:anim calcmode="lin" valueType="num">
                                      <p:cBhvr additive="base">
                                        <p:cTn dur="1250" fill="hold" id="109"/>
                                        <p:tgtEl>
                                          <p:spTgt spid="1049160">
                                            <p:txEl>
                                              <p:pRg st="0" end="0"/>
                                            </p:txEl>
                                          </p:spTgt>
                                        </p:tgtEl>
                                        <p:attrNameLst>
                                          <p:attrName>ppt_x</p:attrName>
                                        </p:attrNameLst>
                                      </p:cBhvr>
                                      <p:tavLst>
                                        <p:tav tm="0">
                                          <p:val>
                                            <p:strVal val="#ppt_x"/>
                                          </p:val>
                                        </p:tav>
                                        <p:tav tm="100000">
                                          <p:val>
                                            <p:strVal val="#ppt_x"/>
                                          </p:val>
                                        </p:tav>
                                      </p:tavLst>
                                    </p:anim>
                                    <p:anim calcmode="lin" valueType="num">
                                      <p:cBhvr additive="base">
                                        <p:cTn dur="1250" fill="hold" id="110"/>
                                        <p:tgtEl>
                                          <p:spTgt spid="1049160">
                                            <p:txEl>
                                              <p:pRg st="0" end="0"/>
                                            </p:txEl>
                                          </p:spTgt>
                                        </p:tgtEl>
                                        <p:attrNameLst>
                                          <p:attrName>ppt_y</p:attrName>
                                        </p:attrNameLst>
                                      </p:cBhvr>
                                      <p:tavLst>
                                        <p:tav tm="0">
                                          <p:val>
                                            <p:strVal val="0-#ppt_h/2"/>
                                          </p:val>
                                        </p:tav>
                                        <p:tav tm="100000">
                                          <p:val>
                                            <p:strVal val="#ppt_y"/>
                                          </p:val>
                                        </p:tav>
                                      </p:tavLst>
                                    </p:anim>
                                  </p:childTnLst>
                                </p:cTn>
                              </p:par>
                              <p:par>
                                <p:cTn fill="hold" grpId="1" id="111" nodeType="withEffect" presetClass="entr" presetID="22" presetSubtype="2">
                                  <p:stCondLst>
                                    <p:cond delay="0"/>
                                  </p:stCondLst>
                                  <p:childTnLst>
                                    <p:set>
                                      <p:cBhvr>
                                        <p:cTn dur="1" fill="hold" id="112">
                                          <p:stCondLst>
                                            <p:cond delay="0"/>
                                          </p:stCondLst>
                                        </p:cTn>
                                        <p:tgtEl>
                                          <p:spTgt spid="1049160">
                                            <p:txEl>
                                              <p:pRg st="0" end="0"/>
                                            </p:txEl>
                                          </p:spTgt>
                                        </p:tgtEl>
                                        <p:attrNameLst>
                                          <p:attrName>style.visibility</p:attrName>
                                        </p:attrNameLst>
                                      </p:cBhvr>
                                      <p:to>
                                        <p:strVal val="visible"/>
                                      </p:to>
                                    </p:set>
                                    <p:animEffect transition="in" filter="wipe(right)">
                                      <p:cBhvr>
                                        <p:cTn dur="1000" id="113"/>
                                        <p:tgtEl>
                                          <p:spTgt spid="1049160">
                                            <p:txEl>
                                              <p:pRg st="0" end="0"/>
                                            </p:txEl>
                                          </p:spTgt>
                                        </p:tgtEl>
                                      </p:cBhvr>
                                    </p:animEffect>
                                  </p:childTnLst>
                                </p:cTn>
                              </p:par>
                              <p:par>
                                <p:cTn decel="100000" fill="hold" grpId="0" id="114" nodeType="withEffect" presetClass="entr" presetID="2" presetSubtype="1">
                                  <p:stCondLst>
                                    <p:cond delay="0"/>
                                  </p:stCondLst>
                                  <p:childTnLst>
                                    <p:set>
                                      <p:cBhvr>
                                        <p:cTn dur="1" fill="hold" id="115">
                                          <p:stCondLst>
                                            <p:cond delay="0"/>
                                          </p:stCondLst>
                                        </p:cTn>
                                        <p:tgtEl>
                                          <p:spTgt spid="1049153"/>
                                        </p:tgtEl>
                                        <p:attrNameLst>
                                          <p:attrName>style.visibility</p:attrName>
                                        </p:attrNameLst>
                                      </p:cBhvr>
                                      <p:to>
                                        <p:strVal val="visible"/>
                                      </p:to>
                                    </p:set>
                                    <p:anim calcmode="lin" valueType="num">
                                      <p:cBhvr additive="base">
                                        <p:cTn dur="1250" fill="hold" id="116"/>
                                        <p:tgtEl>
                                          <p:spTgt spid="1049153"/>
                                        </p:tgtEl>
                                        <p:attrNameLst>
                                          <p:attrName>ppt_x</p:attrName>
                                        </p:attrNameLst>
                                      </p:cBhvr>
                                      <p:tavLst>
                                        <p:tav tm="0">
                                          <p:val>
                                            <p:strVal val="#ppt_x"/>
                                          </p:val>
                                        </p:tav>
                                        <p:tav tm="100000">
                                          <p:val>
                                            <p:strVal val="#ppt_x"/>
                                          </p:val>
                                        </p:tav>
                                      </p:tavLst>
                                    </p:anim>
                                    <p:anim calcmode="lin" valueType="num">
                                      <p:cBhvr additive="base">
                                        <p:cTn dur="1250" fill="hold" id="117"/>
                                        <p:tgtEl>
                                          <p:spTgt spid="1049153"/>
                                        </p:tgtEl>
                                        <p:attrNameLst>
                                          <p:attrName>ppt_y</p:attrName>
                                        </p:attrNameLst>
                                      </p:cBhvr>
                                      <p:tavLst>
                                        <p:tav tm="0">
                                          <p:val>
                                            <p:strVal val="0-#ppt_h/2"/>
                                          </p:val>
                                        </p:tav>
                                        <p:tav tm="100000">
                                          <p:val>
                                            <p:strVal val="#ppt_y"/>
                                          </p:val>
                                        </p:tav>
                                      </p:tavLst>
                                    </p:anim>
                                  </p:childTnLst>
                                </p:cTn>
                              </p:par>
                              <p:par>
                                <p:cTn fill="hold" grpId="1" id="118" nodeType="withEffect" presetClass="entr" presetID="22" presetSubtype="2">
                                  <p:stCondLst>
                                    <p:cond delay="0"/>
                                  </p:stCondLst>
                                  <p:childTnLst>
                                    <p:set>
                                      <p:cBhvr>
                                        <p:cTn dur="1" fill="hold" id="119">
                                          <p:stCondLst>
                                            <p:cond delay="0"/>
                                          </p:stCondLst>
                                        </p:cTn>
                                        <p:tgtEl>
                                          <p:spTgt spid="1049153"/>
                                        </p:tgtEl>
                                        <p:attrNameLst>
                                          <p:attrName>style.visibility</p:attrName>
                                        </p:attrNameLst>
                                      </p:cBhvr>
                                      <p:to>
                                        <p:strVal val="visible"/>
                                      </p:to>
                                    </p:set>
                                    <p:animEffect transition="in" filter="wipe(right)">
                                      <p:cBhvr>
                                        <p:cTn dur="1250" id="120"/>
                                        <p:tgtEl>
                                          <p:spTgt spid="1049153"/>
                                        </p:tgtEl>
                                      </p:cBhvr>
                                    </p:animEffect>
                                  </p:childTnLst>
                                </p:cTn>
                              </p:par>
                              <p:par>
                                <p:cTn decel="100000" fill="hold" grpId="0" id="121" nodeType="withEffect" presetClass="entr" presetID="2" presetSubtype="2">
                                  <p:stCondLst>
                                    <p:cond delay="500"/>
                                  </p:stCondLst>
                                  <p:childTnLst>
                                    <p:set>
                                      <p:cBhvr>
                                        <p:cTn dur="1" fill="hold" id="122">
                                          <p:stCondLst>
                                            <p:cond delay="0"/>
                                          </p:stCondLst>
                                        </p:cTn>
                                        <p:tgtEl>
                                          <p:spTgt spid="1049172">
                                            <p:txEl>
                                              <p:pRg st="0" end="0"/>
                                            </p:txEl>
                                          </p:spTgt>
                                        </p:tgtEl>
                                        <p:attrNameLst>
                                          <p:attrName>style.visibility</p:attrName>
                                        </p:attrNameLst>
                                      </p:cBhvr>
                                      <p:to>
                                        <p:strVal val="visible"/>
                                      </p:to>
                                    </p:set>
                                    <p:anim calcmode="lin" valueType="num">
                                      <p:cBhvr additive="base">
                                        <p:cTn dur="1000" fill="hold" id="123"/>
                                        <p:tgtEl>
                                          <p:spTgt spid="1049172">
                                            <p:txEl>
                                              <p:pRg st="0" end="0"/>
                                            </p:txEl>
                                          </p:spTgt>
                                        </p:tgtEl>
                                        <p:attrNameLst>
                                          <p:attrName>ppt_x</p:attrName>
                                        </p:attrNameLst>
                                      </p:cBhvr>
                                      <p:tavLst>
                                        <p:tav tm="0">
                                          <p:val>
                                            <p:strVal val="1+#ppt_w/2"/>
                                          </p:val>
                                        </p:tav>
                                        <p:tav tm="100000">
                                          <p:val>
                                            <p:strVal val="#ppt_x"/>
                                          </p:val>
                                        </p:tav>
                                      </p:tavLst>
                                    </p:anim>
                                    <p:anim calcmode="lin" valueType="num">
                                      <p:cBhvr additive="base">
                                        <p:cTn dur="1000" fill="hold" id="124"/>
                                        <p:tgtEl>
                                          <p:spTgt spid="1049172">
                                            <p:txEl>
                                              <p:pRg st="0" end="0"/>
                                            </p:txEl>
                                          </p:spTgt>
                                        </p:tgtEl>
                                        <p:attrNameLst>
                                          <p:attrName>ppt_y</p:attrName>
                                        </p:attrNameLst>
                                      </p:cBhvr>
                                      <p:tavLst>
                                        <p:tav tm="0">
                                          <p:val>
                                            <p:strVal val="#ppt_y"/>
                                          </p:val>
                                        </p:tav>
                                        <p:tav tm="100000">
                                          <p:val>
                                            <p:strVal val="#ppt_y"/>
                                          </p:val>
                                        </p:tav>
                                      </p:tavLst>
                                    </p:anim>
                                  </p:childTnLst>
                                </p:cTn>
                              </p:par>
                            </p:childTnLst>
                          </p:cTn>
                        </p:par>
                        <p:par>
                          <p:cTn fill="hold" id="125">
                            <p:stCondLst>
                              <p:cond delay="6750"/>
                            </p:stCondLst>
                            <p:childTnLst>
                              <p:par>
                                <p:cTn decel="100000" fill="hold" grpId="0" id="126" nodeType="afterEffect" presetClass="entr" presetID="2" presetSubtype="1">
                                  <p:stCondLst>
                                    <p:cond delay="0"/>
                                  </p:stCondLst>
                                  <p:childTnLst>
                                    <p:set>
                                      <p:cBhvr>
                                        <p:cTn dur="1" fill="hold" id="127">
                                          <p:stCondLst>
                                            <p:cond delay="0"/>
                                          </p:stCondLst>
                                        </p:cTn>
                                        <p:tgtEl>
                                          <p:spTgt spid="1049167"/>
                                        </p:tgtEl>
                                        <p:attrNameLst>
                                          <p:attrName>style.visibility</p:attrName>
                                        </p:attrNameLst>
                                      </p:cBhvr>
                                      <p:to>
                                        <p:strVal val="visible"/>
                                      </p:to>
                                    </p:set>
                                    <p:anim calcmode="lin" valueType="num">
                                      <p:cBhvr additive="base">
                                        <p:cTn dur="1250" fill="hold" id="128"/>
                                        <p:tgtEl>
                                          <p:spTgt spid="1049167"/>
                                        </p:tgtEl>
                                        <p:attrNameLst>
                                          <p:attrName>ppt_x</p:attrName>
                                        </p:attrNameLst>
                                      </p:cBhvr>
                                      <p:tavLst>
                                        <p:tav tm="0">
                                          <p:val>
                                            <p:strVal val="#ppt_x"/>
                                          </p:val>
                                        </p:tav>
                                        <p:tav tm="100000">
                                          <p:val>
                                            <p:strVal val="#ppt_x"/>
                                          </p:val>
                                        </p:tav>
                                      </p:tavLst>
                                    </p:anim>
                                    <p:anim calcmode="lin" valueType="num">
                                      <p:cBhvr additive="base">
                                        <p:cTn dur="1250" fill="hold" id="129"/>
                                        <p:tgtEl>
                                          <p:spTgt spid="1049167"/>
                                        </p:tgtEl>
                                        <p:attrNameLst>
                                          <p:attrName>ppt_y</p:attrName>
                                        </p:attrNameLst>
                                      </p:cBhvr>
                                      <p:tavLst>
                                        <p:tav tm="0">
                                          <p:val>
                                            <p:strVal val="0-#ppt_h/2"/>
                                          </p:val>
                                        </p:tav>
                                        <p:tav tm="100000">
                                          <p:val>
                                            <p:strVal val="#ppt_y"/>
                                          </p:val>
                                        </p:tav>
                                      </p:tavLst>
                                    </p:anim>
                                  </p:childTnLst>
                                </p:cTn>
                              </p:par>
                              <p:par>
                                <p:cTn decel="100000" fill="hold" grpId="0" id="130" nodeType="withEffect" presetClass="entr" presetID="2" presetSubtype="1">
                                  <p:stCondLst>
                                    <p:cond delay="0"/>
                                  </p:stCondLst>
                                  <p:childTnLst>
                                    <p:set>
                                      <p:cBhvr>
                                        <p:cTn dur="1" fill="hold" id="131">
                                          <p:stCondLst>
                                            <p:cond delay="0"/>
                                          </p:stCondLst>
                                        </p:cTn>
                                        <p:tgtEl>
                                          <p:spTgt spid="1049159">
                                            <p:txEl>
                                              <p:pRg st="0" end="0"/>
                                            </p:txEl>
                                          </p:spTgt>
                                        </p:tgtEl>
                                        <p:attrNameLst>
                                          <p:attrName>style.visibility</p:attrName>
                                        </p:attrNameLst>
                                      </p:cBhvr>
                                      <p:to>
                                        <p:strVal val="visible"/>
                                      </p:to>
                                    </p:set>
                                    <p:anim calcmode="lin" valueType="num">
                                      <p:cBhvr additive="base">
                                        <p:cTn dur="1250" fill="hold" id="132"/>
                                        <p:tgtEl>
                                          <p:spTgt spid="1049159">
                                            <p:txEl>
                                              <p:pRg st="0" end="0"/>
                                            </p:txEl>
                                          </p:spTgt>
                                        </p:tgtEl>
                                        <p:attrNameLst>
                                          <p:attrName>ppt_x</p:attrName>
                                        </p:attrNameLst>
                                      </p:cBhvr>
                                      <p:tavLst>
                                        <p:tav tm="0">
                                          <p:val>
                                            <p:strVal val="#ppt_x"/>
                                          </p:val>
                                        </p:tav>
                                        <p:tav tm="100000">
                                          <p:val>
                                            <p:strVal val="#ppt_x"/>
                                          </p:val>
                                        </p:tav>
                                      </p:tavLst>
                                    </p:anim>
                                    <p:anim calcmode="lin" valueType="num">
                                      <p:cBhvr additive="base">
                                        <p:cTn dur="1250" fill="hold" id="133"/>
                                        <p:tgtEl>
                                          <p:spTgt spid="1049159">
                                            <p:txEl>
                                              <p:pRg st="0" end="0"/>
                                            </p:txEl>
                                          </p:spTgt>
                                        </p:tgtEl>
                                        <p:attrNameLst>
                                          <p:attrName>ppt_y</p:attrName>
                                        </p:attrNameLst>
                                      </p:cBhvr>
                                      <p:tavLst>
                                        <p:tav tm="0">
                                          <p:val>
                                            <p:strVal val="0-#ppt_h/2"/>
                                          </p:val>
                                        </p:tav>
                                        <p:tav tm="100000">
                                          <p:val>
                                            <p:strVal val="#ppt_y"/>
                                          </p:val>
                                        </p:tav>
                                      </p:tavLst>
                                    </p:anim>
                                  </p:childTnLst>
                                </p:cTn>
                              </p:par>
                              <p:par>
                                <p:cTn fill="hold" grpId="1" id="134" nodeType="withEffect" presetClass="entr" presetID="22" presetSubtype="2">
                                  <p:stCondLst>
                                    <p:cond delay="0"/>
                                  </p:stCondLst>
                                  <p:childTnLst>
                                    <p:set>
                                      <p:cBhvr>
                                        <p:cTn dur="1" fill="hold" id="135">
                                          <p:stCondLst>
                                            <p:cond delay="0"/>
                                          </p:stCondLst>
                                        </p:cTn>
                                        <p:tgtEl>
                                          <p:spTgt spid="1049159">
                                            <p:txEl>
                                              <p:pRg st="0" end="0"/>
                                            </p:txEl>
                                          </p:spTgt>
                                        </p:tgtEl>
                                        <p:attrNameLst>
                                          <p:attrName>style.visibility</p:attrName>
                                        </p:attrNameLst>
                                      </p:cBhvr>
                                      <p:to>
                                        <p:strVal val="visible"/>
                                      </p:to>
                                    </p:set>
                                    <p:animEffect transition="in" filter="wipe(right)">
                                      <p:cBhvr>
                                        <p:cTn dur="1000" id="136"/>
                                        <p:tgtEl>
                                          <p:spTgt spid="1049159">
                                            <p:txEl>
                                              <p:pRg st="0" end="0"/>
                                            </p:txEl>
                                          </p:spTgt>
                                        </p:tgtEl>
                                      </p:cBhvr>
                                    </p:animEffect>
                                  </p:childTnLst>
                                </p:cTn>
                              </p:par>
                              <p:par>
                                <p:cTn decel="100000" fill="hold" grpId="0" id="137" nodeType="withEffect" presetClass="entr" presetID="2" presetSubtype="1">
                                  <p:stCondLst>
                                    <p:cond delay="0"/>
                                  </p:stCondLst>
                                  <p:childTnLst>
                                    <p:set>
                                      <p:cBhvr>
                                        <p:cTn dur="1" fill="hold" id="138">
                                          <p:stCondLst>
                                            <p:cond delay="0"/>
                                          </p:stCondLst>
                                        </p:cTn>
                                        <p:tgtEl>
                                          <p:spTgt spid="1049148"/>
                                        </p:tgtEl>
                                        <p:attrNameLst>
                                          <p:attrName>style.visibility</p:attrName>
                                        </p:attrNameLst>
                                      </p:cBhvr>
                                      <p:to>
                                        <p:strVal val="visible"/>
                                      </p:to>
                                    </p:set>
                                    <p:anim calcmode="lin" valueType="num">
                                      <p:cBhvr additive="base">
                                        <p:cTn dur="1250" fill="hold" id="139"/>
                                        <p:tgtEl>
                                          <p:spTgt spid="1049148"/>
                                        </p:tgtEl>
                                        <p:attrNameLst>
                                          <p:attrName>ppt_x</p:attrName>
                                        </p:attrNameLst>
                                      </p:cBhvr>
                                      <p:tavLst>
                                        <p:tav tm="0">
                                          <p:val>
                                            <p:strVal val="#ppt_x"/>
                                          </p:val>
                                        </p:tav>
                                        <p:tav tm="100000">
                                          <p:val>
                                            <p:strVal val="#ppt_x"/>
                                          </p:val>
                                        </p:tav>
                                      </p:tavLst>
                                    </p:anim>
                                    <p:anim calcmode="lin" valueType="num">
                                      <p:cBhvr additive="base">
                                        <p:cTn dur="1250" fill="hold" id="140"/>
                                        <p:tgtEl>
                                          <p:spTgt spid="1049148"/>
                                        </p:tgtEl>
                                        <p:attrNameLst>
                                          <p:attrName>ppt_y</p:attrName>
                                        </p:attrNameLst>
                                      </p:cBhvr>
                                      <p:tavLst>
                                        <p:tav tm="0">
                                          <p:val>
                                            <p:strVal val="0-#ppt_h/2"/>
                                          </p:val>
                                        </p:tav>
                                        <p:tav tm="100000">
                                          <p:val>
                                            <p:strVal val="#ppt_y"/>
                                          </p:val>
                                        </p:tav>
                                      </p:tavLst>
                                    </p:anim>
                                  </p:childTnLst>
                                </p:cTn>
                              </p:par>
                              <p:par>
                                <p:cTn fill="hold" grpId="1" id="141" nodeType="withEffect" presetClass="entr" presetID="22" presetSubtype="2">
                                  <p:stCondLst>
                                    <p:cond delay="0"/>
                                  </p:stCondLst>
                                  <p:childTnLst>
                                    <p:set>
                                      <p:cBhvr>
                                        <p:cTn dur="1" fill="hold" id="142">
                                          <p:stCondLst>
                                            <p:cond delay="0"/>
                                          </p:stCondLst>
                                        </p:cTn>
                                        <p:tgtEl>
                                          <p:spTgt spid="1049148"/>
                                        </p:tgtEl>
                                        <p:attrNameLst>
                                          <p:attrName>style.visibility</p:attrName>
                                        </p:attrNameLst>
                                      </p:cBhvr>
                                      <p:to>
                                        <p:strVal val="visible"/>
                                      </p:to>
                                    </p:set>
                                    <p:animEffect transition="in" filter="wipe(right)">
                                      <p:cBhvr>
                                        <p:cTn dur="1250" id="143"/>
                                        <p:tgtEl>
                                          <p:spTgt spid="1049148"/>
                                        </p:tgtEl>
                                      </p:cBhvr>
                                    </p:animEffect>
                                  </p:childTnLst>
                                </p:cTn>
                              </p:par>
                              <p:par>
                                <p:cTn decel="100000" fill="hold" grpId="0" id="144" nodeType="withEffect" presetClass="entr" presetID="2" presetSubtype="1">
                                  <p:stCondLst>
                                    <p:cond delay="0"/>
                                  </p:stCondLst>
                                  <p:childTnLst>
                                    <p:set>
                                      <p:cBhvr>
                                        <p:cTn dur="1" fill="hold" id="145">
                                          <p:stCondLst>
                                            <p:cond delay="0"/>
                                          </p:stCondLst>
                                        </p:cTn>
                                        <p:tgtEl>
                                          <p:spTgt spid="1049163"/>
                                        </p:tgtEl>
                                        <p:attrNameLst>
                                          <p:attrName>style.visibility</p:attrName>
                                        </p:attrNameLst>
                                      </p:cBhvr>
                                      <p:to>
                                        <p:strVal val="visible"/>
                                      </p:to>
                                    </p:set>
                                    <p:anim calcmode="lin" valueType="num">
                                      <p:cBhvr additive="base">
                                        <p:cTn dur="1250" fill="hold" id="146"/>
                                        <p:tgtEl>
                                          <p:spTgt spid="1049163"/>
                                        </p:tgtEl>
                                        <p:attrNameLst>
                                          <p:attrName>ppt_x</p:attrName>
                                        </p:attrNameLst>
                                      </p:cBhvr>
                                      <p:tavLst>
                                        <p:tav tm="0">
                                          <p:val>
                                            <p:strVal val="#ppt_x"/>
                                          </p:val>
                                        </p:tav>
                                        <p:tav tm="100000">
                                          <p:val>
                                            <p:strVal val="#ppt_x"/>
                                          </p:val>
                                        </p:tav>
                                      </p:tavLst>
                                    </p:anim>
                                    <p:anim calcmode="lin" valueType="num">
                                      <p:cBhvr additive="base">
                                        <p:cTn dur="1250" fill="hold" id="147"/>
                                        <p:tgtEl>
                                          <p:spTgt spid="1049163"/>
                                        </p:tgtEl>
                                        <p:attrNameLst>
                                          <p:attrName>ppt_y</p:attrName>
                                        </p:attrNameLst>
                                      </p:cBhvr>
                                      <p:tavLst>
                                        <p:tav tm="0">
                                          <p:val>
                                            <p:strVal val="0-#ppt_h/2"/>
                                          </p:val>
                                        </p:tav>
                                        <p:tav tm="100000">
                                          <p:val>
                                            <p:strVal val="#ppt_y"/>
                                          </p:val>
                                        </p:tav>
                                      </p:tavLst>
                                    </p:anim>
                                  </p:childTnLst>
                                </p:cTn>
                              </p:par>
                              <p:par>
                                <p:cTn decel="100000" fill="hold" grpId="0" id="148" nodeType="withEffect" presetClass="entr" presetID="2" presetSubtype="1">
                                  <p:stCondLst>
                                    <p:cond delay="0"/>
                                  </p:stCondLst>
                                  <p:childTnLst>
                                    <p:set>
                                      <p:cBhvr>
                                        <p:cTn dur="1" fill="hold" id="149">
                                          <p:stCondLst>
                                            <p:cond delay="0"/>
                                          </p:stCondLst>
                                        </p:cTn>
                                        <p:tgtEl>
                                          <p:spTgt spid="1049149"/>
                                        </p:tgtEl>
                                        <p:attrNameLst>
                                          <p:attrName>style.visibility</p:attrName>
                                        </p:attrNameLst>
                                      </p:cBhvr>
                                      <p:to>
                                        <p:strVal val="visible"/>
                                      </p:to>
                                    </p:set>
                                    <p:anim calcmode="lin" valueType="num">
                                      <p:cBhvr additive="base">
                                        <p:cTn dur="1250" fill="hold" id="150"/>
                                        <p:tgtEl>
                                          <p:spTgt spid="1049149"/>
                                        </p:tgtEl>
                                        <p:attrNameLst>
                                          <p:attrName>ppt_x</p:attrName>
                                        </p:attrNameLst>
                                      </p:cBhvr>
                                      <p:tavLst>
                                        <p:tav tm="0">
                                          <p:val>
                                            <p:strVal val="#ppt_x"/>
                                          </p:val>
                                        </p:tav>
                                        <p:tav tm="100000">
                                          <p:val>
                                            <p:strVal val="#ppt_x"/>
                                          </p:val>
                                        </p:tav>
                                      </p:tavLst>
                                    </p:anim>
                                    <p:anim calcmode="lin" valueType="num">
                                      <p:cBhvr additive="base">
                                        <p:cTn dur="1250" fill="hold" id="151"/>
                                        <p:tgtEl>
                                          <p:spTgt spid="1049149"/>
                                        </p:tgtEl>
                                        <p:attrNameLst>
                                          <p:attrName>ppt_y</p:attrName>
                                        </p:attrNameLst>
                                      </p:cBhvr>
                                      <p:tavLst>
                                        <p:tav tm="0">
                                          <p:val>
                                            <p:strVal val="0-#ppt_h/2"/>
                                          </p:val>
                                        </p:tav>
                                        <p:tav tm="100000">
                                          <p:val>
                                            <p:strVal val="#ppt_y"/>
                                          </p:val>
                                        </p:tav>
                                      </p:tavLst>
                                    </p:anim>
                                  </p:childTnLst>
                                </p:cTn>
                              </p:par>
                              <p:par>
                                <p:cTn fill="hold" grpId="1" id="152" nodeType="withEffect" presetClass="entr" presetID="22" presetSubtype="8">
                                  <p:stCondLst>
                                    <p:cond delay="0"/>
                                  </p:stCondLst>
                                  <p:childTnLst>
                                    <p:set>
                                      <p:cBhvr>
                                        <p:cTn dur="1" fill="hold" id="153">
                                          <p:stCondLst>
                                            <p:cond delay="0"/>
                                          </p:stCondLst>
                                        </p:cTn>
                                        <p:tgtEl>
                                          <p:spTgt spid="1049149"/>
                                        </p:tgtEl>
                                        <p:attrNameLst>
                                          <p:attrName>style.visibility</p:attrName>
                                        </p:attrNameLst>
                                      </p:cBhvr>
                                      <p:to>
                                        <p:strVal val="visible"/>
                                      </p:to>
                                    </p:set>
                                    <p:animEffect transition="in" filter="wipe(left)">
                                      <p:cBhvr>
                                        <p:cTn dur="1250" id="154"/>
                                        <p:tgtEl>
                                          <p:spTgt spid="1049149"/>
                                        </p:tgtEl>
                                      </p:cBhvr>
                                    </p:animEffect>
                                  </p:childTnLst>
                                </p:cTn>
                              </p:par>
                              <p:par>
                                <p:cTn decel="100000" fill="hold" grpId="0" id="155" nodeType="withEffect" presetClass="entr" presetID="2" presetSubtype="2">
                                  <p:stCondLst>
                                    <p:cond delay="500"/>
                                  </p:stCondLst>
                                  <p:childTnLst>
                                    <p:set>
                                      <p:cBhvr>
                                        <p:cTn dur="1" fill="hold" id="156">
                                          <p:stCondLst>
                                            <p:cond delay="0"/>
                                          </p:stCondLst>
                                        </p:cTn>
                                        <p:tgtEl>
                                          <p:spTgt spid="1049171">
                                            <p:txEl>
                                              <p:pRg st="0" end="0"/>
                                            </p:txEl>
                                          </p:spTgt>
                                        </p:tgtEl>
                                        <p:attrNameLst>
                                          <p:attrName>style.visibility</p:attrName>
                                        </p:attrNameLst>
                                      </p:cBhvr>
                                      <p:to>
                                        <p:strVal val="visible"/>
                                      </p:to>
                                    </p:set>
                                    <p:anim calcmode="lin" valueType="num">
                                      <p:cBhvr additive="base">
                                        <p:cTn dur="1000" fill="hold" id="157"/>
                                        <p:tgtEl>
                                          <p:spTgt spid="1049171">
                                            <p:txEl>
                                              <p:pRg st="0" end="0"/>
                                            </p:txEl>
                                          </p:spTgt>
                                        </p:tgtEl>
                                        <p:attrNameLst>
                                          <p:attrName>ppt_x</p:attrName>
                                        </p:attrNameLst>
                                      </p:cBhvr>
                                      <p:tavLst>
                                        <p:tav tm="0">
                                          <p:val>
                                            <p:strVal val="1+#ppt_w/2"/>
                                          </p:val>
                                        </p:tav>
                                        <p:tav tm="100000">
                                          <p:val>
                                            <p:strVal val="#ppt_x"/>
                                          </p:val>
                                        </p:tav>
                                      </p:tavLst>
                                    </p:anim>
                                    <p:anim calcmode="lin" valueType="num">
                                      <p:cBhvr additive="base">
                                        <p:cTn dur="1000" fill="hold" id="158"/>
                                        <p:tgtEl>
                                          <p:spTgt spid="104917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48" grpId="0" animBg="1"/>
      <p:bldP spid="1049148" grpId="1" animBg="1"/>
      <p:bldP spid="1049149" grpId="0" animBg="1"/>
      <p:bldP spid="1049149" grpId="1" animBg="1"/>
      <p:bldP spid="1049152" grpId="0" animBg="1"/>
      <p:bldP spid="1049152" grpId="1" animBg="1"/>
      <p:bldP spid="1049153" grpId="0" animBg="1"/>
      <p:bldP spid="1049153" grpId="1" animBg="1"/>
      <p:bldP spid="1049154" grpId="0" animBg="1"/>
      <p:bldP spid="1049154" grpId="1" animBg="1"/>
      <p:bldP spid="1049155" grpId="0" animBg="1"/>
      <p:bldP spid="1049155" grpId="1" animBg="1"/>
      <p:bldP spid="1049156" grpId="0" animBg="1"/>
      <p:bldP spid="1049156" grpId="1" animBg="1"/>
      <p:bldP spid="1049159" grpId="0" build="p">
        <p:tmplLst>
          <p:tmpl lvl="1">
            <p:tnLst>
              <p:par>
                <p:cTn decel="100000" fill="hold" nodeType="withEffect" presetClass="entr" presetID="2" presetSubtype="1">
                  <p:stCondLst>
                    <p:cond delay="0"/>
                  </p:stCondLst>
                  <p:childTnLst>
                    <p:set>
                      <p:cBhvr>
                        <p:cTn dur="1" fill="hold">
                          <p:stCondLst>
                            <p:cond delay="0"/>
                          </p:stCondLst>
                        </p:cTn>
                        <p:tgtEl>
                          <p:spTgt spid="1049159"/>
                        </p:tgtEl>
                        <p:attrNameLst>
                          <p:attrName>style.visibility</p:attrName>
                        </p:attrNameLst>
                      </p:cBhvr>
                      <p:to>
                        <p:strVal val="visible"/>
                      </p:to>
                    </p:set>
                    <p:anim calcmode="lin" valueType="num">
                      <p:cBhvr additive="base">
                        <p:cTn dur="1250" fill="hold"/>
                        <p:tgtEl>
                          <p:spTgt spid="1049159"/>
                        </p:tgtEl>
                        <p:attrNameLst>
                          <p:attrName>ppt_x</p:attrName>
                        </p:attrNameLst>
                      </p:cBhvr>
                      <p:tavLst>
                        <p:tav tm="0">
                          <p:val>
                            <p:strVal val="#ppt_x"/>
                          </p:val>
                        </p:tav>
                        <p:tav tm="100000">
                          <p:val>
                            <p:strVal val="#ppt_x"/>
                          </p:val>
                        </p:tav>
                      </p:tavLst>
                    </p:anim>
                    <p:anim calcmode="lin" valueType="num">
                      <p:cBhvr additive="base">
                        <p:cTn dur="1250" fill="hold"/>
                        <p:tgtEl>
                          <p:spTgt spid="1049159"/>
                        </p:tgtEl>
                        <p:attrNameLst>
                          <p:attrName>ppt_y</p:attrName>
                        </p:attrNameLst>
                      </p:cBhvr>
                      <p:tavLst>
                        <p:tav tm="0">
                          <p:val>
                            <p:strVal val="0-#ppt_h/2"/>
                          </p:val>
                        </p:tav>
                        <p:tav tm="100000">
                          <p:val>
                            <p:strVal val="#ppt_y"/>
                          </p:val>
                        </p:tav>
                      </p:tavLst>
                    </p:anim>
                  </p:childTnLst>
                </p:cTn>
              </p:par>
            </p:tnLst>
          </p:tmpl>
        </p:tmplLst>
      </p:bldP>
      <p:bldP spid="1049159" grpId="1" build="p">
        <p:tmplLst>
          <p:tmpl lvl="1">
            <p:tnLst>
              <p:par>
                <p:cTn fill="hold" nodeType="withEffect" presetClass="entr" presetID="22" presetSubtype="2">
                  <p:stCondLst>
                    <p:cond delay="0"/>
                  </p:stCondLst>
                  <p:childTnLst>
                    <p:set>
                      <p:cBhvr>
                        <p:cTn dur="1" fill="hold">
                          <p:stCondLst>
                            <p:cond delay="0"/>
                          </p:stCondLst>
                        </p:cTn>
                        <p:tgtEl>
                          <p:spTgt spid="1049159"/>
                        </p:tgtEl>
                        <p:attrNameLst>
                          <p:attrName>style.visibility</p:attrName>
                        </p:attrNameLst>
                      </p:cBhvr>
                      <p:to>
                        <p:strVal val="visible"/>
                      </p:to>
                    </p:set>
                    <p:animEffect transition="in" filter="wipe(right)">
                      <p:cBhvr>
                        <p:cTn dur="1000"/>
                        <p:tgtEl>
                          <p:spTgt spid="1049159"/>
                        </p:tgtEl>
                      </p:cBhvr>
                    </p:animEffect>
                  </p:childTnLst>
                </p:cTn>
              </p:par>
            </p:tnLst>
          </p:tmpl>
        </p:tmplLst>
      </p:bldP>
      <p:bldP spid="1049160" grpId="0" build="p">
        <p:tmplLst>
          <p:tmpl lvl="1">
            <p:tnLst>
              <p:par>
                <p:cTn decel="100000" fill="hold" nodeType="withEffect" presetClass="entr" presetID="2" presetSubtype="1">
                  <p:stCondLst>
                    <p:cond delay="0"/>
                  </p:stCondLst>
                  <p:childTnLst>
                    <p:set>
                      <p:cBhvr>
                        <p:cTn dur="1" fill="hold">
                          <p:stCondLst>
                            <p:cond delay="0"/>
                          </p:stCondLst>
                        </p:cTn>
                        <p:tgtEl>
                          <p:spTgt spid="1049160"/>
                        </p:tgtEl>
                        <p:attrNameLst>
                          <p:attrName>style.visibility</p:attrName>
                        </p:attrNameLst>
                      </p:cBhvr>
                      <p:to>
                        <p:strVal val="visible"/>
                      </p:to>
                    </p:set>
                    <p:anim calcmode="lin" valueType="num">
                      <p:cBhvr additive="base">
                        <p:cTn dur="1250" fill="hold"/>
                        <p:tgtEl>
                          <p:spTgt spid="1049160"/>
                        </p:tgtEl>
                        <p:attrNameLst>
                          <p:attrName>ppt_x</p:attrName>
                        </p:attrNameLst>
                      </p:cBhvr>
                      <p:tavLst>
                        <p:tav tm="0">
                          <p:val>
                            <p:strVal val="#ppt_x"/>
                          </p:val>
                        </p:tav>
                        <p:tav tm="100000">
                          <p:val>
                            <p:strVal val="#ppt_x"/>
                          </p:val>
                        </p:tav>
                      </p:tavLst>
                    </p:anim>
                    <p:anim calcmode="lin" valueType="num">
                      <p:cBhvr additive="base">
                        <p:cTn dur="1250" fill="hold"/>
                        <p:tgtEl>
                          <p:spTgt spid="1049160"/>
                        </p:tgtEl>
                        <p:attrNameLst>
                          <p:attrName>ppt_y</p:attrName>
                        </p:attrNameLst>
                      </p:cBhvr>
                      <p:tavLst>
                        <p:tav tm="0">
                          <p:val>
                            <p:strVal val="0-#ppt_h/2"/>
                          </p:val>
                        </p:tav>
                        <p:tav tm="100000">
                          <p:val>
                            <p:strVal val="#ppt_y"/>
                          </p:val>
                        </p:tav>
                      </p:tavLst>
                    </p:anim>
                  </p:childTnLst>
                </p:cTn>
              </p:par>
            </p:tnLst>
          </p:tmpl>
        </p:tmplLst>
      </p:bldP>
      <p:bldP spid="1049160" grpId="1" build="p">
        <p:tmplLst>
          <p:tmpl lvl="1">
            <p:tnLst>
              <p:par>
                <p:cTn fill="hold" nodeType="withEffect" presetClass="entr" presetID="22" presetSubtype="2">
                  <p:stCondLst>
                    <p:cond delay="0"/>
                  </p:stCondLst>
                  <p:childTnLst>
                    <p:set>
                      <p:cBhvr>
                        <p:cTn dur="1" fill="hold">
                          <p:stCondLst>
                            <p:cond delay="0"/>
                          </p:stCondLst>
                        </p:cTn>
                        <p:tgtEl>
                          <p:spTgt spid="1049160"/>
                        </p:tgtEl>
                        <p:attrNameLst>
                          <p:attrName>style.visibility</p:attrName>
                        </p:attrNameLst>
                      </p:cBhvr>
                      <p:to>
                        <p:strVal val="visible"/>
                      </p:to>
                    </p:set>
                    <p:animEffect transition="in" filter="wipe(right)">
                      <p:cBhvr>
                        <p:cTn dur="1000"/>
                        <p:tgtEl>
                          <p:spTgt spid="1049160"/>
                        </p:tgtEl>
                      </p:cBhvr>
                    </p:animEffect>
                  </p:childTnLst>
                </p:cTn>
              </p:par>
            </p:tnLst>
          </p:tmpl>
        </p:tmplLst>
      </p:bldP>
      <p:bldP spid="1049161" grpId="0" build="p">
        <p:tmplLst>
          <p:tmpl lvl="1">
            <p:tnLst>
              <p:par>
                <p:cTn decel="100000" fill="hold" nodeType="withEffect" presetClass="entr" presetID="2" presetSubtype="1">
                  <p:stCondLst>
                    <p:cond delay="0"/>
                  </p:stCondLst>
                  <p:childTnLst>
                    <p:set>
                      <p:cBhvr>
                        <p:cTn dur="1" fill="hold">
                          <p:stCondLst>
                            <p:cond delay="0"/>
                          </p:stCondLst>
                        </p:cTn>
                        <p:tgtEl>
                          <p:spTgt spid="1049161"/>
                        </p:tgtEl>
                        <p:attrNameLst>
                          <p:attrName>style.visibility</p:attrName>
                        </p:attrNameLst>
                      </p:cBhvr>
                      <p:to>
                        <p:strVal val="visible"/>
                      </p:to>
                    </p:set>
                    <p:anim calcmode="lin" valueType="num">
                      <p:cBhvr additive="base">
                        <p:cTn dur="1250" fill="hold"/>
                        <p:tgtEl>
                          <p:spTgt spid="1049161"/>
                        </p:tgtEl>
                        <p:attrNameLst>
                          <p:attrName>ppt_x</p:attrName>
                        </p:attrNameLst>
                      </p:cBhvr>
                      <p:tavLst>
                        <p:tav tm="0">
                          <p:val>
                            <p:strVal val="#ppt_x"/>
                          </p:val>
                        </p:tav>
                        <p:tav tm="100000">
                          <p:val>
                            <p:strVal val="#ppt_x"/>
                          </p:val>
                        </p:tav>
                      </p:tavLst>
                    </p:anim>
                    <p:anim calcmode="lin" valueType="num">
                      <p:cBhvr additive="base">
                        <p:cTn dur="1250" fill="hold"/>
                        <p:tgtEl>
                          <p:spTgt spid="1049161"/>
                        </p:tgtEl>
                        <p:attrNameLst>
                          <p:attrName>ppt_y</p:attrName>
                        </p:attrNameLst>
                      </p:cBhvr>
                      <p:tavLst>
                        <p:tav tm="0">
                          <p:val>
                            <p:strVal val="0-#ppt_h/2"/>
                          </p:val>
                        </p:tav>
                        <p:tav tm="100000">
                          <p:val>
                            <p:strVal val="#ppt_y"/>
                          </p:val>
                        </p:tav>
                      </p:tavLst>
                    </p:anim>
                  </p:childTnLst>
                </p:cTn>
              </p:par>
            </p:tnLst>
          </p:tmpl>
        </p:tmplLst>
      </p:bldP>
      <p:bldP spid="1049161" grpId="1" build="p">
        <p:tmplLst>
          <p:tmpl lvl="1">
            <p:tnLst>
              <p:par>
                <p:cTn fill="hold" nodeType="withEffect" presetClass="entr" presetID="22" presetSubtype="2">
                  <p:stCondLst>
                    <p:cond delay="0"/>
                  </p:stCondLst>
                  <p:childTnLst>
                    <p:set>
                      <p:cBhvr>
                        <p:cTn dur="1" fill="hold">
                          <p:stCondLst>
                            <p:cond delay="0"/>
                          </p:stCondLst>
                        </p:cTn>
                        <p:tgtEl>
                          <p:spTgt spid="1049161"/>
                        </p:tgtEl>
                        <p:attrNameLst>
                          <p:attrName>style.visibility</p:attrName>
                        </p:attrNameLst>
                      </p:cBhvr>
                      <p:to>
                        <p:strVal val="visible"/>
                      </p:to>
                    </p:set>
                    <p:animEffect transition="in" filter="wipe(right)">
                      <p:cBhvr>
                        <p:cTn dur="1000"/>
                        <p:tgtEl>
                          <p:spTgt spid="1049161"/>
                        </p:tgtEl>
                      </p:cBhvr>
                    </p:animEffect>
                  </p:childTnLst>
                </p:cTn>
              </p:par>
            </p:tnLst>
          </p:tmpl>
        </p:tmplLst>
      </p:bldP>
      <p:bldP spid="1049162" grpId="0" build="p">
        <p:tmplLst>
          <p:tmpl lvl="1">
            <p:tnLst>
              <p:par>
                <p:cTn decel="100000" fill="hold" nodeType="withEffect" presetClass="entr" presetID="2" presetSubtype="1">
                  <p:stCondLst>
                    <p:cond delay="0"/>
                  </p:stCondLst>
                  <p:childTnLst>
                    <p:set>
                      <p:cBhvr>
                        <p:cTn dur="1" fill="hold">
                          <p:stCondLst>
                            <p:cond delay="0"/>
                          </p:stCondLst>
                        </p:cTn>
                        <p:tgtEl>
                          <p:spTgt spid="1049162"/>
                        </p:tgtEl>
                        <p:attrNameLst>
                          <p:attrName>style.visibility</p:attrName>
                        </p:attrNameLst>
                      </p:cBhvr>
                      <p:to>
                        <p:strVal val="visible"/>
                      </p:to>
                    </p:set>
                    <p:anim calcmode="lin" valueType="num">
                      <p:cBhvr additive="base">
                        <p:cTn dur="1250" fill="hold"/>
                        <p:tgtEl>
                          <p:spTgt spid="1049162"/>
                        </p:tgtEl>
                        <p:attrNameLst>
                          <p:attrName>ppt_x</p:attrName>
                        </p:attrNameLst>
                      </p:cBhvr>
                      <p:tavLst>
                        <p:tav tm="0">
                          <p:val>
                            <p:strVal val="#ppt_x"/>
                          </p:val>
                        </p:tav>
                        <p:tav tm="100000">
                          <p:val>
                            <p:strVal val="#ppt_x"/>
                          </p:val>
                        </p:tav>
                      </p:tavLst>
                    </p:anim>
                    <p:anim calcmode="lin" valueType="num">
                      <p:cBhvr additive="base">
                        <p:cTn dur="1250" fill="hold"/>
                        <p:tgtEl>
                          <p:spTgt spid="1049162"/>
                        </p:tgtEl>
                        <p:attrNameLst>
                          <p:attrName>ppt_y</p:attrName>
                        </p:attrNameLst>
                      </p:cBhvr>
                      <p:tavLst>
                        <p:tav tm="0">
                          <p:val>
                            <p:strVal val="0-#ppt_h/2"/>
                          </p:val>
                        </p:tav>
                        <p:tav tm="100000">
                          <p:val>
                            <p:strVal val="#ppt_y"/>
                          </p:val>
                        </p:tav>
                      </p:tavLst>
                    </p:anim>
                  </p:childTnLst>
                </p:cTn>
              </p:par>
            </p:tnLst>
          </p:tmpl>
        </p:tmplLst>
      </p:bldP>
      <p:bldP spid="1049162" grpId="1" build="p">
        <p:tmplLst>
          <p:tmpl lvl="1">
            <p:tnLst>
              <p:par>
                <p:cTn fill="hold" nodeType="withEffect" presetClass="entr" presetID="22" presetSubtype="2">
                  <p:stCondLst>
                    <p:cond delay="0"/>
                  </p:stCondLst>
                  <p:childTnLst>
                    <p:set>
                      <p:cBhvr>
                        <p:cTn dur="1" fill="hold">
                          <p:stCondLst>
                            <p:cond delay="0"/>
                          </p:stCondLst>
                        </p:cTn>
                        <p:tgtEl>
                          <p:spTgt spid="1049162"/>
                        </p:tgtEl>
                        <p:attrNameLst>
                          <p:attrName>style.visibility</p:attrName>
                        </p:attrNameLst>
                      </p:cBhvr>
                      <p:to>
                        <p:strVal val="visible"/>
                      </p:to>
                    </p:set>
                    <p:animEffect transition="in" filter="wipe(right)">
                      <p:cBhvr>
                        <p:cTn dur="1000"/>
                        <p:tgtEl>
                          <p:spTgt spid="1049162"/>
                        </p:tgtEl>
                      </p:cBhvr>
                    </p:animEffect>
                  </p:childTnLst>
                </p:cTn>
              </p:par>
            </p:tnLst>
          </p:tmpl>
        </p:tmplLst>
      </p:bldP>
      <p:bldP spid="1049163" grpId="0"/>
      <p:bldP spid="1049164" grpId="0"/>
      <p:bldP spid="1049165" grpId="0"/>
      <p:bldP spid="1049166" grpId="0"/>
      <p:bldP spid="1049167" grpId="0"/>
      <p:bldP spid="1049168" grpId="0"/>
      <p:bldP spid="1049169" grpId="0"/>
      <p:bldP spid="1049170" grpId="0"/>
      <p:bldP spid="1049171" grpId="0" build="p">
        <p:tmplLst>
          <p:tmpl lvl="1">
            <p:tnLst>
              <p:par>
                <p:cTn decel="100000" fill="hold" nodeType="withEffect" presetClass="entr" presetID="2" presetSubtype="2">
                  <p:stCondLst>
                    <p:cond delay="500"/>
                  </p:stCondLst>
                  <p:childTnLst>
                    <p:set>
                      <p:cBhvr>
                        <p:cTn dur="1" fill="hold">
                          <p:stCondLst>
                            <p:cond delay="0"/>
                          </p:stCondLst>
                        </p:cTn>
                        <p:tgtEl>
                          <p:spTgt spid="1049171"/>
                        </p:tgtEl>
                        <p:attrNameLst>
                          <p:attrName>style.visibility</p:attrName>
                        </p:attrNameLst>
                      </p:cBhvr>
                      <p:to>
                        <p:strVal val="visible"/>
                      </p:to>
                    </p:set>
                    <p:anim calcmode="lin" valueType="num">
                      <p:cBhvr additive="base">
                        <p:cTn dur="1000" fill="hold"/>
                        <p:tgtEl>
                          <p:spTgt spid="1049171"/>
                        </p:tgtEl>
                        <p:attrNameLst>
                          <p:attrName>ppt_x</p:attrName>
                        </p:attrNameLst>
                      </p:cBhvr>
                      <p:tavLst>
                        <p:tav tm="0">
                          <p:val>
                            <p:strVal val="1+#ppt_w/2"/>
                          </p:val>
                        </p:tav>
                        <p:tav tm="100000">
                          <p:val>
                            <p:strVal val="#ppt_x"/>
                          </p:val>
                        </p:tav>
                      </p:tavLst>
                    </p:anim>
                    <p:anim calcmode="lin" valueType="num">
                      <p:cBhvr additive="base">
                        <p:cTn dur="1000" fill="hold"/>
                        <p:tgtEl>
                          <p:spTgt spid="1049171"/>
                        </p:tgtEl>
                        <p:attrNameLst>
                          <p:attrName>ppt_y</p:attrName>
                        </p:attrNameLst>
                      </p:cBhvr>
                      <p:tavLst>
                        <p:tav tm="0">
                          <p:val>
                            <p:strVal val="#ppt_y"/>
                          </p:val>
                        </p:tav>
                        <p:tav tm="100000">
                          <p:val>
                            <p:strVal val="#ppt_y"/>
                          </p:val>
                        </p:tav>
                      </p:tavLst>
                    </p:anim>
                  </p:childTnLst>
                </p:cTn>
              </p:par>
            </p:tnLst>
          </p:tmpl>
        </p:tmplLst>
      </p:bldP>
      <p:bldP spid="1049172" grpId="0" build="p">
        <p:tmplLst>
          <p:tmpl lvl="1">
            <p:tnLst>
              <p:par>
                <p:cTn decel="100000" fill="hold" nodeType="withEffect" presetClass="entr" presetID="2" presetSubtype="2">
                  <p:stCondLst>
                    <p:cond delay="500"/>
                  </p:stCondLst>
                  <p:childTnLst>
                    <p:set>
                      <p:cBhvr>
                        <p:cTn dur="1" fill="hold">
                          <p:stCondLst>
                            <p:cond delay="0"/>
                          </p:stCondLst>
                        </p:cTn>
                        <p:tgtEl>
                          <p:spTgt spid="1049172"/>
                        </p:tgtEl>
                        <p:attrNameLst>
                          <p:attrName>style.visibility</p:attrName>
                        </p:attrNameLst>
                      </p:cBhvr>
                      <p:to>
                        <p:strVal val="visible"/>
                      </p:to>
                    </p:set>
                    <p:anim calcmode="lin" valueType="num">
                      <p:cBhvr additive="base">
                        <p:cTn dur="1000" fill="hold"/>
                        <p:tgtEl>
                          <p:spTgt spid="1049172"/>
                        </p:tgtEl>
                        <p:attrNameLst>
                          <p:attrName>ppt_x</p:attrName>
                        </p:attrNameLst>
                      </p:cBhvr>
                      <p:tavLst>
                        <p:tav tm="0">
                          <p:val>
                            <p:strVal val="1+#ppt_w/2"/>
                          </p:val>
                        </p:tav>
                        <p:tav tm="100000">
                          <p:val>
                            <p:strVal val="#ppt_x"/>
                          </p:val>
                        </p:tav>
                      </p:tavLst>
                    </p:anim>
                    <p:anim calcmode="lin" valueType="num">
                      <p:cBhvr additive="base">
                        <p:cTn dur="1000" fill="hold"/>
                        <p:tgtEl>
                          <p:spTgt spid="1049172"/>
                        </p:tgtEl>
                        <p:attrNameLst>
                          <p:attrName>ppt_y</p:attrName>
                        </p:attrNameLst>
                      </p:cBhvr>
                      <p:tavLst>
                        <p:tav tm="0">
                          <p:val>
                            <p:strVal val="#ppt_y"/>
                          </p:val>
                        </p:tav>
                        <p:tav tm="100000">
                          <p:val>
                            <p:strVal val="#ppt_y"/>
                          </p:val>
                        </p:tav>
                      </p:tavLst>
                    </p:anim>
                  </p:childTnLst>
                </p:cTn>
              </p:par>
            </p:tnLst>
          </p:tmpl>
        </p:tmplLst>
      </p:bldP>
      <p:bldP spid="1049173" grpId="0" build="p">
        <p:tmplLst>
          <p:tmpl lvl="1">
            <p:tnLst>
              <p:par>
                <p:cTn decel="100000" fill="hold" nodeType="withEffect" presetClass="entr" presetID="2" presetSubtype="2">
                  <p:stCondLst>
                    <p:cond delay="500"/>
                  </p:stCondLst>
                  <p:childTnLst>
                    <p:set>
                      <p:cBhvr>
                        <p:cTn dur="1" fill="hold">
                          <p:stCondLst>
                            <p:cond delay="0"/>
                          </p:stCondLst>
                        </p:cTn>
                        <p:tgtEl>
                          <p:spTgt spid="1049173"/>
                        </p:tgtEl>
                        <p:attrNameLst>
                          <p:attrName>style.visibility</p:attrName>
                        </p:attrNameLst>
                      </p:cBhvr>
                      <p:to>
                        <p:strVal val="visible"/>
                      </p:to>
                    </p:set>
                    <p:anim calcmode="lin" valueType="num">
                      <p:cBhvr additive="base">
                        <p:cTn dur="1000" fill="hold"/>
                        <p:tgtEl>
                          <p:spTgt spid="1049173"/>
                        </p:tgtEl>
                        <p:attrNameLst>
                          <p:attrName>ppt_x</p:attrName>
                        </p:attrNameLst>
                      </p:cBhvr>
                      <p:tavLst>
                        <p:tav tm="0">
                          <p:val>
                            <p:strVal val="1+#ppt_w/2"/>
                          </p:val>
                        </p:tav>
                        <p:tav tm="100000">
                          <p:val>
                            <p:strVal val="#ppt_x"/>
                          </p:val>
                        </p:tav>
                      </p:tavLst>
                    </p:anim>
                    <p:anim calcmode="lin" valueType="num">
                      <p:cBhvr additive="base">
                        <p:cTn dur="1000" fill="hold"/>
                        <p:tgtEl>
                          <p:spTgt spid="1049173"/>
                        </p:tgtEl>
                        <p:attrNameLst>
                          <p:attrName>ppt_y</p:attrName>
                        </p:attrNameLst>
                      </p:cBhvr>
                      <p:tavLst>
                        <p:tav tm="0">
                          <p:val>
                            <p:strVal val="#ppt_y"/>
                          </p:val>
                        </p:tav>
                        <p:tav tm="100000">
                          <p:val>
                            <p:strVal val="#ppt_y"/>
                          </p:val>
                        </p:tav>
                      </p:tavLst>
                    </p:anim>
                  </p:childTnLst>
                </p:cTn>
              </p:par>
            </p:tnLst>
          </p:tmpl>
        </p:tmplLst>
      </p:bldP>
      <p:bldP spid="1049174" grpId="0" build="p">
        <p:tmplLst>
          <p:tmpl lvl="1">
            <p:tnLst>
              <p:par>
                <p:cTn decel="100000" fill="hold" nodeType="withEffect" presetClass="entr" presetID="2" presetSubtype="2">
                  <p:stCondLst>
                    <p:cond delay="500"/>
                  </p:stCondLst>
                  <p:childTnLst>
                    <p:set>
                      <p:cBhvr>
                        <p:cTn dur="1" fill="hold">
                          <p:stCondLst>
                            <p:cond delay="0"/>
                          </p:stCondLst>
                        </p:cTn>
                        <p:tgtEl>
                          <p:spTgt spid="1049174"/>
                        </p:tgtEl>
                        <p:attrNameLst>
                          <p:attrName>style.visibility</p:attrName>
                        </p:attrNameLst>
                      </p:cBhvr>
                      <p:to>
                        <p:strVal val="visible"/>
                      </p:to>
                    </p:set>
                    <p:anim calcmode="lin" valueType="num">
                      <p:cBhvr additive="base">
                        <p:cTn dur="1000" fill="hold"/>
                        <p:tgtEl>
                          <p:spTgt spid="1049174"/>
                        </p:tgtEl>
                        <p:attrNameLst>
                          <p:attrName>ppt_x</p:attrName>
                        </p:attrNameLst>
                      </p:cBhvr>
                      <p:tavLst>
                        <p:tav tm="0">
                          <p:val>
                            <p:strVal val="1+#ppt_w/2"/>
                          </p:val>
                        </p:tav>
                        <p:tav tm="100000">
                          <p:val>
                            <p:strVal val="#ppt_x"/>
                          </p:val>
                        </p:tav>
                      </p:tavLst>
                    </p:anim>
                    <p:anim calcmode="lin" valueType="num">
                      <p:cBhvr additive="base">
                        <p:cTn dur="1000" fill="hold"/>
                        <p:tgtEl>
                          <p:spTgt spid="1049174"/>
                        </p:tgtEl>
                        <p:attrNameLst>
                          <p:attrName>ppt_y</p:attrName>
                        </p:attrNameLst>
                      </p:cBhvr>
                      <p:tavLst>
                        <p:tav tm="0">
                          <p:val>
                            <p:strVal val="#ppt_y"/>
                          </p:val>
                        </p:tav>
                        <p:tav tm="100000">
                          <p:val>
                            <p:strVal val="#ppt_y"/>
                          </p:val>
                        </p:tav>
                      </p:tavLst>
                    </p:anim>
                  </p:childTnLst>
                </p:cTn>
              </p:par>
            </p:tnLst>
          </p:tmpl>
        </p:tmplLst>
      </p:bldP>
      <p:bldP spid="1049176" grpId="0"/>
      <p:bldP spid="1049177" grpId="0" build="p">
        <p:tmplLst>
          <p:tmpl lvl="1">
            <p:tnLst>
              <p:par>
                <p:cTn fill="hold" nodeType="withEffect" presetClass="entr" presetID="22" presetSubtype="8">
                  <p:stCondLst>
                    <p:cond delay="0"/>
                  </p:stCondLst>
                  <p:childTnLst>
                    <p:set>
                      <p:cBhvr>
                        <p:cTn dur="1" fill="hold">
                          <p:stCondLst>
                            <p:cond delay="0"/>
                          </p:stCondLst>
                        </p:cTn>
                        <p:tgtEl>
                          <p:spTgt spid="1049177"/>
                        </p:tgtEl>
                        <p:attrNameLst>
                          <p:attrName>style.visibility</p:attrName>
                        </p:attrNameLst>
                      </p:cBhvr>
                      <p:to>
                        <p:strVal val="visible"/>
                      </p:to>
                    </p:set>
                    <p:animEffect transition="in" filter="wipe(left)">
                      <p:cBhvr>
                        <p:cTn dur="500"/>
                        <p:tgtEl>
                          <p:spTgt spid="1049177"/>
                        </p:tgtEl>
                      </p:cBhvr>
                    </p:animEffect>
                  </p:childTnLst>
                </p:cTn>
              </p:par>
            </p:tnLst>
          </p:tmpl>
        </p:tmplLst>
      </p:bldP>
      <p:bldP spid="1049178" grpId="0"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5 Simple List">
    <p:spTree>
      <p:nvGrpSpPr>
        <p:cNvPr id="146" name=""/>
        <p:cNvGrpSpPr/>
        <p:nvPr/>
      </p:nvGrpSpPr>
      <p:grpSpPr>
        <a:xfrm>
          <a:off x="0" y="0"/>
          <a:ext cx="0" cy="0"/>
          <a:chOff x="0" y="0"/>
          <a:chExt cx="0" cy="0"/>
        </a:xfrm>
      </p:grpSpPr>
      <p:sp>
        <p:nvSpPr>
          <p:cNvPr id="1048758" name="フッター プレースホルダー 2"/>
          <p:cNvSpPr>
            <a:spLocks noGrp="1"/>
          </p:cNvSpPr>
          <p:nvPr userDrawn="1">
            <p:ph type="ftr" sz="quarter" idx="10"/>
          </p:nvPr>
        </p:nvSpPr>
        <p:spPr/>
        <p:txBody>
          <a:bodyPr/>
          <a:p>
            <a:r>
              <a:rPr altLang="ja-JP" lang="en-US"/>
              <a:t>The Power of PowerPoint | thepopp.com</a:t>
            </a:r>
            <a:endParaRPr altLang="en-US" dirty="0" lang="ja-JP"/>
          </a:p>
        </p:txBody>
      </p:sp>
      <p:sp>
        <p:nvSpPr>
          <p:cNvPr id="1048759" name="スライド番号プレースホルダー 3"/>
          <p:cNvSpPr>
            <a:spLocks noGrp="1"/>
          </p:cNvSpPr>
          <p:nvPr userDrawn="1">
            <p:ph type="sldNum" sz="quarter" idx="11"/>
          </p:nvPr>
        </p:nvSpPr>
        <p:spPr/>
        <p:txBody>
          <a:bodyPr/>
          <a:p>
            <a:fld id="{E6459DFB-86F3-43FA-8567-2EA6E426AE90}" type="slidenum">
              <a:rPr altLang="en-US" lang="ja-JP" smtClean="0"/>
              <a:t>‹#›</a:t>
            </a:fld>
            <a:endParaRPr altLang="en-US" lang="ja-JP"/>
          </a:p>
        </p:txBody>
      </p:sp>
      <p:sp>
        <p:nvSpPr>
          <p:cNvPr id="1048760" name="正方形/長方形 4"/>
          <p:cNvSpPr/>
          <p:nvPr userDrawn="1"/>
        </p:nvSpPr>
        <p:spPr>
          <a:xfrm>
            <a:off x="-1" y="0"/>
            <a:ext cx="18286413" cy="111818"/>
          </a:xfrm>
          <a:prstGeom prst="rect"/>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761" name="円/楕円 5"/>
          <p:cNvSpPr/>
          <p:nvPr userDrawn="1"/>
        </p:nvSpPr>
        <p:spPr>
          <a:xfrm>
            <a:off x="2656478" y="2844325"/>
            <a:ext cx="659206" cy="659206"/>
          </a:xfrm>
          <a:prstGeom prst="ellipse"/>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ja-JP" dirty="0" kumimoji="1" lang="en-US"/>
              <a:t>1</a:t>
            </a:r>
            <a:endParaRPr altLang="en-US" dirty="0" kumimoji="1" lang="ja-JP"/>
          </a:p>
        </p:txBody>
      </p:sp>
      <p:sp>
        <p:nvSpPr>
          <p:cNvPr id="1048762" name="円/楕円 6"/>
          <p:cNvSpPr/>
          <p:nvPr userDrawn="1"/>
        </p:nvSpPr>
        <p:spPr>
          <a:xfrm>
            <a:off x="2656478" y="4184103"/>
            <a:ext cx="659206" cy="659206"/>
          </a:xfrm>
          <a:prstGeom prst="ellipse"/>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ja-JP" dirty="0" kumimoji="1" lang="en-US"/>
              <a:t>2</a:t>
            </a:r>
          </a:p>
        </p:txBody>
      </p:sp>
      <p:sp>
        <p:nvSpPr>
          <p:cNvPr id="1048763" name="テキスト プレースホルダー 6"/>
          <p:cNvSpPr>
            <a:spLocks noGrp="1"/>
          </p:cNvSpPr>
          <p:nvPr>
            <p:ph type="body" sz="quarter" idx="28" hasCustomPrompt="1"/>
          </p:nvPr>
        </p:nvSpPr>
        <p:spPr>
          <a:xfrm>
            <a:off x="3562010" y="2735836"/>
            <a:ext cx="12310972" cy="892146"/>
          </a:xfrm>
        </p:spPr>
        <p:txBody>
          <a:bodyPr anchor="ctr">
            <a:noAutofit/>
          </a:bodyPr>
          <a:lstStyle>
            <a:lvl1pPr algn="l">
              <a:defRPr baseline="0" sz="2000" i="0">
                <a:solidFill>
                  <a:schemeClr val="tx2"/>
                </a:solidFill>
                <a:latin typeface="+mn-lt"/>
              </a:defRPr>
            </a:lvl1pPr>
          </a:lstStyle>
          <a:p>
            <a:pPr lvl="0"/>
            <a:r>
              <a:rPr altLang="ja-JP" dirty="0" kumimoji="1" lang="en-US"/>
              <a:t>Text goes here</a:t>
            </a:r>
            <a:endParaRPr altLang="en-US" dirty="0" kumimoji="1" lang="ja-JP"/>
          </a:p>
        </p:txBody>
      </p:sp>
      <p:sp>
        <p:nvSpPr>
          <p:cNvPr id="1048764" name="テキスト プレースホルダー 6"/>
          <p:cNvSpPr>
            <a:spLocks noGrp="1"/>
          </p:cNvSpPr>
          <p:nvPr>
            <p:ph type="body" sz="quarter" idx="29" hasCustomPrompt="1"/>
          </p:nvPr>
        </p:nvSpPr>
        <p:spPr>
          <a:xfrm>
            <a:off x="3562010" y="4075614"/>
            <a:ext cx="12310972" cy="892146"/>
          </a:xfrm>
        </p:spPr>
        <p:txBody>
          <a:bodyPr anchor="ctr">
            <a:noAutofit/>
          </a:bodyPr>
          <a:lstStyle>
            <a:lvl1pPr algn="l">
              <a:defRPr baseline="0" sz="2000" i="0">
                <a:solidFill>
                  <a:schemeClr val="tx2"/>
                </a:solidFill>
                <a:latin typeface="+mn-lt"/>
              </a:defRPr>
            </a:lvl1pPr>
          </a:lstStyle>
          <a:p>
            <a:pPr lvl="0"/>
            <a:r>
              <a:rPr altLang="ja-JP" dirty="0" kumimoji="1" lang="en-US"/>
              <a:t>Text goes here</a:t>
            </a:r>
            <a:endParaRPr altLang="en-US" dirty="0" kumimoji="1" lang="ja-JP"/>
          </a:p>
        </p:txBody>
      </p:sp>
      <p:sp>
        <p:nvSpPr>
          <p:cNvPr id="1048765" name="円/楕円 9"/>
          <p:cNvSpPr/>
          <p:nvPr userDrawn="1"/>
        </p:nvSpPr>
        <p:spPr>
          <a:xfrm>
            <a:off x="2656478" y="5523881"/>
            <a:ext cx="659206" cy="659206"/>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ja-JP" dirty="0" kumimoji="1" lang="en-US"/>
              <a:t>3</a:t>
            </a:r>
            <a:endParaRPr altLang="en-US" dirty="0" kumimoji="1" lang="ja-JP"/>
          </a:p>
        </p:txBody>
      </p:sp>
      <p:sp>
        <p:nvSpPr>
          <p:cNvPr id="1048766" name="テキスト プレースホルダー 6"/>
          <p:cNvSpPr>
            <a:spLocks noGrp="1"/>
          </p:cNvSpPr>
          <p:nvPr>
            <p:ph type="body" sz="quarter" idx="31" hasCustomPrompt="1"/>
          </p:nvPr>
        </p:nvSpPr>
        <p:spPr>
          <a:xfrm>
            <a:off x="3562010" y="5415392"/>
            <a:ext cx="12310972" cy="892146"/>
          </a:xfrm>
        </p:spPr>
        <p:txBody>
          <a:bodyPr anchor="ctr">
            <a:noAutofit/>
          </a:bodyPr>
          <a:lstStyle>
            <a:lvl1pPr algn="l">
              <a:defRPr baseline="0" sz="2000" i="0">
                <a:solidFill>
                  <a:schemeClr val="tx2"/>
                </a:solidFill>
                <a:latin typeface="+mn-lt"/>
              </a:defRPr>
            </a:lvl1pPr>
          </a:lstStyle>
          <a:p>
            <a:pPr lvl="0"/>
            <a:r>
              <a:rPr altLang="ja-JP" dirty="0" kumimoji="1" lang="en-US"/>
              <a:t>Text goes here</a:t>
            </a:r>
            <a:endParaRPr altLang="en-US" dirty="0" kumimoji="1" lang="ja-JP"/>
          </a:p>
        </p:txBody>
      </p:sp>
      <p:sp>
        <p:nvSpPr>
          <p:cNvPr id="1048767" name="円/楕円 11"/>
          <p:cNvSpPr/>
          <p:nvPr userDrawn="1"/>
        </p:nvSpPr>
        <p:spPr>
          <a:xfrm>
            <a:off x="2656478" y="6863659"/>
            <a:ext cx="659206" cy="659206"/>
          </a:xfrm>
          <a:prstGeom prst="ellips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ja-JP" dirty="0" kumimoji="1" lang="en-US"/>
              <a:t>4</a:t>
            </a:r>
          </a:p>
        </p:txBody>
      </p:sp>
      <p:sp>
        <p:nvSpPr>
          <p:cNvPr id="1048768" name="テキスト プレースホルダー 6"/>
          <p:cNvSpPr>
            <a:spLocks noGrp="1"/>
          </p:cNvSpPr>
          <p:nvPr>
            <p:ph type="body" sz="quarter" idx="33" hasCustomPrompt="1"/>
          </p:nvPr>
        </p:nvSpPr>
        <p:spPr>
          <a:xfrm>
            <a:off x="3562010" y="6755170"/>
            <a:ext cx="12310972" cy="892146"/>
          </a:xfrm>
        </p:spPr>
        <p:txBody>
          <a:bodyPr anchor="ctr">
            <a:noAutofit/>
          </a:bodyPr>
          <a:lstStyle>
            <a:lvl1pPr algn="l">
              <a:defRPr baseline="0" sz="2000" i="0">
                <a:solidFill>
                  <a:schemeClr val="tx2"/>
                </a:solidFill>
                <a:latin typeface="+mn-lt"/>
              </a:defRPr>
            </a:lvl1pPr>
          </a:lstStyle>
          <a:p>
            <a:pPr lvl="0"/>
            <a:r>
              <a:rPr altLang="ja-JP" dirty="0" kumimoji="1" lang="en-US"/>
              <a:t>Text goes here</a:t>
            </a:r>
            <a:endParaRPr altLang="en-US" dirty="0" kumimoji="1" lang="ja-JP"/>
          </a:p>
        </p:txBody>
      </p:sp>
      <p:sp>
        <p:nvSpPr>
          <p:cNvPr id="1048769" name="円/楕円 13"/>
          <p:cNvSpPr/>
          <p:nvPr userDrawn="1"/>
        </p:nvSpPr>
        <p:spPr>
          <a:xfrm>
            <a:off x="2656478" y="8203437"/>
            <a:ext cx="659206" cy="659206"/>
          </a:xfrm>
          <a:prstGeom prst="ellipse"/>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ja-JP" dirty="0" kumimoji="1" lang="en-US"/>
              <a:t>5</a:t>
            </a:r>
            <a:endParaRPr altLang="en-US" dirty="0" kumimoji="1" lang="ja-JP"/>
          </a:p>
        </p:txBody>
      </p:sp>
      <p:sp>
        <p:nvSpPr>
          <p:cNvPr id="1048770" name="テキスト プレースホルダー 6"/>
          <p:cNvSpPr>
            <a:spLocks noGrp="1"/>
          </p:cNvSpPr>
          <p:nvPr>
            <p:ph type="body" sz="quarter" idx="35" hasCustomPrompt="1"/>
          </p:nvPr>
        </p:nvSpPr>
        <p:spPr>
          <a:xfrm>
            <a:off x="3562010" y="8094948"/>
            <a:ext cx="12310972" cy="892146"/>
          </a:xfrm>
        </p:spPr>
        <p:txBody>
          <a:bodyPr anchor="ctr">
            <a:noAutofit/>
          </a:bodyPr>
          <a:lstStyle>
            <a:lvl1pPr algn="l">
              <a:defRPr baseline="0" sz="2000" i="0">
                <a:solidFill>
                  <a:schemeClr val="tx2"/>
                </a:solidFill>
                <a:latin typeface="+mn-lt"/>
              </a:defRPr>
            </a:lvl1pPr>
          </a:lstStyle>
          <a:p>
            <a:pPr lvl="0"/>
            <a:r>
              <a:rPr altLang="ja-JP" dirty="0" kumimoji="1" lang="en-US"/>
              <a:t>Text goes here</a:t>
            </a:r>
            <a:endParaRPr altLang="en-US" dirty="0" kumimoji="1" lang="ja-JP"/>
          </a:p>
        </p:txBody>
      </p:sp>
      <p:sp>
        <p:nvSpPr>
          <p:cNvPr id="1048771" name="正方形/長方形 15"/>
          <p:cNvSpPr/>
          <p:nvPr userDrawn="1"/>
        </p:nvSpPr>
        <p:spPr>
          <a:xfrm>
            <a:off x="0" y="0"/>
            <a:ext cx="18286413" cy="2017486"/>
          </a:xfrm>
          <a:prstGeom prst="rect"/>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772"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altLang="ja-JP" dirty="0" kumimoji="1" lang="en-US"/>
              <a:t>Text</a:t>
            </a:r>
            <a:endParaRPr altLang="en-US" dirty="0"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4" presetSubtype="10">
                                  <p:stCondLst>
                                    <p:cond delay="0"/>
                                  </p:stCondLst>
                                  <p:childTnLst>
                                    <p:set>
                                      <p:cBhvr>
                                        <p:cTn dur="1" fill="hold" id="6">
                                          <p:stCondLst>
                                            <p:cond delay="0"/>
                                          </p:stCondLst>
                                        </p:cTn>
                                        <p:tgtEl>
                                          <p:spTgt spid="1048771"/>
                                        </p:tgtEl>
                                        <p:attrNameLst>
                                          <p:attrName>style.visibility</p:attrName>
                                        </p:attrNameLst>
                                      </p:cBhvr>
                                      <p:to>
                                        <p:strVal val="visible"/>
                                      </p:to>
                                    </p:set>
                                    <p:animEffect transition="in" filter="randombar(horizontal)">
                                      <p:cBhvr>
                                        <p:cTn dur="500" id="7"/>
                                        <p:tgtEl>
                                          <p:spTgt spid="1048771"/>
                                        </p:tgtEl>
                                      </p:cBhvr>
                                    </p:animEffect>
                                  </p:childTnLst>
                                </p:cTn>
                              </p:par>
                            </p:childTnLst>
                          </p:cTn>
                        </p:par>
                        <p:par>
                          <p:cTn fill="hold" id="8">
                            <p:stCondLst>
                              <p:cond delay="500"/>
                            </p:stCondLst>
                            <p:childTnLst>
                              <p:par>
                                <p:cTn decel="100000" fill="hold" grpId="0" id="9" nodeType="afterEffect" presetClass="entr" presetID="2" presetSubtype="1">
                                  <p:stCondLst>
                                    <p:cond delay="0"/>
                                  </p:stCondLst>
                                  <p:iterate type="wd">
                                    <p:tmPct val="10000"/>
                                  </p:iterate>
                                  <p:childTnLst>
                                    <p:set>
                                      <p:cBhvr>
                                        <p:cTn dur="1" fill="hold" id="10">
                                          <p:stCondLst>
                                            <p:cond delay="0"/>
                                          </p:stCondLst>
                                        </p:cTn>
                                        <p:tgtEl>
                                          <p:spTgt spid="1048772"/>
                                        </p:tgtEl>
                                        <p:attrNameLst>
                                          <p:attrName>style.visibility</p:attrName>
                                        </p:attrNameLst>
                                      </p:cBhvr>
                                      <p:to>
                                        <p:strVal val="visible"/>
                                      </p:to>
                                    </p:set>
                                    <p:anim calcmode="lin" valueType="num">
                                      <p:cBhvr additive="base">
                                        <p:cTn dur="500" fill="hold" id="11"/>
                                        <p:tgtEl>
                                          <p:spTgt spid="1048772"/>
                                        </p:tgtEl>
                                        <p:attrNameLst>
                                          <p:attrName>ppt_x</p:attrName>
                                        </p:attrNameLst>
                                      </p:cBhvr>
                                      <p:tavLst>
                                        <p:tav tm="0">
                                          <p:val>
                                            <p:strVal val="#ppt_x"/>
                                          </p:val>
                                        </p:tav>
                                        <p:tav tm="100000">
                                          <p:val>
                                            <p:strVal val="#ppt_x"/>
                                          </p:val>
                                        </p:tav>
                                      </p:tavLst>
                                    </p:anim>
                                    <p:anim calcmode="lin" valueType="num">
                                      <p:cBhvr additive="base">
                                        <p:cTn dur="500" fill="hold" id="12"/>
                                        <p:tgtEl>
                                          <p:spTgt spid="1048772"/>
                                        </p:tgtEl>
                                        <p:attrNameLst>
                                          <p:attrName>ppt_y</p:attrName>
                                        </p:attrNameLst>
                                      </p:cBhvr>
                                      <p:tavLst>
                                        <p:tav tm="0">
                                          <p:val>
                                            <p:strVal val="0-#ppt_h/2"/>
                                          </p:val>
                                        </p:tav>
                                        <p:tav tm="100000">
                                          <p:val>
                                            <p:strVal val="#ppt_y"/>
                                          </p:val>
                                        </p:tav>
                                      </p:tavLst>
                                    </p:anim>
                                  </p:childTnLst>
                                </p:cTn>
                              </p:par>
                            </p:childTnLst>
                          </p:cTn>
                        </p:par>
                        <p:par>
                          <p:cTn fill="hold" id="13">
                            <p:stCondLst>
                              <p:cond delay="1000"/>
                            </p:stCondLst>
                            <p:childTnLst>
                              <p:par>
                                <p:cTn decel="100000" fill="hold" grpId="0" id="14" nodeType="afterEffect" presetClass="entr" presetID="2" presetSubtype="1">
                                  <p:stCondLst>
                                    <p:cond delay="500"/>
                                  </p:stCondLst>
                                  <p:childTnLst>
                                    <p:set>
                                      <p:cBhvr>
                                        <p:cTn dur="1" fill="hold" id="15">
                                          <p:stCondLst>
                                            <p:cond delay="0"/>
                                          </p:stCondLst>
                                        </p:cTn>
                                        <p:tgtEl>
                                          <p:spTgt spid="1048761"/>
                                        </p:tgtEl>
                                        <p:attrNameLst>
                                          <p:attrName>style.visibility</p:attrName>
                                        </p:attrNameLst>
                                      </p:cBhvr>
                                      <p:to>
                                        <p:strVal val="visible"/>
                                      </p:to>
                                    </p:set>
                                    <p:anim calcmode="lin" valueType="num">
                                      <p:cBhvr additive="base">
                                        <p:cTn dur="500" fill="hold" id="16"/>
                                        <p:tgtEl>
                                          <p:spTgt spid="1048761"/>
                                        </p:tgtEl>
                                        <p:attrNameLst>
                                          <p:attrName>ppt_x</p:attrName>
                                        </p:attrNameLst>
                                      </p:cBhvr>
                                      <p:tavLst>
                                        <p:tav tm="0">
                                          <p:val>
                                            <p:strVal val="#ppt_x"/>
                                          </p:val>
                                        </p:tav>
                                        <p:tav tm="100000">
                                          <p:val>
                                            <p:strVal val="#ppt_x"/>
                                          </p:val>
                                        </p:tav>
                                      </p:tavLst>
                                    </p:anim>
                                    <p:anim calcmode="lin" valueType="num">
                                      <p:cBhvr additive="base">
                                        <p:cTn dur="500" fill="hold" id="17"/>
                                        <p:tgtEl>
                                          <p:spTgt spid="1048761"/>
                                        </p:tgtEl>
                                        <p:attrNameLst>
                                          <p:attrName>ppt_y</p:attrName>
                                        </p:attrNameLst>
                                      </p:cBhvr>
                                      <p:tavLst>
                                        <p:tav tm="0">
                                          <p:val>
                                            <p:strVal val="0-#ppt_h/2"/>
                                          </p:val>
                                        </p:tav>
                                        <p:tav tm="100000">
                                          <p:val>
                                            <p:strVal val="#ppt_y"/>
                                          </p:val>
                                        </p:tav>
                                      </p:tavLst>
                                    </p:anim>
                                  </p:childTnLst>
                                </p:cTn>
                              </p:par>
                            </p:childTnLst>
                          </p:cTn>
                        </p:par>
                        <p:par>
                          <p:cTn fill="hold" id="18">
                            <p:stCondLst>
                              <p:cond delay="2000"/>
                            </p:stCondLst>
                            <p:childTnLst>
                              <p:par>
                                <p:cTn fill="hold" grpId="0" id="19" nodeType="afterEffect" presetClass="entr" presetID="22" presetSubtype="8">
                                  <p:stCondLst>
                                    <p:cond delay="0"/>
                                  </p:stCondLst>
                                  <p:childTnLst>
                                    <p:set>
                                      <p:cBhvr>
                                        <p:cTn dur="1" fill="hold" id="20">
                                          <p:stCondLst>
                                            <p:cond delay="0"/>
                                          </p:stCondLst>
                                        </p:cTn>
                                        <p:tgtEl>
                                          <p:spTgt spid="1048763">
                                            <p:txEl>
                                              <p:pRg st="0" end="0"/>
                                            </p:txEl>
                                          </p:spTgt>
                                        </p:tgtEl>
                                        <p:attrNameLst>
                                          <p:attrName>style.visibility</p:attrName>
                                        </p:attrNameLst>
                                      </p:cBhvr>
                                      <p:to>
                                        <p:strVal val="visible"/>
                                      </p:to>
                                    </p:set>
                                    <p:animEffect transition="in" filter="wipe(left)">
                                      <p:cBhvr>
                                        <p:cTn dur="500" id="21"/>
                                        <p:tgtEl>
                                          <p:spTgt spid="1048763">
                                            <p:txEl>
                                              <p:pRg st="0" end="0"/>
                                            </p:txEl>
                                          </p:spTgt>
                                        </p:tgtEl>
                                      </p:cBhvr>
                                    </p:animEffect>
                                  </p:childTnLst>
                                </p:cTn>
                              </p:par>
                            </p:childTnLst>
                          </p:cTn>
                        </p:par>
                        <p:par>
                          <p:cTn fill="hold" id="22">
                            <p:stCondLst>
                              <p:cond delay="2500"/>
                            </p:stCondLst>
                            <p:childTnLst>
                              <p:par>
                                <p:cTn decel="100000" fill="hold" grpId="0" id="23" nodeType="afterEffect" presetClass="entr" presetID="2" presetSubtype="1">
                                  <p:stCondLst>
                                    <p:cond delay="0"/>
                                  </p:stCondLst>
                                  <p:childTnLst>
                                    <p:set>
                                      <p:cBhvr>
                                        <p:cTn dur="1" fill="hold" id="24">
                                          <p:stCondLst>
                                            <p:cond delay="0"/>
                                          </p:stCondLst>
                                        </p:cTn>
                                        <p:tgtEl>
                                          <p:spTgt spid="1048762"/>
                                        </p:tgtEl>
                                        <p:attrNameLst>
                                          <p:attrName>style.visibility</p:attrName>
                                        </p:attrNameLst>
                                      </p:cBhvr>
                                      <p:to>
                                        <p:strVal val="visible"/>
                                      </p:to>
                                    </p:set>
                                    <p:anim calcmode="lin" valueType="num">
                                      <p:cBhvr additive="base">
                                        <p:cTn dur="500" fill="hold" id="25"/>
                                        <p:tgtEl>
                                          <p:spTgt spid="1048762"/>
                                        </p:tgtEl>
                                        <p:attrNameLst>
                                          <p:attrName>ppt_x</p:attrName>
                                        </p:attrNameLst>
                                      </p:cBhvr>
                                      <p:tavLst>
                                        <p:tav tm="0">
                                          <p:val>
                                            <p:strVal val="#ppt_x"/>
                                          </p:val>
                                        </p:tav>
                                        <p:tav tm="100000">
                                          <p:val>
                                            <p:strVal val="#ppt_x"/>
                                          </p:val>
                                        </p:tav>
                                      </p:tavLst>
                                    </p:anim>
                                    <p:anim calcmode="lin" valueType="num">
                                      <p:cBhvr additive="base">
                                        <p:cTn dur="500" fill="hold" id="26"/>
                                        <p:tgtEl>
                                          <p:spTgt spid="1048762"/>
                                        </p:tgtEl>
                                        <p:attrNameLst>
                                          <p:attrName>ppt_y</p:attrName>
                                        </p:attrNameLst>
                                      </p:cBhvr>
                                      <p:tavLst>
                                        <p:tav tm="0">
                                          <p:val>
                                            <p:strVal val="0-#ppt_h/2"/>
                                          </p:val>
                                        </p:tav>
                                        <p:tav tm="100000">
                                          <p:val>
                                            <p:strVal val="#ppt_y"/>
                                          </p:val>
                                        </p:tav>
                                      </p:tavLst>
                                    </p:anim>
                                  </p:childTnLst>
                                </p:cTn>
                              </p:par>
                            </p:childTnLst>
                          </p:cTn>
                        </p:par>
                        <p:par>
                          <p:cTn fill="hold" id="27">
                            <p:stCondLst>
                              <p:cond delay="3000"/>
                            </p:stCondLst>
                            <p:childTnLst>
                              <p:par>
                                <p:cTn fill="hold" grpId="0" id="28" nodeType="afterEffect" presetClass="entr" presetID="22" presetSubtype="8">
                                  <p:stCondLst>
                                    <p:cond delay="0"/>
                                  </p:stCondLst>
                                  <p:childTnLst>
                                    <p:set>
                                      <p:cBhvr>
                                        <p:cTn dur="1" fill="hold" id="29">
                                          <p:stCondLst>
                                            <p:cond delay="0"/>
                                          </p:stCondLst>
                                        </p:cTn>
                                        <p:tgtEl>
                                          <p:spTgt spid="1048764">
                                            <p:txEl>
                                              <p:pRg st="0" end="0"/>
                                            </p:txEl>
                                          </p:spTgt>
                                        </p:tgtEl>
                                        <p:attrNameLst>
                                          <p:attrName>style.visibility</p:attrName>
                                        </p:attrNameLst>
                                      </p:cBhvr>
                                      <p:to>
                                        <p:strVal val="visible"/>
                                      </p:to>
                                    </p:set>
                                    <p:animEffect transition="in" filter="wipe(left)">
                                      <p:cBhvr>
                                        <p:cTn dur="500" id="30"/>
                                        <p:tgtEl>
                                          <p:spTgt spid="1048764">
                                            <p:txEl>
                                              <p:pRg st="0" end="0"/>
                                            </p:txEl>
                                          </p:spTgt>
                                        </p:tgtEl>
                                      </p:cBhvr>
                                    </p:animEffect>
                                  </p:childTnLst>
                                </p:cTn>
                              </p:par>
                            </p:childTnLst>
                          </p:cTn>
                        </p:par>
                        <p:par>
                          <p:cTn fill="hold" id="31">
                            <p:stCondLst>
                              <p:cond delay="3500"/>
                            </p:stCondLst>
                            <p:childTnLst>
                              <p:par>
                                <p:cTn decel="100000" fill="hold" grpId="0" id="32" nodeType="afterEffect" presetClass="entr" presetID="2" presetSubtype="1">
                                  <p:stCondLst>
                                    <p:cond delay="0"/>
                                  </p:stCondLst>
                                  <p:childTnLst>
                                    <p:set>
                                      <p:cBhvr>
                                        <p:cTn dur="1" fill="hold" id="33">
                                          <p:stCondLst>
                                            <p:cond delay="0"/>
                                          </p:stCondLst>
                                        </p:cTn>
                                        <p:tgtEl>
                                          <p:spTgt spid="1048765"/>
                                        </p:tgtEl>
                                        <p:attrNameLst>
                                          <p:attrName>style.visibility</p:attrName>
                                        </p:attrNameLst>
                                      </p:cBhvr>
                                      <p:to>
                                        <p:strVal val="visible"/>
                                      </p:to>
                                    </p:set>
                                    <p:anim calcmode="lin" valueType="num">
                                      <p:cBhvr additive="base">
                                        <p:cTn dur="500" fill="hold" id="34"/>
                                        <p:tgtEl>
                                          <p:spTgt spid="1048765"/>
                                        </p:tgtEl>
                                        <p:attrNameLst>
                                          <p:attrName>ppt_x</p:attrName>
                                        </p:attrNameLst>
                                      </p:cBhvr>
                                      <p:tavLst>
                                        <p:tav tm="0">
                                          <p:val>
                                            <p:strVal val="#ppt_x"/>
                                          </p:val>
                                        </p:tav>
                                        <p:tav tm="100000">
                                          <p:val>
                                            <p:strVal val="#ppt_x"/>
                                          </p:val>
                                        </p:tav>
                                      </p:tavLst>
                                    </p:anim>
                                    <p:anim calcmode="lin" valueType="num">
                                      <p:cBhvr additive="base">
                                        <p:cTn dur="500" fill="hold" id="35"/>
                                        <p:tgtEl>
                                          <p:spTgt spid="1048765"/>
                                        </p:tgtEl>
                                        <p:attrNameLst>
                                          <p:attrName>ppt_y</p:attrName>
                                        </p:attrNameLst>
                                      </p:cBhvr>
                                      <p:tavLst>
                                        <p:tav tm="0">
                                          <p:val>
                                            <p:strVal val="0-#ppt_h/2"/>
                                          </p:val>
                                        </p:tav>
                                        <p:tav tm="100000">
                                          <p:val>
                                            <p:strVal val="#ppt_y"/>
                                          </p:val>
                                        </p:tav>
                                      </p:tavLst>
                                    </p:anim>
                                  </p:childTnLst>
                                </p:cTn>
                              </p:par>
                            </p:childTnLst>
                          </p:cTn>
                        </p:par>
                        <p:par>
                          <p:cTn fill="hold" id="36">
                            <p:stCondLst>
                              <p:cond delay="4000"/>
                            </p:stCondLst>
                            <p:childTnLst>
                              <p:par>
                                <p:cTn fill="hold" grpId="0" id="37" nodeType="afterEffect" presetClass="entr" presetID="22" presetSubtype="8">
                                  <p:stCondLst>
                                    <p:cond delay="0"/>
                                  </p:stCondLst>
                                  <p:childTnLst>
                                    <p:set>
                                      <p:cBhvr>
                                        <p:cTn dur="1" fill="hold" id="38">
                                          <p:stCondLst>
                                            <p:cond delay="0"/>
                                          </p:stCondLst>
                                        </p:cTn>
                                        <p:tgtEl>
                                          <p:spTgt spid="1048766">
                                            <p:txEl>
                                              <p:pRg st="0" end="0"/>
                                            </p:txEl>
                                          </p:spTgt>
                                        </p:tgtEl>
                                        <p:attrNameLst>
                                          <p:attrName>style.visibility</p:attrName>
                                        </p:attrNameLst>
                                      </p:cBhvr>
                                      <p:to>
                                        <p:strVal val="visible"/>
                                      </p:to>
                                    </p:set>
                                    <p:animEffect transition="in" filter="wipe(left)">
                                      <p:cBhvr>
                                        <p:cTn dur="500" id="39"/>
                                        <p:tgtEl>
                                          <p:spTgt spid="1048766">
                                            <p:txEl>
                                              <p:pRg st="0" end="0"/>
                                            </p:txEl>
                                          </p:spTgt>
                                        </p:tgtEl>
                                      </p:cBhvr>
                                    </p:animEffect>
                                  </p:childTnLst>
                                </p:cTn>
                              </p:par>
                            </p:childTnLst>
                          </p:cTn>
                        </p:par>
                        <p:par>
                          <p:cTn fill="hold" id="40">
                            <p:stCondLst>
                              <p:cond delay="4500"/>
                            </p:stCondLst>
                            <p:childTnLst>
                              <p:par>
                                <p:cTn decel="100000" fill="hold" grpId="0" id="41" nodeType="afterEffect" presetClass="entr" presetID="2" presetSubtype="1">
                                  <p:stCondLst>
                                    <p:cond delay="0"/>
                                  </p:stCondLst>
                                  <p:childTnLst>
                                    <p:set>
                                      <p:cBhvr>
                                        <p:cTn dur="1" fill="hold" id="42">
                                          <p:stCondLst>
                                            <p:cond delay="0"/>
                                          </p:stCondLst>
                                        </p:cTn>
                                        <p:tgtEl>
                                          <p:spTgt spid="1048767"/>
                                        </p:tgtEl>
                                        <p:attrNameLst>
                                          <p:attrName>style.visibility</p:attrName>
                                        </p:attrNameLst>
                                      </p:cBhvr>
                                      <p:to>
                                        <p:strVal val="visible"/>
                                      </p:to>
                                    </p:set>
                                    <p:anim calcmode="lin" valueType="num">
                                      <p:cBhvr additive="base">
                                        <p:cTn dur="500" fill="hold" id="43"/>
                                        <p:tgtEl>
                                          <p:spTgt spid="1048767"/>
                                        </p:tgtEl>
                                        <p:attrNameLst>
                                          <p:attrName>ppt_x</p:attrName>
                                        </p:attrNameLst>
                                      </p:cBhvr>
                                      <p:tavLst>
                                        <p:tav tm="0">
                                          <p:val>
                                            <p:strVal val="#ppt_x"/>
                                          </p:val>
                                        </p:tav>
                                        <p:tav tm="100000">
                                          <p:val>
                                            <p:strVal val="#ppt_x"/>
                                          </p:val>
                                        </p:tav>
                                      </p:tavLst>
                                    </p:anim>
                                    <p:anim calcmode="lin" valueType="num">
                                      <p:cBhvr additive="base">
                                        <p:cTn dur="500" fill="hold" id="44"/>
                                        <p:tgtEl>
                                          <p:spTgt spid="1048767"/>
                                        </p:tgtEl>
                                        <p:attrNameLst>
                                          <p:attrName>ppt_y</p:attrName>
                                        </p:attrNameLst>
                                      </p:cBhvr>
                                      <p:tavLst>
                                        <p:tav tm="0">
                                          <p:val>
                                            <p:strVal val="0-#ppt_h/2"/>
                                          </p:val>
                                        </p:tav>
                                        <p:tav tm="100000">
                                          <p:val>
                                            <p:strVal val="#ppt_y"/>
                                          </p:val>
                                        </p:tav>
                                      </p:tavLst>
                                    </p:anim>
                                  </p:childTnLst>
                                </p:cTn>
                              </p:par>
                            </p:childTnLst>
                          </p:cTn>
                        </p:par>
                        <p:par>
                          <p:cTn fill="hold" id="45">
                            <p:stCondLst>
                              <p:cond delay="5000"/>
                            </p:stCondLst>
                            <p:childTnLst>
                              <p:par>
                                <p:cTn fill="hold" grpId="0" id="46" nodeType="afterEffect" presetClass="entr" presetID="22" presetSubtype="8">
                                  <p:stCondLst>
                                    <p:cond delay="0"/>
                                  </p:stCondLst>
                                  <p:childTnLst>
                                    <p:set>
                                      <p:cBhvr>
                                        <p:cTn dur="1" fill="hold" id="47">
                                          <p:stCondLst>
                                            <p:cond delay="0"/>
                                          </p:stCondLst>
                                        </p:cTn>
                                        <p:tgtEl>
                                          <p:spTgt spid="1048768">
                                            <p:txEl>
                                              <p:pRg st="0" end="0"/>
                                            </p:txEl>
                                          </p:spTgt>
                                        </p:tgtEl>
                                        <p:attrNameLst>
                                          <p:attrName>style.visibility</p:attrName>
                                        </p:attrNameLst>
                                      </p:cBhvr>
                                      <p:to>
                                        <p:strVal val="visible"/>
                                      </p:to>
                                    </p:set>
                                    <p:animEffect transition="in" filter="wipe(left)">
                                      <p:cBhvr>
                                        <p:cTn dur="500" id="48"/>
                                        <p:tgtEl>
                                          <p:spTgt spid="1048768">
                                            <p:txEl>
                                              <p:pRg st="0" end="0"/>
                                            </p:txEl>
                                          </p:spTgt>
                                        </p:tgtEl>
                                      </p:cBhvr>
                                    </p:animEffect>
                                  </p:childTnLst>
                                </p:cTn>
                              </p:par>
                            </p:childTnLst>
                          </p:cTn>
                        </p:par>
                        <p:par>
                          <p:cTn fill="hold" id="49">
                            <p:stCondLst>
                              <p:cond delay="5500"/>
                            </p:stCondLst>
                            <p:childTnLst>
                              <p:par>
                                <p:cTn decel="100000" fill="hold" grpId="0" id="50" nodeType="afterEffect" presetClass="entr" presetID="2" presetSubtype="1">
                                  <p:stCondLst>
                                    <p:cond delay="0"/>
                                  </p:stCondLst>
                                  <p:childTnLst>
                                    <p:set>
                                      <p:cBhvr>
                                        <p:cTn dur="1" fill="hold" id="51">
                                          <p:stCondLst>
                                            <p:cond delay="0"/>
                                          </p:stCondLst>
                                        </p:cTn>
                                        <p:tgtEl>
                                          <p:spTgt spid="1048769"/>
                                        </p:tgtEl>
                                        <p:attrNameLst>
                                          <p:attrName>style.visibility</p:attrName>
                                        </p:attrNameLst>
                                      </p:cBhvr>
                                      <p:to>
                                        <p:strVal val="visible"/>
                                      </p:to>
                                    </p:set>
                                    <p:anim calcmode="lin" valueType="num">
                                      <p:cBhvr additive="base">
                                        <p:cTn dur="500" fill="hold" id="52"/>
                                        <p:tgtEl>
                                          <p:spTgt spid="1048769"/>
                                        </p:tgtEl>
                                        <p:attrNameLst>
                                          <p:attrName>ppt_x</p:attrName>
                                        </p:attrNameLst>
                                      </p:cBhvr>
                                      <p:tavLst>
                                        <p:tav tm="0">
                                          <p:val>
                                            <p:strVal val="#ppt_x"/>
                                          </p:val>
                                        </p:tav>
                                        <p:tav tm="100000">
                                          <p:val>
                                            <p:strVal val="#ppt_x"/>
                                          </p:val>
                                        </p:tav>
                                      </p:tavLst>
                                    </p:anim>
                                    <p:anim calcmode="lin" valueType="num">
                                      <p:cBhvr additive="base">
                                        <p:cTn dur="500" fill="hold" id="53"/>
                                        <p:tgtEl>
                                          <p:spTgt spid="1048769"/>
                                        </p:tgtEl>
                                        <p:attrNameLst>
                                          <p:attrName>ppt_y</p:attrName>
                                        </p:attrNameLst>
                                      </p:cBhvr>
                                      <p:tavLst>
                                        <p:tav tm="0">
                                          <p:val>
                                            <p:strVal val="0-#ppt_h/2"/>
                                          </p:val>
                                        </p:tav>
                                        <p:tav tm="100000">
                                          <p:val>
                                            <p:strVal val="#ppt_y"/>
                                          </p:val>
                                        </p:tav>
                                      </p:tavLst>
                                    </p:anim>
                                  </p:childTnLst>
                                </p:cTn>
                              </p:par>
                            </p:childTnLst>
                          </p:cTn>
                        </p:par>
                        <p:par>
                          <p:cTn fill="hold" id="54">
                            <p:stCondLst>
                              <p:cond delay="6000"/>
                            </p:stCondLst>
                            <p:childTnLst>
                              <p:par>
                                <p:cTn fill="hold" grpId="0" id="55" nodeType="afterEffect" presetClass="entr" presetID="22" presetSubtype="8">
                                  <p:stCondLst>
                                    <p:cond delay="0"/>
                                  </p:stCondLst>
                                  <p:childTnLst>
                                    <p:set>
                                      <p:cBhvr>
                                        <p:cTn dur="1" fill="hold" id="56">
                                          <p:stCondLst>
                                            <p:cond delay="0"/>
                                          </p:stCondLst>
                                        </p:cTn>
                                        <p:tgtEl>
                                          <p:spTgt spid="1048770">
                                            <p:txEl>
                                              <p:pRg st="0" end="0"/>
                                            </p:txEl>
                                          </p:spTgt>
                                        </p:tgtEl>
                                        <p:attrNameLst>
                                          <p:attrName>style.visibility</p:attrName>
                                        </p:attrNameLst>
                                      </p:cBhvr>
                                      <p:to>
                                        <p:strVal val="visible"/>
                                      </p:to>
                                    </p:set>
                                    <p:animEffect transition="in" filter="wipe(left)">
                                      <p:cBhvr>
                                        <p:cTn dur="500" id="57"/>
                                        <p:tgtEl>
                                          <p:spTgt spid="10487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61" grpId="0" animBg="1"/>
      <p:bldP spid="1048762" grpId="0" animBg="1"/>
      <p:bldP spid="1048763" grpId="0" build="p">
        <p:tmplLst>
          <p:tmpl lvl="1">
            <p:tnLst>
              <p:par>
                <p:cTn fill="hold" nodeType="afterEffect" presetClass="entr" presetID="22" presetSubtype="8">
                  <p:stCondLst>
                    <p:cond delay="0"/>
                  </p:stCondLst>
                  <p:childTnLst>
                    <p:set>
                      <p:cBhvr>
                        <p:cTn dur="1" fill="hold">
                          <p:stCondLst>
                            <p:cond delay="0"/>
                          </p:stCondLst>
                        </p:cTn>
                        <p:tgtEl>
                          <p:spTgt spid="1048763"/>
                        </p:tgtEl>
                        <p:attrNameLst>
                          <p:attrName>style.visibility</p:attrName>
                        </p:attrNameLst>
                      </p:cBhvr>
                      <p:to>
                        <p:strVal val="visible"/>
                      </p:to>
                    </p:set>
                    <p:animEffect transition="in" filter="wipe(left)">
                      <p:cBhvr>
                        <p:cTn dur="500"/>
                        <p:tgtEl>
                          <p:spTgt spid="1048763"/>
                        </p:tgtEl>
                      </p:cBhvr>
                    </p:animEffect>
                  </p:childTnLst>
                </p:cTn>
              </p:par>
            </p:tnLst>
          </p:tmpl>
        </p:tmplLst>
      </p:bldP>
      <p:bldP spid="1048764" grpId="0" build="p">
        <p:tmplLst>
          <p:tmpl lvl="1">
            <p:tnLst>
              <p:par>
                <p:cTn fill="hold" nodeType="afterEffect" presetClass="entr" presetID="22" presetSubtype="8">
                  <p:stCondLst>
                    <p:cond delay="0"/>
                  </p:stCondLst>
                  <p:childTnLst>
                    <p:set>
                      <p:cBhvr>
                        <p:cTn dur="1" fill="hold">
                          <p:stCondLst>
                            <p:cond delay="0"/>
                          </p:stCondLst>
                        </p:cTn>
                        <p:tgtEl>
                          <p:spTgt spid="1048764"/>
                        </p:tgtEl>
                        <p:attrNameLst>
                          <p:attrName>style.visibility</p:attrName>
                        </p:attrNameLst>
                      </p:cBhvr>
                      <p:to>
                        <p:strVal val="visible"/>
                      </p:to>
                    </p:set>
                    <p:animEffect transition="in" filter="wipe(left)">
                      <p:cBhvr>
                        <p:cTn dur="500"/>
                        <p:tgtEl>
                          <p:spTgt spid="1048764"/>
                        </p:tgtEl>
                      </p:cBhvr>
                    </p:animEffect>
                  </p:childTnLst>
                </p:cTn>
              </p:par>
            </p:tnLst>
          </p:tmpl>
        </p:tmplLst>
      </p:bldP>
      <p:bldP spid="1048765" grpId="0" animBg="1"/>
      <p:bldP spid="1048766" grpId="0" build="p">
        <p:tmplLst>
          <p:tmpl lvl="1">
            <p:tnLst>
              <p:par>
                <p:cTn fill="hold" nodeType="afterEffect" presetClass="entr" presetID="22" presetSubtype="8">
                  <p:stCondLst>
                    <p:cond delay="0"/>
                  </p:stCondLst>
                  <p:childTnLst>
                    <p:set>
                      <p:cBhvr>
                        <p:cTn dur="1" fill="hold">
                          <p:stCondLst>
                            <p:cond delay="0"/>
                          </p:stCondLst>
                        </p:cTn>
                        <p:tgtEl>
                          <p:spTgt spid="1048766"/>
                        </p:tgtEl>
                        <p:attrNameLst>
                          <p:attrName>style.visibility</p:attrName>
                        </p:attrNameLst>
                      </p:cBhvr>
                      <p:to>
                        <p:strVal val="visible"/>
                      </p:to>
                    </p:set>
                    <p:animEffect transition="in" filter="wipe(left)">
                      <p:cBhvr>
                        <p:cTn dur="500"/>
                        <p:tgtEl>
                          <p:spTgt spid="1048766"/>
                        </p:tgtEl>
                      </p:cBhvr>
                    </p:animEffect>
                  </p:childTnLst>
                </p:cTn>
              </p:par>
            </p:tnLst>
          </p:tmpl>
        </p:tmplLst>
      </p:bldP>
      <p:bldP spid="1048767" grpId="0" animBg="1"/>
      <p:bldP spid="1048768" grpId="0" build="p">
        <p:tmplLst>
          <p:tmpl lvl="1">
            <p:tnLst>
              <p:par>
                <p:cTn fill="hold" nodeType="afterEffect" presetClass="entr" presetID="22" presetSubtype="8">
                  <p:stCondLst>
                    <p:cond delay="0"/>
                  </p:stCondLst>
                  <p:childTnLst>
                    <p:set>
                      <p:cBhvr>
                        <p:cTn dur="1" fill="hold">
                          <p:stCondLst>
                            <p:cond delay="0"/>
                          </p:stCondLst>
                        </p:cTn>
                        <p:tgtEl>
                          <p:spTgt spid="1048768"/>
                        </p:tgtEl>
                        <p:attrNameLst>
                          <p:attrName>style.visibility</p:attrName>
                        </p:attrNameLst>
                      </p:cBhvr>
                      <p:to>
                        <p:strVal val="visible"/>
                      </p:to>
                    </p:set>
                    <p:animEffect transition="in" filter="wipe(left)">
                      <p:cBhvr>
                        <p:cTn dur="500"/>
                        <p:tgtEl>
                          <p:spTgt spid="1048768"/>
                        </p:tgtEl>
                      </p:cBhvr>
                    </p:animEffect>
                  </p:childTnLst>
                </p:cTn>
              </p:par>
            </p:tnLst>
          </p:tmpl>
        </p:tmplLst>
      </p:bldP>
      <p:bldP spid="1048769" grpId="0" animBg="1"/>
      <p:bldP spid="1048770" grpId="0" build="p">
        <p:tmplLst>
          <p:tmpl lvl="1">
            <p:tnLst>
              <p:par>
                <p:cTn fill="hold" nodeType="afterEffect" presetClass="entr" presetID="22" presetSubtype="8">
                  <p:stCondLst>
                    <p:cond delay="0"/>
                  </p:stCondLst>
                  <p:childTnLst>
                    <p:set>
                      <p:cBhvr>
                        <p:cTn dur="1" fill="hold">
                          <p:stCondLst>
                            <p:cond delay="0"/>
                          </p:stCondLst>
                        </p:cTn>
                        <p:tgtEl>
                          <p:spTgt spid="1048770"/>
                        </p:tgtEl>
                        <p:attrNameLst>
                          <p:attrName>style.visibility</p:attrName>
                        </p:attrNameLst>
                      </p:cBhvr>
                      <p:to>
                        <p:strVal val="visible"/>
                      </p:to>
                    </p:set>
                    <p:animEffect transition="in" filter="wipe(left)">
                      <p:cBhvr>
                        <p:cTn dur="500"/>
                        <p:tgtEl>
                          <p:spTgt spid="1048770"/>
                        </p:tgtEl>
                      </p:cBhvr>
                    </p:animEffect>
                  </p:childTnLst>
                </p:cTn>
              </p:par>
            </p:tnLst>
          </p:tmpl>
        </p:tmplLst>
      </p:bldP>
      <p:bldP spid="1048771" grpId="0" animBg="1"/>
      <p:bldP spid="1048772" grpId="0"/>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69" name=""/>
        <p:cNvGrpSpPr/>
        <p:nvPr/>
      </p:nvGrpSpPr>
      <p:grpSpPr>
        <a:xfrm>
          <a:off x="0" y="0"/>
          <a:ext cx="0" cy="0"/>
          <a:chOff x="0" y="0"/>
          <a:chExt cx="0" cy="0"/>
        </a:xfrm>
      </p:grpSpPr>
      <p:sp>
        <p:nvSpPr>
          <p:cNvPr id="1049029" name="フッター プレースホルダー 2"/>
          <p:cNvSpPr>
            <a:spLocks noGrp="1"/>
          </p:cNvSpPr>
          <p:nvPr userDrawn="1">
            <p:ph type="ftr" sz="quarter" idx="10"/>
          </p:nvPr>
        </p:nvSpPr>
        <p:spPr/>
        <p:txBody>
          <a:bodyPr/>
          <a:p>
            <a:r>
              <a:rPr altLang="ja-JP" lang="en-US"/>
              <a:t>The Power of PowerPoint | thepopp.com</a:t>
            </a:r>
            <a:endParaRPr altLang="en-US" dirty="0" lang="ja-JP"/>
          </a:p>
        </p:txBody>
      </p:sp>
      <p:sp>
        <p:nvSpPr>
          <p:cNvPr id="1049030" name="スライド番号プレースホルダー 3"/>
          <p:cNvSpPr>
            <a:spLocks noGrp="1"/>
          </p:cNvSpPr>
          <p:nvPr userDrawn="1">
            <p:ph type="sldNum" sz="quarter" idx="11"/>
          </p:nvPr>
        </p:nvSpPr>
        <p:spPr/>
        <p:txBody>
          <a:bodyPr/>
          <a:p>
            <a:fld id="{E6459DFB-86F3-43FA-8567-2EA6E426AE90}" type="slidenum">
              <a:rPr altLang="en-US" lang="ja-JP" smtClean="0"/>
              <a:t>‹#›</a:t>
            </a:fld>
            <a:endParaRPr altLang="en-US" lang="ja-JP"/>
          </a:p>
        </p:txBody>
      </p:sp>
      <p:sp>
        <p:nvSpPr>
          <p:cNvPr id="1049031" name="正方形/長方形 4"/>
          <p:cNvSpPr/>
          <p:nvPr userDrawn="1"/>
        </p:nvSpPr>
        <p:spPr>
          <a:xfrm>
            <a:off x="-1" y="0"/>
            <a:ext cx="18286413" cy="111818"/>
          </a:xfrm>
          <a:prstGeom prst="rect"/>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264" name=""/>
        <p:cNvGrpSpPr/>
        <p:nvPr/>
      </p:nvGrpSpPr>
      <p:grpSpPr>
        <a:xfrm>
          <a:off x="0" y="0"/>
          <a:ext cx="0" cy="0"/>
          <a:chOff x="0" y="0"/>
          <a:chExt cx="0" cy="0"/>
        </a:xfrm>
      </p:grpSpPr>
      <p:sp>
        <p:nvSpPr>
          <p:cNvPr id="1050326" name="タイトル 1"/>
          <p:cNvSpPr>
            <a:spLocks noGrp="1"/>
          </p:cNvSpPr>
          <p:nvPr>
            <p:ph type="ctrTitle" hasCustomPrompt="1"/>
          </p:nvPr>
        </p:nvSpPr>
        <p:spPr>
          <a:xfrm>
            <a:off x="1371481" y="3972857"/>
            <a:ext cx="15543451" cy="1585999"/>
          </a:xfrm>
        </p:spPr>
        <p:txBody>
          <a:bodyPr anchor="t">
            <a:noAutofit/>
          </a:bodyPr>
          <a:lstStyle>
            <a:lvl1pPr algn="ctr">
              <a:defRPr baseline="0" sz="9600">
                <a:solidFill>
                  <a:schemeClr val="accent1"/>
                </a:solidFill>
                <a:latin typeface="Route 159 UltraLight" pitchFamily="50" charset="0"/>
              </a:defRPr>
            </a:lvl1pPr>
          </a:lstStyle>
          <a:p>
            <a:r>
              <a:rPr altLang="ja-JP" dirty="0" kumimoji="1" lang="en-US"/>
              <a:t>YOUR TITLE GOES HERE</a:t>
            </a:r>
            <a:endParaRPr altLang="en-US" dirty="0" kumimoji="1" lang="ja-JP"/>
          </a:p>
        </p:txBody>
      </p:sp>
      <p:sp>
        <p:nvSpPr>
          <p:cNvPr id="1050327" name="サブタイトル 2"/>
          <p:cNvSpPr>
            <a:spLocks noGrp="1"/>
          </p:cNvSpPr>
          <p:nvPr>
            <p:ph type="subTitle" idx="1" hasCustomPrompt="1"/>
          </p:nvPr>
        </p:nvSpPr>
        <p:spPr>
          <a:xfrm>
            <a:off x="1366342" y="8527876"/>
            <a:ext cx="15553728" cy="1512168"/>
          </a:xfrm>
        </p:spPr>
        <p:txBody>
          <a:bodyPr>
            <a:normAutofit/>
          </a:bodyPr>
          <a:lstStyle>
            <a:lvl1pPr algn="ctr" indent="0" marL="0">
              <a:buNone/>
              <a:defRPr sz="2000">
                <a:solidFill>
                  <a:schemeClr val="tx1">
                    <a:tint val="75000"/>
                  </a:schemeClr>
                </a:solidFill>
                <a:latin typeface="+mj-lt"/>
              </a:defRPr>
            </a:lvl1pPr>
            <a:lvl2pPr algn="ctr" indent="0" marL="816376">
              <a:buNone/>
              <a:defRPr>
                <a:solidFill>
                  <a:schemeClr val="tx1">
                    <a:tint val="75000"/>
                  </a:schemeClr>
                </a:solidFill>
              </a:defRPr>
            </a:lvl2pPr>
            <a:lvl3pPr algn="ctr" indent="0" marL="1632753">
              <a:buNone/>
              <a:defRPr>
                <a:solidFill>
                  <a:schemeClr val="tx1">
                    <a:tint val="75000"/>
                  </a:schemeClr>
                </a:solidFill>
              </a:defRPr>
            </a:lvl3pPr>
            <a:lvl4pPr algn="ctr" indent="0" marL="2449129">
              <a:buNone/>
              <a:defRPr>
                <a:solidFill>
                  <a:schemeClr val="tx1">
                    <a:tint val="75000"/>
                  </a:schemeClr>
                </a:solidFill>
              </a:defRPr>
            </a:lvl4pPr>
            <a:lvl5pPr algn="ctr" indent="0" marL="3265505">
              <a:buNone/>
              <a:defRPr>
                <a:solidFill>
                  <a:schemeClr val="tx1">
                    <a:tint val="75000"/>
                  </a:schemeClr>
                </a:solidFill>
              </a:defRPr>
            </a:lvl5pPr>
            <a:lvl6pPr algn="ctr" indent="0" marL="4081882">
              <a:buNone/>
              <a:defRPr>
                <a:solidFill>
                  <a:schemeClr val="tx1">
                    <a:tint val="75000"/>
                  </a:schemeClr>
                </a:solidFill>
              </a:defRPr>
            </a:lvl6pPr>
            <a:lvl7pPr algn="ctr" indent="0" marL="4898258">
              <a:buNone/>
              <a:defRPr>
                <a:solidFill>
                  <a:schemeClr val="tx1">
                    <a:tint val="75000"/>
                  </a:schemeClr>
                </a:solidFill>
              </a:defRPr>
            </a:lvl7pPr>
            <a:lvl8pPr algn="ctr" indent="0" marL="5714634">
              <a:buNone/>
              <a:defRPr>
                <a:solidFill>
                  <a:schemeClr val="tx1">
                    <a:tint val="75000"/>
                  </a:schemeClr>
                </a:solidFill>
              </a:defRPr>
            </a:lvl8pPr>
            <a:lvl9pPr algn="ctr" indent="0" marL="6531011">
              <a:buNone/>
              <a:defRPr>
                <a:solidFill>
                  <a:schemeClr val="tx1">
                    <a:tint val="75000"/>
                  </a:schemeClr>
                </a:solidFill>
              </a:defRPr>
            </a:lvl9pPr>
          </a:lstStyle>
          <a:p>
            <a:r>
              <a:rPr altLang="ja-JP" dirty="0" kumimoji="1" lang="en-US"/>
              <a:t>Information</a:t>
            </a:r>
            <a:endParaRPr altLang="en-US" dirty="0" kumimoji="1" lang="ja-JP"/>
          </a:p>
        </p:txBody>
      </p:sp>
      <p:sp>
        <p:nvSpPr>
          <p:cNvPr id="1050328"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altLang="ja-JP" dirty="0" kumimoji="1" lang="en-US"/>
              <a:t>Subtitle goes here</a:t>
            </a:r>
            <a:endParaRPr altLang="en-US" dirty="0" kumimoji="1" lang="ja-JP"/>
          </a:p>
        </p:txBody>
      </p:sp>
      <p:grpSp>
        <p:nvGrpSpPr>
          <p:cNvPr id="265" name="グループ化 5"/>
          <p:cNvGrpSpPr/>
          <p:nvPr userDrawn="1"/>
        </p:nvGrpSpPr>
        <p:grpSpPr>
          <a:xfrm>
            <a:off x="8595214" y="8095828"/>
            <a:ext cx="1088138" cy="188527"/>
            <a:chOff x="8595214" y="6592642"/>
            <a:chExt cx="1088138" cy="188527"/>
          </a:xfrm>
        </p:grpSpPr>
        <p:sp>
          <p:nvSpPr>
            <p:cNvPr id="1050329" name="円/楕円 23"/>
            <p:cNvSpPr/>
            <p:nvPr userDrawn="1"/>
          </p:nvSpPr>
          <p:spPr>
            <a:xfrm>
              <a:off x="9048943" y="6592642"/>
              <a:ext cx="188527" cy="188527"/>
            </a:xfrm>
            <a:prstGeom prst="ellipse"/>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p>
          </p:txBody>
        </p:sp>
        <p:sp>
          <p:nvSpPr>
            <p:cNvPr id="1050330" name="円/楕円 24"/>
            <p:cNvSpPr/>
            <p:nvPr userDrawn="1"/>
          </p:nvSpPr>
          <p:spPr>
            <a:xfrm>
              <a:off x="8595214" y="6592642"/>
              <a:ext cx="188527" cy="188527"/>
            </a:xfrm>
            <a:prstGeom prst="ellipse"/>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p>
          </p:txBody>
        </p:sp>
        <p:sp>
          <p:nvSpPr>
            <p:cNvPr id="1050331" name="円/楕円 25"/>
            <p:cNvSpPr/>
            <p:nvPr userDrawn="1"/>
          </p:nvSpPr>
          <p:spPr>
            <a:xfrm>
              <a:off x="9494825" y="6592642"/>
              <a:ext cx="188527" cy="188527"/>
            </a:xfrm>
            <a:prstGeom prst="ellipse"/>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p>
          </p:txBody>
        </p:sp>
      </p:grpSp>
      <p:sp>
        <p:nvSpPr>
          <p:cNvPr id="1050332" name="円/楕円 3"/>
          <p:cNvSpPr/>
          <p:nvPr userDrawn="1"/>
        </p:nvSpPr>
        <p:spPr>
          <a:xfrm>
            <a:off x="7039260" y="2492117"/>
            <a:ext cx="864096" cy="864096"/>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p>
        </p:txBody>
      </p:sp>
      <p:sp>
        <p:nvSpPr>
          <p:cNvPr id="1050333" name="円/楕円 11"/>
          <p:cNvSpPr/>
          <p:nvPr userDrawn="1"/>
        </p:nvSpPr>
        <p:spPr>
          <a:xfrm>
            <a:off x="8153859" y="2492117"/>
            <a:ext cx="864096" cy="864096"/>
          </a:xfrm>
          <a:prstGeom prst="ellips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p>
        </p:txBody>
      </p:sp>
      <p:sp>
        <p:nvSpPr>
          <p:cNvPr id="1050334" name="円/楕円 12"/>
          <p:cNvSpPr/>
          <p:nvPr userDrawn="1"/>
        </p:nvSpPr>
        <p:spPr>
          <a:xfrm>
            <a:off x="9268458" y="2492117"/>
            <a:ext cx="864096" cy="864096"/>
          </a:xfrm>
          <a:prstGeom prst="ellipse"/>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p>
        </p:txBody>
      </p:sp>
      <p:sp>
        <p:nvSpPr>
          <p:cNvPr id="1050335" name="円/楕円 13"/>
          <p:cNvSpPr/>
          <p:nvPr userDrawn="1"/>
        </p:nvSpPr>
        <p:spPr>
          <a:xfrm>
            <a:off x="10383056" y="2492117"/>
            <a:ext cx="864096" cy="864096"/>
          </a:xfrm>
          <a:prstGeom prst="ellips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0" presetSubtype="0">
                                  <p:stCondLst>
                                    <p:cond delay="0"/>
                                  </p:stCondLst>
                                  <p:childTnLst>
                                    <p:set>
                                      <p:cBhvr>
                                        <p:cTn dur="1" fill="hold" id="6">
                                          <p:stCondLst>
                                            <p:cond delay="0"/>
                                          </p:stCondLst>
                                        </p:cTn>
                                        <p:tgtEl>
                                          <p:spTgt spid="1050332"/>
                                        </p:tgtEl>
                                        <p:attrNameLst>
                                          <p:attrName>style.visibility</p:attrName>
                                        </p:attrNameLst>
                                      </p:cBhvr>
                                      <p:to>
                                        <p:strVal val="visible"/>
                                      </p:to>
                                    </p:set>
                                    <p:animEffect transition="in" filter="fade">
                                      <p:cBhvr>
                                        <p:cTn dur="500" id="7"/>
                                        <p:tgtEl>
                                          <p:spTgt spid="1050332"/>
                                        </p:tgtEl>
                                      </p:cBhvr>
                                    </p:animEffect>
                                  </p:childTnLst>
                                </p:cTn>
                              </p:par>
                              <p:par>
                                <p:cTn fill="hold" grpId="0" id="8" nodeType="withEffect" presetClass="entr" presetID="10" presetSubtype="0">
                                  <p:stCondLst>
                                    <p:cond delay="500"/>
                                  </p:stCondLst>
                                  <p:childTnLst>
                                    <p:set>
                                      <p:cBhvr>
                                        <p:cTn dur="1" fill="hold" id="9">
                                          <p:stCondLst>
                                            <p:cond delay="0"/>
                                          </p:stCondLst>
                                        </p:cTn>
                                        <p:tgtEl>
                                          <p:spTgt spid="1050333"/>
                                        </p:tgtEl>
                                        <p:attrNameLst>
                                          <p:attrName>style.visibility</p:attrName>
                                        </p:attrNameLst>
                                      </p:cBhvr>
                                      <p:to>
                                        <p:strVal val="visible"/>
                                      </p:to>
                                    </p:set>
                                    <p:animEffect transition="in" filter="fade">
                                      <p:cBhvr>
                                        <p:cTn dur="500" id="10"/>
                                        <p:tgtEl>
                                          <p:spTgt spid="1050333"/>
                                        </p:tgtEl>
                                      </p:cBhvr>
                                    </p:animEffect>
                                  </p:childTnLst>
                                </p:cTn>
                              </p:par>
                              <p:par>
                                <p:cTn fill="hold" grpId="0" id="11" nodeType="withEffect" presetClass="entr" presetID="10" presetSubtype="0">
                                  <p:stCondLst>
                                    <p:cond delay="1000"/>
                                  </p:stCondLst>
                                  <p:childTnLst>
                                    <p:set>
                                      <p:cBhvr>
                                        <p:cTn dur="1" fill="hold" id="12">
                                          <p:stCondLst>
                                            <p:cond delay="0"/>
                                          </p:stCondLst>
                                        </p:cTn>
                                        <p:tgtEl>
                                          <p:spTgt spid="1050334"/>
                                        </p:tgtEl>
                                        <p:attrNameLst>
                                          <p:attrName>style.visibility</p:attrName>
                                        </p:attrNameLst>
                                      </p:cBhvr>
                                      <p:to>
                                        <p:strVal val="visible"/>
                                      </p:to>
                                    </p:set>
                                    <p:animEffect transition="in" filter="fade">
                                      <p:cBhvr>
                                        <p:cTn dur="500" id="13"/>
                                        <p:tgtEl>
                                          <p:spTgt spid="1050334"/>
                                        </p:tgtEl>
                                      </p:cBhvr>
                                    </p:animEffect>
                                  </p:childTnLst>
                                </p:cTn>
                              </p:par>
                              <p:par>
                                <p:cTn fill="hold" grpId="0" id="14" nodeType="withEffect" presetClass="entr" presetID="10" presetSubtype="0">
                                  <p:stCondLst>
                                    <p:cond delay="1500"/>
                                  </p:stCondLst>
                                  <p:childTnLst>
                                    <p:set>
                                      <p:cBhvr>
                                        <p:cTn dur="1" fill="hold" id="15">
                                          <p:stCondLst>
                                            <p:cond delay="0"/>
                                          </p:stCondLst>
                                        </p:cTn>
                                        <p:tgtEl>
                                          <p:spTgt spid="1050335"/>
                                        </p:tgtEl>
                                        <p:attrNameLst>
                                          <p:attrName>style.visibility</p:attrName>
                                        </p:attrNameLst>
                                      </p:cBhvr>
                                      <p:to>
                                        <p:strVal val="visible"/>
                                      </p:to>
                                    </p:set>
                                    <p:animEffect transition="in" filter="fade">
                                      <p:cBhvr>
                                        <p:cTn dur="500" id="16"/>
                                        <p:tgtEl>
                                          <p:spTgt spid="1050335"/>
                                        </p:tgtEl>
                                      </p:cBhvr>
                                    </p:animEffect>
                                  </p:childTnLst>
                                </p:cTn>
                              </p:par>
                            </p:childTnLst>
                          </p:cTn>
                        </p:par>
                        <p:par>
                          <p:cTn fill="hold" id="17">
                            <p:stCondLst>
                              <p:cond delay="2000"/>
                            </p:stCondLst>
                            <p:childTnLst>
                              <p:par>
                                <p:cTn decel="100000" fill="hold" grpId="0" id="18" nodeType="afterEffect" presetClass="entr" presetID="2" presetSubtype="2">
                                  <p:stCondLst>
                                    <p:cond delay="0"/>
                                  </p:stCondLst>
                                  <p:iterate type="wd">
                                    <p:tmPct val="10000"/>
                                  </p:iterate>
                                  <p:childTnLst>
                                    <p:set>
                                      <p:cBhvr>
                                        <p:cTn dur="1" fill="hold" id="19">
                                          <p:stCondLst>
                                            <p:cond delay="0"/>
                                          </p:stCondLst>
                                        </p:cTn>
                                        <p:tgtEl>
                                          <p:spTgt spid="1050328">
                                            <p:txEl>
                                              <p:pRg st="0" end="0"/>
                                            </p:txEl>
                                          </p:spTgt>
                                        </p:tgtEl>
                                        <p:attrNameLst>
                                          <p:attrName>style.visibility</p:attrName>
                                        </p:attrNameLst>
                                      </p:cBhvr>
                                      <p:to>
                                        <p:strVal val="visible"/>
                                      </p:to>
                                    </p:set>
                                    <p:anim calcmode="lin" valueType="num">
                                      <p:cBhvr additive="base">
                                        <p:cTn dur="750" fill="hold" id="20"/>
                                        <p:tgtEl>
                                          <p:spTgt spid="1050328">
                                            <p:txEl>
                                              <p:pRg st="0" end="0"/>
                                            </p:txEl>
                                          </p:spTgt>
                                        </p:tgtEl>
                                        <p:attrNameLst>
                                          <p:attrName>ppt_x</p:attrName>
                                        </p:attrNameLst>
                                      </p:cBhvr>
                                      <p:tavLst>
                                        <p:tav tm="0">
                                          <p:val>
                                            <p:strVal val="1+#ppt_w/2"/>
                                          </p:val>
                                        </p:tav>
                                        <p:tav tm="100000">
                                          <p:val>
                                            <p:strVal val="#ppt_x"/>
                                          </p:val>
                                        </p:tav>
                                      </p:tavLst>
                                    </p:anim>
                                    <p:anim calcmode="lin" valueType="num">
                                      <p:cBhvr additive="base">
                                        <p:cTn dur="750" fill="hold" id="21"/>
                                        <p:tgtEl>
                                          <p:spTgt spid="1050328">
                                            <p:txEl>
                                              <p:pRg st="0" end="0"/>
                                            </p:txEl>
                                          </p:spTgt>
                                        </p:tgtEl>
                                        <p:attrNameLst>
                                          <p:attrName>ppt_y</p:attrName>
                                        </p:attrNameLst>
                                      </p:cBhvr>
                                      <p:tavLst>
                                        <p:tav tm="0">
                                          <p:val>
                                            <p:strVal val="#ppt_y"/>
                                          </p:val>
                                        </p:tav>
                                        <p:tav tm="100000">
                                          <p:val>
                                            <p:strVal val="#ppt_y"/>
                                          </p:val>
                                        </p:tav>
                                      </p:tavLst>
                                    </p:anim>
                                  </p:childTnLst>
                                </p:cTn>
                              </p:par>
                              <p:par>
                                <p:cTn decel="100000" fill="hold" grpId="0" id="22" nodeType="withEffect" presetClass="entr" presetID="2" presetSubtype="8">
                                  <p:stCondLst>
                                    <p:cond delay="0"/>
                                  </p:stCondLst>
                                  <p:iterate type="lt">
                                    <p:tmPct val="10000"/>
                                  </p:iterate>
                                  <p:childTnLst>
                                    <p:set>
                                      <p:cBhvr>
                                        <p:cTn dur="1" fill="hold" id="23">
                                          <p:stCondLst>
                                            <p:cond delay="0"/>
                                          </p:stCondLst>
                                        </p:cTn>
                                        <p:tgtEl>
                                          <p:spTgt spid="1050326"/>
                                        </p:tgtEl>
                                        <p:attrNameLst>
                                          <p:attrName>style.visibility</p:attrName>
                                        </p:attrNameLst>
                                      </p:cBhvr>
                                      <p:to>
                                        <p:strVal val="visible"/>
                                      </p:to>
                                    </p:set>
                                    <p:anim calcmode="lin" valueType="num">
                                      <p:cBhvr additive="base">
                                        <p:cTn dur="750" fill="hold" id="24"/>
                                        <p:tgtEl>
                                          <p:spTgt spid="1050326"/>
                                        </p:tgtEl>
                                        <p:attrNameLst>
                                          <p:attrName>ppt_x</p:attrName>
                                        </p:attrNameLst>
                                      </p:cBhvr>
                                      <p:tavLst>
                                        <p:tav tm="0">
                                          <p:val>
                                            <p:strVal val="0-#ppt_w/2"/>
                                          </p:val>
                                        </p:tav>
                                        <p:tav tm="100000">
                                          <p:val>
                                            <p:strVal val="#ppt_x"/>
                                          </p:val>
                                        </p:tav>
                                      </p:tavLst>
                                    </p:anim>
                                    <p:anim calcmode="lin" valueType="num">
                                      <p:cBhvr additive="base">
                                        <p:cTn dur="750" fill="hold" id="25"/>
                                        <p:tgtEl>
                                          <p:spTgt spid="1050326"/>
                                        </p:tgtEl>
                                        <p:attrNameLst>
                                          <p:attrName>ppt_y</p:attrName>
                                        </p:attrNameLst>
                                      </p:cBhvr>
                                      <p:tavLst>
                                        <p:tav tm="0">
                                          <p:val>
                                            <p:strVal val="#ppt_y"/>
                                          </p:val>
                                        </p:tav>
                                        <p:tav tm="100000">
                                          <p:val>
                                            <p:strVal val="#ppt_y"/>
                                          </p:val>
                                        </p:tav>
                                      </p:tavLst>
                                    </p:anim>
                                  </p:childTnLst>
                                </p:cTn>
                              </p:par>
                            </p:childTnLst>
                          </p:cTn>
                        </p:par>
                        <p:par>
                          <p:cTn fill="hold" id="26">
                            <p:stCondLst>
                              <p:cond delay="3950"/>
                            </p:stCondLst>
                            <p:childTnLst>
                              <p:par>
                                <p:cTn fill="hold" id="27" nodeType="afterEffect" presetClass="entr" presetID="10" presetSubtype="0">
                                  <p:stCondLst>
                                    <p:cond delay="500"/>
                                  </p:stCondLst>
                                  <p:childTnLst>
                                    <p:set>
                                      <p:cBhvr>
                                        <p:cTn dur="1" fill="hold" id="28">
                                          <p:stCondLst>
                                            <p:cond delay="0"/>
                                          </p:stCondLst>
                                        </p:cTn>
                                        <p:tgtEl>
                                          <p:spTgt spid="265"/>
                                        </p:tgtEl>
                                        <p:attrNameLst>
                                          <p:attrName>style.visibility</p:attrName>
                                        </p:attrNameLst>
                                      </p:cBhvr>
                                      <p:to>
                                        <p:strVal val="visible"/>
                                      </p:to>
                                    </p:set>
                                    <p:animEffect transition="in" filter="fade">
                                      <p:cBhvr>
                                        <p:cTn dur="500" id="29"/>
                                        <p:tgtEl>
                                          <p:spTgt spid="265"/>
                                        </p:tgtEl>
                                      </p:cBhvr>
                                    </p:animEffect>
                                  </p:childTnLst>
                                </p:cTn>
                              </p:par>
                            </p:childTnLst>
                          </p:cTn>
                        </p:par>
                        <p:par>
                          <p:cTn fill="hold" id="30">
                            <p:stCondLst>
                              <p:cond delay="4950"/>
                            </p:stCondLst>
                            <p:childTnLst>
                              <p:par>
                                <p:cTn fill="hold" grpId="0" id="31" nodeType="afterEffect" presetClass="entr" presetID="10" presetSubtype="0">
                                  <p:stCondLst>
                                    <p:cond delay="0"/>
                                  </p:stCondLst>
                                  <p:childTnLst>
                                    <p:set>
                                      <p:cBhvr>
                                        <p:cTn dur="1" fill="hold" id="32">
                                          <p:stCondLst>
                                            <p:cond delay="0"/>
                                          </p:stCondLst>
                                        </p:cTn>
                                        <p:tgtEl>
                                          <p:spTgt spid="1050327">
                                            <p:txEl>
                                              <p:pRg st="0" end="0"/>
                                            </p:txEl>
                                          </p:spTgt>
                                        </p:tgtEl>
                                        <p:attrNameLst>
                                          <p:attrName>style.visibility</p:attrName>
                                        </p:attrNameLst>
                                      </p:cBhvr>
                                      <p:to>
                                        <p:strVal val="visible"/>
                                      </p:to>
                                    </p:set>
                                    <p:animEffect transition="in" filter="fade">
                                      <p:cBhvr>
                                        <p:cTn dur="500" id="33"/>
                                        <p:tgtEl>
                                          <p:spTgt spid="10503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326" grpId="0"/>
      <p:bldP spid="1050327" grpId="0" build="p">
        <p:tmplLst>
          <p:tmpl lvl="1">
            <p:tnLst>
              <p:par>
                <p:cTn fill="hold" nodeType="afterEffect" presetClass="entr" presetID="10" presetSubtype="0">
                  <p:stCondLst>
                    <p:cond delay="0"/>
                  </p:stCondLst>
                  <p:childTnLst>
                    <p:set>
                      <p:cBhvr>
                        <p:cTn dur="1" fill="hold">
                          <p:stCondLst>
                            <p:cond delay="0"/>
                          </p:stCondLst>
                        </p:cTn>
                        <p:tgtEl>
                          <p:spTgt spid="1050327"/>
                        </p:tgtEl>
                        <p:attrNameLst>
                          <p:attrName>style.visibility</p:attrName>
                        </p:attrNameLst>
                      </p:cBhvr>
                      <p:to>
                        <p:strVal val="visible"/>
                      </p:to>
                    </p:set>
                    <p:animEffect transition="in" filter="fade">
                      <p:cBhvr>
                        <p:cTn dur="500"/>
                        <p:tgtEl>
                          <p:spTgt spid="1050327"/>
                        </p:tgtEl>
                      </p:cBhvr>
                    </p:animEffect>
                  </p:childTnLst>
                </p:cTn>
              </p:par>
            </p:tnLst>
          </p:tmpl>
        </p:tmplLst>
      </p:bldP>
      <p:bldP spid="1050328" grpId="0" build="p">
        <p:tmplLst>
          <p:tmpl lvl="1">
            <p:tnLst>
              <p:par>
                <p:cTn decel="100000" fill="hold" nodeType="afterEffect" presetClass="entr" presetID="2" presetSubtype="2">
                  <p:stCondLst>
                    <p:cond delay="0"/>
                  </p:stCondLst>
                  <p:iterate type="wd">
                    <p:tmPct val="10000"/>
                  </p:iterate>
                  <p:childTnLst>
                    <p:set>
                      <p:cBhvr>
                        <p:cTn dur="1" fill="hold">
                          <p:stCondLst>
                            <p:cond delay="0"/>
                          </p:stCondLst>
                        </p:cTn>
                        <p:tgtEl>
                          <p:spTgt spid="1050328"/>
                        </p:tgtEl>
                        <p:attrNameLst>
                          <p:attrName>style.visibility</p:attrName>
                        </p:attrNameLst>
                      </p:cBhvr>
                      <p:to>
                        <p:strVal val="visible"/>
                      </p:to>
                    </p:set>
                    <p:anim calcmode="lin" valueType="num">
                      <p:cBhvr additive="base">
                        <p:cTn dur="750" fill="hold"/>
                        <p:tgtEl>
                          <p:spTgt spid="1050328"/>
                        </p:tgtEl>
                        <p:attrNameLst>
                          <p:attrName>ppt_x</p:attrName>
                        </p:attrNameLst>
                      </p:cBhvr>
                      <p:tavLst>
                        <p:tav tm="0">
                          <p:val>
                            <p:strVal val="1+#ppt_w/2"/>
                          </p:val>
                        </p:tav>
                        <p:tav tm="100000">
                          <p:val>
                            <p:strVal val="#ppt_x"/>
                          </p:val>
                        </p:tav>
                      </p:tavLst>
                    </p:anim>
                    <p:anim calcmode="lin" valueType="num">
                      <p:cBhvr additive="base">
                        <p:cTn dur="750" fill="hold"/>
                        <p:tgtEl>
                          <p:spTgt spid="1050328"/>
                        </p:tgtEl>
                        <p:attrNameLst>
                          <p:attrName>ppt_y</p:attrName>
                        </p:attrNameLst>
                      </p:cBhvr>
                      <p:tavLst>
                        <p:tav tm="0">
                          <p:val>
                            <p:strVal val="#ppt_y"/>
                          </p:val>
                        </p:tav>
                        <p:tav tm="100000">
                          <p:val>
                            <p:strVal val="#ppt_y"/>
                          </p:val>
                        </p:tav>
                      </p:tavLst>
                    </p:anim>
                  </p:childTnLst>
                </p:cTn>
              </p:par>
            </p:tnLst>
          </p:tmpl>
        </p:tmplLst>
      </p:bldP>
      <p:bldP spid="1050332" grpId="0" animBg="1"/>
      <p:bldP spid="1050333" grpId="0" animBg="1"/>
      <p:bldP spid="1050334" grpId="0" animBg="1"/>
      <p:bldP spid="1050335"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234" name=""/>
        <p:cNvGrpSpPr/>
        <p:nvPr/>
      </p:nvGrpSpPr>
      <p:grpSpPr>
        <a:xfrm>
          <a:off x="0" y="0"/>
          <a:ext cx="0" cy="0"/>
          <a:chOff x="0" y="0"/>
          <a:chExt cx="0" cy="0"/>
        </a:xfrm>
      </p:grpSpPr>
      <p:sp>
        <p:nvSpPr>
          <p:cNvPr id="1050041" name="タイトル 1"/>
          <p:cNvSpPr>
            <a:spLocks noGrp="1"/>
          </p:cNvSpPr>
          <p:nvPr>
            <p:ph type="title" hasCustomPrompt="1"/>
          </p:nvPr>
        </p:nvSpPr>
        <p:spPr/>
        <p:txBody>
          <a:bodyPr/>
          <a:p>
            <a:r>
              <a:rPr altLang="ja-JP" dirty="0" kumimoji="1" lang="en-US"/>
              <a:t>Slide Title Goes Here</a:t>
            </a:r>
            <a:endParaRPr altLang="en-US" dirty="0" kumimoji="1" lang="ja-JP"/>
          </a:p>
        </p:txBody>
      </p:sp>
      <p:sp>
        <p:nvSpPr>
          <p:cNvPr id="1050042" name="フッター プレースホルダー 2"/>
          <p:cNvSpPr>
            <a:spLocks noGrp="1"/>
          </p:cNvSpPr>
          <p:nvPr>
            <p:ph type="ftr" sz="quarter" idx="10"/>
          </p:nvPr>
        </p:nvSpPr>
        <p:spPr/>
        <p:txBody>
          <a:bodyPr/>
          <a:p>
            <a:r>
              <a:rPr altLang="ja-JP" lang="en-US"/>
              <a:t>The Power of PowerPoint | thepopp.com</a:t>
            </a:r>
            <a:endParaRPr altLang="en-US" dirty="0" lang="ja-JP"/>
          </a:p>
        </p:txBody>
      </p:sp>
      <p:sp>
        <p:nvSpPr>
          <p:cNvPr id="1050043" name="スライド番号プレースホルダー 3"/>
          <p:cNvSpPr>
            <a:spLocks noGrp="1"/>
          </p:cNvSpPr>
          <p:nvPr>
            <p:ph type="sldNum" sz="quarter" idx="11"/>
          </p:nvPr>
        </p:nvSpPr>
        <p:spPr/>
        <p:txBody>
          <a:bodyPr/>
          <a:p>
            <a:fld id="{E6459DFB-86F3-43FA-8567-2EA6E426AE90}" type="slidenum">
              <a:rPr altLang="en-US" lang="ja-JP" smtClean="0"/>
              <a:t>‹#›</a:t>
            </a:fld>
            <a:endParaRPr altLang="en-US" lang="ja-JP"/>
          </a:p>
        </p:txBody>
      </p:sp>
      <p:sp>
        <p:nvSpPr>
          <p:cNvPr id="1050044" name="テキスト プレースホルダー 6"/>
          <p:cNvSpPr>
            <a:spLocks noGrp="1"/>
          </p:cNvSpPr>
          <p:nvPr>
            <p:ph type="body" sz="quarter" idx="13" hasCustomPrompt="1"/>
          </p:nvPr>
        </p:nvSpPr>
        <p:spPr>
          <a:xfrm>
            <a:off x="3166542" y="1543100"/>
            <a:ext cx="14329592" cy="504056"/>
          </a:xfrm>
        </p:spPr>
        <p:txBody>
          <a:bodyPr bIns="81638" lIns="163275" rIns="163275" rtlCol="0" tIns="81638" vert="horz">
            <a:normAutofit/>
          </a:bodyPr>
          <a:lstStyle>
            <a:lvl1pPr>
              <a:defRPr altLang="en-US" dirty="0" i="1" lang="ja-JP">
                <a:solidFill>
                  <a:schemeClr val="tx1">
                    <a:lumMod val="50000"/>
                    <a:lumOff val="50000"/>
                  </a:schemeClr>
                </a:solidFill>
                <a:cs typeface="Open Sans Light" panose="020B0306030504020204" pitchFamily="34" charset="0"/>
              </a:defRPr>
            </a:lvl1pPr>
          </a:lstStyle>
          <a:p>
            <a:pPr lvl="0"/>
            <a:r>
              <a:rPr altLang="ja-JP" dirty="0" kumimoji="1" lang="en-US"/>
              <a:t>Short description goes here</a:t>
            </a:r>
            <a:endParaRPr altLang="en-US" dirty="0" kumimoji="1" lang="ja-JP"/>
          </a:p>
        </p:txBody>
      </p:sp>
      <p:sp>
        <p:nvSpPr>
          <p:cNvPr id="1050045" name="正方形/長方形 7"/>
          <p:cNvSpPr/>
          <p:nvPr userDrawn="1"/>
        </p:nvSpPr>
        <p:spPr>
          <a:xfrm>
            <a:off x="3238550" y="1399084"/>
            <a:ext cx="3240360" cy="7200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046"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50047"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50048" name="テキスト プレースホルダー 6"/>
          <p:cNvSpPr>
            <a:spLocks noGrp="1"/>
          </p:cNvSpPr>
          <p:nvPr>
            <p:ph type="body" sz="quarter" idx="15" hasCustomPrompt="1"/>
          </p:nvPr>
        </p:nvSpPr>
        <p:spPr>
          <a:xfrm>
            <a:off x="2023050" y="2655891"/>
            <a:ext cx="7119363" cy="790352"/>
          </a:xfrm>
        </p:spPr>
        <p:txBody>
          <a:bodyPr anchor="b">
            <a:noAutofit/>
          </a:bodyPr>
          <a:lstStyle>
            <a:lvl1pPr algn="l">
              <a:defRPr baseline="0" sz="3600">
                <a:solidFill>
                  <a:schemeClr val="accent1"/>
                </a:solidFill>
                <a:latin typeface="Route 159 SemiBold" pitchFamily="50" charset="0"/>
              </a:defRPr>
            </a:lvl1pPr>
          </a:lstStyle>
          <a:p>
            <a:pPr lvl="0"/>
            <a:r>
              <a:rPr altLang="ja-JP" dirty="0" kumimoji="1" lang="en-US"/>
              <a:t>Text goes here</a:t>
            </a:r>
            <a:endParaRPr altLang="en-US" dirty="0" kumimoji="1" lang="ja-JP"/>
          </a:p>
        </p:txBody>
      </p:sp>
      <p:sp>
        <p:nvSpPr>
          <p:cNvPr id="1050049" name="テキスト プレースホルダー 6"/>
          <p:cNvSpPr>
            <a:spLocks noGrp="1"/>
          </p:cNvSpPr>
          <p:nvPr>
            <p:ph type="body" sz="quarter" idx="14" hasCustomPrompt="1"/>
          </p:nvPr>
        </p:nvSpPr>
        <p:spPr>
          <a:xfrm>
            <a:off x="2709066" y="3362068"/>
            <a:ext cx="6433348" cy="2221750"/>
          </a:xfrm>
        </p:spPr>
        <p:txBody>
          <a:bodyPr anchor="t">
            <a:normAutofit/>
          </a:bodyPr>
          <a:lstStyle>
            <a:lvl1pPr algn="l">
              <a:defRPr baseline="0" sz="2000">
                <a:solidFill>
                  <a:schemeClr val="tx2"/>
                </a:solidFill>
              </a:defRPr>
            </a:lvl1pPr>
          </a:lstStyle>
          <a:p>
            <a:pPr lvl="0"/>
            <a:r>
              <a:rPr altLang="ja-JP" dirty="0" kumimoji="1" lang="en-US"/>
              <a:t>Text goes here</a:t>
            </a:r>
            <a:endParaRPr altLang="en-US" dirty="0" kumimoji="1" lang="ja-JP"/>
          </a:p>
        </p:txBody>
      </p:sp>
      <p:sp>
        <p:nvSpPr>
          <p:cNvPr id="1050050" name="アーチ 37"/>
          <p:cNvSpPr/>
          <p:nvPr userDrawn="1"/>
        </p:nvSpPr>
        <p:spPr>
          <a:xfrm rot="3600000">
            <a:off x="1165671" y="5835460"/>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50051" name="アーチ 38"/>
          <p:cNvSpPr/>
          <p:nvPr userDrawn="1"/>
        </p:nvSpPr>
        <p:spPr>
          <a:xfrm rot="6618510">
            <a:off x="1282259" y="5952048"/>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50052" name="テキスト プレースホルダー 6"/>
          <p:cNvSpPr>
            <a:spLocks noGrp="1"/>
          </p:cNvSpPr>
          <p:nvPr>
            <p:ph type="body" sz="quarter" idx="16" hasCustomPrompt="1"/>
          </p:nvPr>
        </p:nvSpPr>
        <p:spPr>
          <a:xfrm>
            <a:off x="2023050" y="6070930"/>
            <a:ext cx="7119363" cy="790352"/>
          </a:xfrm>
        </p:spPr>
        <p:txBody>
          <a:bodyPr anchor="b">
            <a:noAutofit/>
          </a:bodyPr>
          <a:lstStyle>
            <a:lvl1pPr algn="l">
              <a:defRPr baseline="0" sz="3600">
                <a:solidFill>
                  <a:schemeClr val="accent3"/>
                </a:solidFill>
                <a:latin typeface="Route 159 SemiBold" pitchFamily="50" charset="0"/>
              </a:defRPr>
            </a:lvl1pPr>
          </a:lstStyle>
          <a:p>
            <a:pPr lvl="0"/>
            <a:r>
              <a:rPr altLang="ja-JP" dirty="0" kumimoji="1" lang="en-US"/>
              <a:t>Text goes here</a:t>
            </a:r>
            <a:endParaRPr altLang="en-US" dirty="0" kumimoji="1" lang="ja-JP"/>
          </a:p>
        </p:txBody>
      </p:sp>
      <p:sp>
        <p:nvSpPr>
          <p:cNvPr id="1050053" name="テキスト プレースホルダー 6"/>
          <p:cNvSpPr>
            <a:spLocks noGrp="1"/>
          </p:cNvSpPr>
          <p:nvPr>
            <p:ph type="body" sz="quarter" idx="17" hasCustomPrompt="1"/>
          </p:nvPr>
        </p:nvSpPr>
        <p:spPr>
          <a:xfrm>
            <a:off x="2709066" y="6777107"/>
            <a:ext cx="6433348" cy="2221750"/>
          </a:xfrm>
        </p:spPr>
        <p:txBody>
          <a:bodyPr anchor="t">
            <a:normAutofit/>
          </a:bodyPr>
          <a:lstStyle>
            <a:lvl1pPr algn="l">
              <a:defRPr baseline="0" sz="2000">
                <a:solidFill>
                  <a:schemeClr val="tx2"/>
                </a:solidFill>
              </a:defRPr>
            </a:lvl1pPr>
          </a:lstStyle>
          <a:p>
            <a:pPr lvl="0"/>
            <a:r>
              <a:rPr altLang="ja-JP" dirty="0" kumimoji="1" lang="en-US"/>
              <a:t>Text goes here</a:t>
            </a:r>
            <a:endParaRPr altLang="en-US" dirty="0" kumimoji="1" lang="ja-JP"/>
          </a:p>
        </p:txBody>
      </p:sp>
      <p:sp>
        <p:nvSpPr>
          <p:cNvPr id="1050054" name="アーチ 18"/>
          <p:cNvSpPr/>
          <p:nvPr userDrawn="1"/>
        </p:nvSpPr>
        <p:spPr>
          <a:xfrm rot="3600000">
            <a:off x="9371957" y="2423471"/>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50055" name="アーチ 19"/>
          <p:cNvSpPr/>
          <p:nvPr userDrawn="1"/>
        </p:nvSpPr>
        <p:spPr>
          <a:xfrm rot="6618510">
            <a:off x="9488545" y="2540059"/>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50056" name="テキスト プレースホルダー 6"/>
          <p:cNvSpPr>
            <a:spLocks noGrp="1"/>
          </p:cNvSpPr>
          <p:nvPr>
            <p:ph type="body" sz="quarter" idx="18" hasCustomPrompt="1"/>
          </p:nvPr>
        </p:nvSpPr>
        <p:spPr>
          <a:xfrm>
            <a:off x="10229336" y="2658941"/>
            <a:ext cx="7119363" cy="790352"/>
          </a:xfrm>
        </p:spPr>
        <p:txBody>
          <a:bodyPr anchor="b">
            <a:noAutofit/>
          </a:bodyPr>
          <a:lstStyle>
            <a:lvl1pPr algn="l">
              <a:defRPr baseline="0" sz="3600">
                <a:solidFill>
                  <a:schemeClr val="accent2"/>
                </a:solidFill>
                <a:latin typeface="Route 159 SemiBold" pitchFamily="50" charset="0"/>
              </a:defRPr>
            </a:lvl1pPr>
          </a:lstStyle>
          <a:p>
            <a:pPr lvl="0"/>
            <a:r>
              <a:rPr altLang="ja-JP" dirty="0" kumimoji="1" lang="en-US"/>
              <a:t>Text goes here</a:t>
            </a:r>
            <a:endParaRPr altLang="en-US" dirty="0" kumimoji="1" lang="ja-JP"/>
          </a:p>
        </p:txBody>
      </p:sp>
      <p:sp>
        <p:nvSpPr>
          <p:cNvPr id="1050057" name="テキスト プレースホルダー 6"/>
          <p:cNvSpPr>
            <a:spLocks noGrp="1"/>
          </p:cNvSpPr>
          <p:nvPr>
            <p:ph type="body" sz="quarter" idx="19" hasCustomPrompt="1"/>
          </p:nvPr>
        </p:nvSpPr>
        <p:spPr>
          <a:xfrm>
            <a:off x="10915352" y="3365118"/>
            <a:ext cx="6433348" cy="2221750"/>
          </a:xfrm>
        </p:spPr>
        <p:txBody>
          <a:bodyPr anchor="t">
            <a:normAutofit/>
          </a:bodyPr>
          <a:lstStyle>
            <a:lvl1pPr algn="l">
              <a:defRPr baseline="0" sz="2000">
                <a:solidFill>
                  <a:schemeClr val="tx2"/>
                </a:solidFill>
              </a:defRPr>
            </a:lvl1pPr>
          </a:lstStyle>
          <a:p>
            <a:pPr lvl="0"/>
            <a:r>
              <a:rPr altLang="ja-JP" dirty="0" kumimoji="1" lang="en-US"/>
              <a:t>Text goes here</a:t>
            </a:r>
            <a:endParaRPr altLang="en-US" dirty="0" kumimoji="1" lang="ja-JP"/>
          </a:p>
        </p:txBody>
      </p:sp>
      <p:sp>
        <p:nvSpPr>
          <p:cNvPr id="1050058" name="アーチ 22"/>
          <p:cNvSpPr/>
          <p:nvPr userDrawn="1"/>
        </p:nvSpPr>
        <p:spPr>
          <a:xfrm rot="3600000">
            <a:off x="9371957" y="5838510"/>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50059" name="アーチ 23"/>
          <p:cNvSpPr/>
          <p:nvPr userDrawn="1"/>
        </p:nvSpPr>
        <p:spPr>
          <a:xfrm rot="6618510">
            <a:off x="9488545" y="5955098"/>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50060" name="テキスト プレースホルダー 6"/>
          <p:cNvSpPr>
            <a:spLocks noGrp="1"/>
          </p:cNvSpPr>
          <p:nvPr>
            <p:ph type="body" sz="quarter" idx="20" hasCustomPrompt="1"/>
          </p:nvPr>
        </p:nvSpPr>
        <p:spPr>
          <a:xfrm>
            <a:off x="10229336" y="6073980"/>
            <a:ext cx="7119363" cy="790352"/>
          </a:xfrm>
        </p:spPr>
        <p:txBody>
          <a:bodyPr anchor="b">
            <a:noAutofit/>
          </a:bodyPr>
          <a:lstStyle>
            <a:lvl1pPr algn="l">
              <a:defRPr baseline="0" sz="3600">
                <a:solidFill>
                  <a:schemeClr val="accent4"/>
                </a:solidFill>
                <a:latin typeface="Route 159 SemiBold" pitchFamily="50" charset="0"/>
              </a:defRPr>
            </a:lvl1pPr>
          </a:lstStyle>
          <a:p>
            <a:pPr lvl="0"/>
            <a:r>
              <a:rPr altLang="ja-JP" dirty="0" kumimoji="1" lang="en-US"/>
              <a:t>Text goes here</a:t>
            </a:r>
            <a:endParaRPr altLang="en-US" dirty="0" kumimoji="1" lang="ja-JP"/>
          </a:p>
        </p:txBody>
      </p:sp>
      <p:sp>
        <p:nvSpPr>
          <p:cNvPr id="1050061" name="テキスト プレースホルダー 6"/>
          <p:cNvSpPr>
            <a:spLocks noGrp="1"/>
          </p:cNvSpPr>
          <p:nvPr>
            <p:ph type="body" sz="quarter" idx="21" hasCustomPrompt="1"/>
          </p:nvPr>
        </p:nvSpPr>
        <p:spPr>
          <a:xfrm>
            <a:off x="10915352" y="6780157"/>
            <a:ext cx="6433348" cy="2221750"/>
          </a:xfrm>
        </p:spPr>
        <p:txBody>
          <a:bodyPr anchor="t">
            <a:normAutofit/>
          </a:bodyPr>
          <a:lstStyle>
            <a:lvl1pPr algn="l">
              <a:defRPr baseline="0" sz="2000">
                <a:solidFill>
                  <a:schemeClr val="tx2"/>
                </a:solidFill>
              </a:defRPr>
            </a:lvl1pPr>
          </a:lstStyle>
          <a:p>
            <a:pPr lvl="0"/>
            <a:r>
              <a:rPr altLang="ja-JP" dirty="0" kumimoji="1" lang="en-US"/>
              <a:t>Text goes here</a:t>
            </a:r>
            <a:endParaRPr altLang="en-US" dirty="0"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afterEffect" presetClass="entr" presetID="2" presetSubtype="2">
                                  <p:stCondLst>
                                    <p:cond delay="0"/>
                                  </p:stCondLst>
                                  <p:childTnLst>
                                    <p:set>
                                      <p:cBhvr>
                                        <p:cTn dur="1" fill="hold" id="6">
                                          <p:stCondLst>
                                            <p:cond delay="0"/>
                                          </p:stCondLst>
                                        </p:cTn>
                                        <p:tgtEl>
                                          <p:spTgt spid="1050045"/>
                                        </p:tgtEl>
                                        <p:attrNameLst>
                                          <p:attrName>style.visibility</p:attrName>
                                        </p:attrNameLst>
                                      </p:cBhvr>
                                      <p:to>
                                        <p:strVal val="visible"/>
                                      </p:to>
                                    </p:set>
                                    <p:anim calcmode="lin" valueType="num">
                                      <p:cBhvr additive="base">
                                        <p:cTn dur="500" fill="hold" id="7"/>
                                        <p:tgtEl>
                                          <p:spTgt spid="1050045"/>
                                        </p:tgtEl>
                                        <p:attrNameLst>
                                          <p:attrName>ppt_x</p:attrName>
                                        </p:attrNameLst>
                                      </p:cBhvr>
                                      <p:tavLst>
                                        <p:tav tm="0">
                                          <p:val>
                                            <p:strVal val="1+#ppt_w/2"/>
                                          </p:val>
                                        </p:tav>
                                        <p:tav tm="100000">
                                          <p:val>
                                            <p:strVal val="#ppt_x"/>
                                          </p:val>
                                        </p:tav>
                                      </p:tavLst>
                                    </p:anim>
                                    <p:anim calcmode="lin" valueType="num">
                                      <p:cBhvr additive="base">
                                        <p:cTn dur="500" fill="hold" id="8"/>
                                        <p:tgtEl>
                                          <p:spTgt spid="1050045"/>
                                        </p:tgtEl>
                                        <p:attrNameLst>
                                          <p:attrName>ppt_y</p:attrName>
                                        </p:attrNameLst>
                                      </p:cBhvr>
                                      <p:tavLst>
                                        <p:tav tm="0">
                                          <p:val>
                                            <p:strVal val="#ppt_y"/>
                                          </p:val>
                                        </p:tav>
                                        <p:tav tm="100000">
                                          <p:val>
                                            <p:strVal val="#ppt_y"/>
                                          </p:val>
                                        </p:tav>
                                      </p:tavLst>
                                    </p:anim>
                                  </p:childTnLst>
                                </p:cTn>
                              </p:par>
                              <p:par>
                                <p:cTn fill="hold" grpId="0" id="9" nodeType="withEffect" presetClass="entr" presetID="22" presetSubtype="8">
                                  <p:stCondLst>
                                    <p:cond delay="0"/>
                                  </p:stCondLst>
                                  <p:childTnLst>
                                    <p:set>
                                      <p:cBhvr>
                                        <p:cTn dur="1" fill="hold" id="10">
                                          <p:stCondLst>
                                            <p:cond delay="0"/>
                                          </p:stCondLst>
                                        </p:cTn>
                                        <p:tgtEl>
                                          <p:spTgt spid="1050044">
                                            <p:txEl>
                                              <p:pRg st="0" end="0"/>
                                            </p:txEl>
                                          </p:spTgt>
                                        </p:tgtEl>
                                        <p:attrNameLst>
                                          <p:attrName>style.visibility</p:attrName>
                                        </p:attrNameLst>
                                      </p:cBhvr>
                                      <p:to>
                                        <p:strVal val="visible"/>
                                      </p:to>
                                    </p:set>
                                    <p:animEffect transition="in" filter="wipe(left)">
                                      <p:cBhvr>
                                        <p:cTn dur="500" id="11"/>
                                        <p:tgtEl>
                                          <p:spTgt spid="1050044">
                                            <p:txEl>
                                              <p:pRg st="0" end="0"/>
                                            </p:txEl>
                                          </p:spTgt>
                                        </p:tgtEl>
                                      </p:cBhvr>
                                    </p:animEffect>
                                  </p:childTnLst>
                                </p:cTn>
                              </p:par>
                            </p:childTnLst>
                          </p:cTn>
                        </p:par>
                        <p:par>
                          <p:cTn fill="hold" id="12">
                            <p:stCondLst>
                              <p:cond delay="500"/>
                            </p:stCondLst>
                            <p:childTnLst>
                              <p:par>
                                <p:cTn decel="100000" fill="hold" grpId="0" id="13" nodeType="afterEffect" presetClass="entr" presetID="2" presetSubtype="4">
                                  <p:stCondLst>
                                    <p:cond delay="0"/>
                                  </p:stCondLst>
                                  <p:childTnLst>
                                    <p:set>
                                      <p:cBhvr>
                                        <p:cTn dur="1" fill="hold" id="14">
                                          <p:stCondLst>
                                            <p:cond delay="0"/>
                                          </p:stCondLst>
                                        </p:cTn>
                                        <p:tgtEl>
                                          <p:spTgt spid="1050047"/>
                                        </p:tgtEl>
                                        <p:attrNameLst>
                                          <p:attrName>style.visibility</p:attrName>
                                        </p:attrNameLst>
                                      </p:cBhvr>
                                      <p:to>
                                        <p:strVal val="visible"/>
                                      </p:to>
                                    </p:set>
                                    <p:anim calcmode="lin" valueType="num">
                                      <p:cBhvr additive="base">
                                        <p:cTn dur="750" fill="hold" id="15"/>
                                        <p:tgtEl>
                                          <p:spTgt spid="1050047"/>
                                        </p:tgtEl>
                                        <p:attrNameLst>
                                          <p:attrName>ppt_x</p:attrName>
                                        </p:attrNameLst>
                                      </p:cBhvr>
                                      <p:tavLst>
                                        <p:tav tm="0">
                                          <p:val>
                                            <p:strVal val="#ppt_x"/>
                                          </p:val>
                                        </p:tav>
                                        <p:tav tm="100000">
                                          <p:val>
                                            <p:strVal val="#ppt_x"/>
                                          </p:val>
                                        </p:tav>
                                      </p:tavLst>
                                    </p:anim>
                                    <p:anim calcmode="lin" valueType="num">
                                      <p:cBhvr additive="base">
                                        <p:cTn dur="750" fill="hold" id="16"/>
                                        <p:tgtEl>
                                          <p:spTgt spid="1050047"/>
                                        </p:tgtEl>
                                        <p:attrNameLst>
                                          <p:attrName>ppt_y</p:attrName>
                                        </p:attrNameLst>
                                      </p:cBhvr>
                                      <p:tavLst>
                                        <p:tav tm="0">
                                          <p:val>
                                            <p:strVal val="1+#ppt_h/2"/>
                                          </p:val>
                                        </p:tav>
                                        <p:tav tm="100000">
                                          <p:val>
                                            <p:strVal val="#ppt_y"/>
                                          </p:val>
                                        </p:tav>
                                      </p:tavLst>
                                    </p:anim>
                                  </p:childTnLst>
                                </p:cTn>
                              </p:par>
                              <p:par>
                                <p:cTn decel="100000" fill="hold" grpId="0" id="17" nodeType="withEffect" presetClass="entr" presetID="2" presetSubtype="8">
                                  <p:stCondLst>
                                    <p:cond delay="0"/>
                                  </p:stCondLst>
                                  <p:childTnLst>
                                    <p:set>
                                      <p:cBhvr>
                                        <p:cTn dur="1" fill="hold" id="18">
                                          <p:stCondLst>
                                            <p:cond delay="0"/>
                                          </p:stCondLst>
                                        </p:cTn>
                                        <p:tgtEl>
                                          <p:spTgt spid="1050046"/>
                                        </p:tgtEl>
                                        <p:attrNameLst>
                                          <p:attrName>style.visibility</p:attrName>
                                        </p:attrNameLst>
                                      </p:cBhvr>
                                      <p:to>
                                        <p:strVal val="visible"/>
                                      </p:to>
                                    </p:set>
                                    <p:anim calcmode="lin" valueType="num">
                                      <p:cBhvr additive="base">
                                        <p:cTn dur="750" fill="hold" id="19"/>
                                        <p:tgtEl>
                                          <p:spTgt spid="1050046"/>
                                        </p:tgtEl>
                                        <p:attrNameLst>
                                          <p:attrName>ppt_x</p:attrName>
                                        </p:attrNameLst>
                                      </p:cBhvr>
                                      <p:tavLst>
                                        <p:tav tm="0">
                                          <p:val>
                                            <p:strVal val="0-#ppt_w/2"/>
                                          </p:val>
                                        </p:tav>
                                        <p:tav tm="100000">
                                          <p:val>
                                            <p:strVal val="#ppt_x"/>
                                          </p:val>
                                        </p:tav>
                                      </p:tavLst>
                                    </p:anim>
                                    <p:anim calcmode="lin" valueType="num">
                                      <p:cBhvr additive="base">
                                        <p:cTn dur="750" fill="hold" id="20"/>
                                        <p:tgtEl>
                                          <p:spTgt spid="1050046"/>
                                        </p:tgtEl>
                                        <p:attrNameLst>
                                          <p:attrName>ppt_y</p:attrName>
                                        </p:attrNameLst>
                                      </p:cBhvr>
                                      <p:tavLst>
                                        <p:tav tm="0">
                                          <p:val>
                                            <p:strVal val="#ppt_y"/>
                                          </p:val>
                                        </p:tav>
                                        <p:tav tm="100000">
                                          <p:val>
                                            <p:strVal val="#ppt_y"/>
                                          </p:val>
                                        </p:tav>
                                      </p:tavLst>
                                    </p:anim>
                                  </p:childTnLst>
                                </p:cTn>
                              </p:par>
                              <p:par>
                                <p:cTn fill="hold" grpId="1" id="21" nodeType="withEffect" presetClass="entr" presetID="45" presetSubtype="0">
                                  <p:stCondLst>
                                    <p:cond delay="0"/>
                                  </p:stCondLst>
                                  <p:childTnLst>
                                    <p:set>
                                      <p:cBhvr>
                                        <p:cTn dur="1" fill="hold" id="22">
                                          <p:stCondLst>
                                            <p:cond delay="0"/>
                                          </p:stCondLst>
                                        </p:cTn>
                                        <p:tgtEl>
                                          <p:spTgt spid="1050047"/>
                                        </p:tgtEl>
                                        <p:attrNameLst>
                                          <p:attrName>style.visibility</p:attrName>
                                        </p:attrNameLst>
                                      </p:cBhvr>
                                      <p:to>
                                        <p:strVal val="visible"/>
                                      </p:to>
                                    </p:set>
                                    <p:animEffect transition="in" filter="fade">
                                      <p:cBhvr>
                                        <p:cTn dur="750" id="23"/>
                                        <p:tgtEl>
                                          <p:spTgt spid="1050047"/>
                                        </p:tgtEl>
                                      </p:cBhvr>
                                    </p:animEffect>
                                    <p:anim calcmode="lin" valueType="num">
                                      <p:cBhvr>
                                        <p:cTn dur="750" fill="hold" id="24"/>
                                        <p:tgtEl>
                                          <p:spTgt spid="1050047"/>
                                        </p:tgtEl>
                                        <p:attrNameLst>
                                          <p:attrName>ppt_w</p:attrName>
                                        </p:attrNameLst>
                                      </p:cBhvr>
                                      <p:tavLst>
                                        <p:tav fmla="#ppt_w*sin(2.5*pi*$)" tm="0">
                                          <p:val>
                                            <p:fltVal val="0.0"/>
                                          </p:val>
                                        </p:tav>
                                        <p:tav tm="100000">
                                          <p:val>
                                            <p:fltVal val="1.0"/>
                                          </p:val>
                                        </p:tav>
                                      </p:tavLst>
                                    </p:anim>
                                    <p:anim calcmode="lin" valueType="num">
                                      <p:cBhvr>
                                        <p:cTn dur="750" fill="hold" id="25"/>
                                        <p:tgtEl>
                                          <p:spTgt spid="1050047"/>
                                        </p:tgtEl>
                                        <p:attrNameLst>
                                          <p:attrName>ppt_h</p:attrName>
                                        </p:attrNameLst>
                                      </p:cBhvr>
                                      <p:tavLst>
                                        <p:tav tm="0">
                                          <p:val>
                                            <p:strVal val="#ppt_h"/>
                                          </p:val>
                                        </p:tav>
                                        <p:tav tm="100000">
                                          <p:val>
                                            <p:strVal val="#ppt_h"/>
                                          </p:val>
                                        </p:tav>
                                      </p:tavLst>
                                    </p:anim>
                                  </p:childTnLst>
                                </p:cTn>
                              </p:par>
                              <p:par>
                                <p:cTn fill="hold" grpId="1" id="26" nodeType="withEffect" presetClass="entr" presetID="45" presetSubtype="0">
                                  <p:stCondLst>
                                    <p:cond delay="0"/>
                                  </p:stCondLst>
                                  <p:childTnLst>
                                    <p:set>
                                      <p:cBhvr>
                                        <p:cTn dur="1" fill="hold" id="27">
                                          <p:stCondLst>
                                            <p:cond delay="0"/>
                                          </p:stCondLst>
                                        </p:cTn>
                                        <p:tgtEl>
                                          <p:spTgt spid="1050046"/>
                                        </p:tgtEl>
                                        <p:attrNameLst>
                                          <p:attrName>style.visibility</p:attrName>
                                        </p:attrNameLst>
                                      </p:cBhvr>
                                      <p:to>
                                        <p:strVal val="visible"/>
                                      </p:to>
                                    </p:set>
                                    <p:animEffect transition="in" filter="fade">
                                      <p:cBhvr>
                                        <p:cTn dur="750" id="28"/>
                                        <p:tgtEl>
                                          <p:spTgt spid="1050046"/>
                                        </p:tgtEl>
                                      </p:cBhvr>
                                    </p:animEffect>
                                    <p:anim calcmode="lin" valueType="num">
                                      <p:cBhvr>
                                        <p:cTn dur="750" fill="hold" id="29"/>
                                        <p:tgtEl>
                                          <p:spTgt spid="1050046"/>
                                        </p:tgtEl>
                                        <p:attrNameLst>
                                          <p:attrName>ppt_w</p:attrName>
                                        </p:attrNameLst>
                                      </p:cBhvr>
                                      <p:tavLst>
                                        <p:tav fmla="#ppt_w*sin(2.5*pi*$)" tm="0">
                                          <p:val>
                                            <p:fltVal val="0.0"/>
                                          </p:val>
                                        </p:tav>
                                        <p:tav tm="100000">
                                          <p:val>
                                            <p:fltVal val="1.0"/>
                                          </p:val>
                                        </p:tav>
                                      </p:tavLst>
                                    </p:anim>
                                    <p:anim calcmode="lin" valueType="num">
                                      <p:cBhvr>
                                        <p:cTn dur="750" fill="hold" id="30"/>
                                        <p:tgtEl>
                                          <p:spTgt spid="1050046"/>
                                        </p:tgtEl>
                                        <p:attrNameLst>
                                          <p:attrName>ppt_h</p:attrName>
                                        </p:attrNameLst>
                                      </p:cBhvr>
                                      <p:tavLst>
                                        <p:tav tm="0">
                                          <p:val>
                                            <p:strVal val="#ppt_h"/>
                                          </p:val>
                                        </p:tav>
                                        <p:tav tm="100000">
                                          <p:val>
                                            <p:strVal val="#ppt_h"/>
                                          </p:val>
                                        </p:tav>
                                      </p:tavLst>
                                    </p:anim>
                                  </p:childTnLst>
                                </p:cTn>
                              </p:par>
                              <p:par>
                                <p:cTn decel="100000" fill="hold" grpId="0" id="31" nodeType="withEffect" presetClass="entr" presetID="2" presetSubtype="9">
                                  <p:stCondLst>
                                    <p:cond delay="500"/>
                                  </p:stCondLst>
                                  <p:iterate type="wd">
                                    <p:tmPct val="10000"/>
                                  </p:iterate>
                                  <p:childTnLst>
                                    <p:set>
                                      <p:cBhvr>
                                        <p:cTn dur="1" fill="hold" id="32">
                                          <p:stCondLst>
                                            <p:cond delay="0"/>
                                          </p:stCondLst>
                                        </p:cTn>
                                        <p:tgtEl>
                                          <p:spTgt spid="1050048">
                                            <p:txEl>
                                              <p:pRg st="0" end="0"/>
                                            </p:txEl>
                                          </p:spTgt>
                                        </p:tgtEl>
                                        <p:attrNameLst>
                                          <p:attrName>style.visibility</p:attrName>
                                        </p:attrNameLst>
                                      </p:cBhvr>
                                      <p:to>
                                        <p:strVal val="visible"/>
                                      </p:to>
                                    </p:set>
                                    <p:anim calcmode="lin" valueType="num">
                                      <p:cBhvr additive="base">
                                        <p:cTn dur="500" fill="hold" id="33"/>
                                        <p:tgtEl>
                                          <p:spTgt spid="1050048">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34"/>
                                        <p:tgtEl>
                                          <p:spTgt spid="1050048">
                                            <p:txEl>
                                              <p:pRg st="0" end="0"/>
                                            </p:txEl>
                                          </p:spTgt>
                                        </p:tgtEl>
                                        <p:attrNameLst>
                                          <p:attrName>ppt_y</p:attrName>
                                        </p:attrNameLst>
                                      </p:cBhvr>
                                      <p:tavLst>
                                        <p:tav tm="0">
                                          <p:val>
                                            <p:strVal val="0-#ppt_h/2"/>
                                          </p:val>
                                        </p:tav>
                                        <p:tav tm="100000">
                                          <p:val>
                                            <p:strVal val="#ppt_y"/>
                                          </p:val>
                                        </p:tav>
                                      </p:tavLst>
                                    </p:anim>
                                  </p:childTnLst>
                                </p:cTn>
                              </p:par>
                            </p:childTnLst>
                          </p:cTn>
                        </p:par>
                        <p:par>
                          <p:cTn fill="hold" id="35">
                            <p:stCondLst>
                              <p:cond delay="1600"/>
                            </p:stCondLst>
                            <p:childTnLst>
                              <p:par>
                                <p:cTn decel="100000" fill="hold" grpId="0" id="36" nodeType="afterEffect" presetClass="entr" presetID="2" presetSubtype="2">
                                  <p:stCondLst>
                                    <p:cond delay="250"/>
                                  </p:stCondLst>
                                  <p:childTnLst>
                                    <p:set>
                                      <p:cBhvr>
                                        <p:cTn dur="1" fill="hold" id="37">
                                          <p:stCondLst>
                                            <p:cond delay="0"/>
                                          </p:stCondLst>
                                        </p:cTn>
                                        <p:tgtEl>
                                          <p:spTgt spid="1050049">
                                            <p:txEl>
                                              <p:pRg st="0" end="0"/>
                                            </p:txEl>
                                          </p:spTgt>
                                        </p:tgtEl>
                                        <p:attrNameLst>
                                          <p:attrName>style.visibility</p:attrName>
                                        </p:attrNameLst>
                                      </p:cBhvr>
                                      <p:to>
                                        <p:strVal val="visible"/>
                                      </p:to>
                                    </p:set>
                                    <p:anim calcmode="lin" valueType="num">
                                      <p:cBhvr additive="base">
                                        <p:cTn dur="500" fill="hold" id="38"/>
                                        <p:tgtEl>
                                          <p:spTgt spid="1050049">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39"/>
                                        <p:tgtEl>
                                          <p:spTgt spid="1050049">
                                            <p:txEl>
                                              <p:pRg st="0" end="0"/>
                                            </p:txEl>
                                          </p:spTgt>
                                        </p:tgtEl>
                                        <p:attrNameLst>
                                          <p:attrName>ppt_y</p:attrName>
                                        </p:attrNameLst>
                                      </p:cBhvr>
                                      <p:tavLst>
                                        <p:tav tm="0">
                                          <p:val>
                                            <p:strVal val="#ppt_y"/>
                                          </p:val>
                                        </p:tav>
                                        <p:tav tm="100000">
                                          <p:val>
                                            <p:strVal val="#ppt_y"/>
                                          </p:val>
                                        </p:tav>
                                      </p:tavLst>
                                    </p:anim>
                                  </p:childTnLst>
                                </p:cTn>
                              </p:par>
                            </p:childTnLst>
                          </p:cTn>
                        </p:par>
                        <p:par>
                          <p:cTn fill="hold" id="40">
                            <p:stCondLst>
                              <p:cond delay="2350"/>
                            </p:stCondLst>
                            <p:childTnLst>
                              <p:par>
                                <p:cTn decel="100000" fill="hold" grpId="0" id="41" nodeType="afterEffect" presetClass="entr" presetID="2" presetSubtype="4">
                                  <p:stCondLst>
                                    <p:cond delay="0"/>
                                  </p:stCondLst>
                                  <p:childTnLst>
                                    <p:set>
                                      <p:cBhvr>
                                        <p:cTn dur="1" fill="hold" id="42">
                                          <p:stCondLst>
                                            <p:cond delay="0"/>
                                          </p:stCondLst>
                                        </p:cTn>
                                        <p:tgtEl>
                                          <p:spTgt spid="1050051"/>
                                        </p:tgtEl>
                                        <p:attrNameLst>
                                          <p:attrName>style.visibility</p:attrName>
                                        </p:attrNameLst>
                                      </p:cBhvr>
                                      <p:to>
                                        <p:strVal val="visible"/>
                                      </p:to>
                                    </p:set>
                                    <p:anim calcmode="lin" valueType="num">
                                      <p:cBhvr additive="base">
                                        <p:cTn dur="750" fill="hold" id="43"/>
                                        <p:tgtEl>
                                          <p:spTgt spid="1050051"/>
                                        </p:tgtEl>
                                        <p:attrNameLst>
                                          <p:attrName>ppt_x</p:attrName>
                                        </p:attrNameLst>
                                      </p:cBhvr>
                                      <p:tavLst>
                                        <p:tav tm="0">
                                          <p:val>
                                            <p:strVal val="#ppt_x"/>
                                          </p:val>
                                        </p:tav>
                                        <p:tav tm="100000">
                                          <p:val>
                                            <p:strVal val="#ppt_x"/>
                                          </p:val>
                                        </p:tav>
                                      </p:tavLst>
                                    </p:anim>
                                    <p:anim calcmode="lin" valueType="num">
                                      <p:cBhvr additive="base">
                                        <p:cTn dur="750" fill="hold" id="44"/>
                                        <p:tgtEl>
                                          <p:spTgt spid="1050051"/>
                                        </p:tgtEl>
                                        <p:attrNameLst>
                                          <p:attrName>ppt_y</p:attrName>
                                        </p:attrNameLst>
                                      </p:cBhvr>
                                      <p:tavLst>
                                        <p:tav tm="0">
                                          <p:val>
                                            <p:strVal val="1+#ppt_h/2"/>
                                          </p:val>
                                        </p:tav>
                                        <p:tav tm="100000">
                                          <p:val>
                                            <p:strVal val="#ppt_y"/>
                                          </p:val>
                                        </p:tav>
                                      </p:tavLst>
                                    </p:anim>
                                  </p:childTnLst>
                                </p:cTn>
                              </p:par>
                              <p:par>
                                <p:cTn decel="100000" fill="hold" grpId="0" id="45" nodeType="withEffect" presetClass="entr" presetID="2" presetSubtype="8">
                                  <p:stCondLst>
                                    <p:cond delay="0"/>
                                  </p:stCondLst>
                                  <p:childTnLst>
                                    <p:set>
                                      <p:cBhvr>
                                        <p:cTn dur="1" fill="hold" id="46">
                                          <p:stCondLst>
                                            <p:cond delay="0"/>
                                          </p:stCondLst>
                                        </p:cTn>
                                        <p:tgtEl>
                                          <p:spTgt spid="1050050"/>
                                        </p:tgtEl>
                                        <p:attrNameLst>
                                          <p:attrName>style.visibility</p:attrName>
                                        </p:attrNameLst>
                                      </p:cBhvr>
                                      <p:to>
                                        <p:strVal val="visible"/>
                                      </p:to>
                                    </p:set>
                                    <p:anim calcmode="lin" valueType="num">
                                      <p:cBhvr additive="base">
                                        <p:cTn dur="750" fill="hold" id="47"/>
                                        <p:tgtEl>
                                          <p:spTgt spid="1050050"/>
                                        </p:tgtEl>
                                        <p:attrNameLst>
                                          <p:attrName>ppt_x</p:attrName>
                                        </p:attrNameLst>
                                      </p:cBhvr>
                                      <p:tavLst>
                                        <p:tav tm="0">
                                          <p:val>
                                            <p:strVal val="0-#ppt_w/2"/>
                                          </p:val>
                                        </p:tav>
                                        <p:tav tm="100000">
                                          <p:val>
                                            <p:strVal val="#ppt_x"/>
                                          </p:val>
                                        </p:tav>
                                      </p:tavLst>
                                    </p:anim>
                                    <p:anim calcmode="lin" valueType="num">
                                      <p:cBhvr additive="base">
                                        <p:cTn dur="750" fill="hold" id="48"/>
                                        <p:tgtEl>
                                          <p:spTgt spid="1050050"/>
                                        </p:tgtEl>
                                        <p:attrNameLst>
                                          <p:attrName>ppt_y</p:attrName>
                                        </p:attrNameLst>
                                      </p:cBhvr>
                                      <p:tavLst>
                                        <p:tav tm="0">
                                          <p:val>
                                            <p:strVal val="#ppt_y"/>
                                          </p:val>
                                        </p:tav>
                                        <p:tav tm="100000">
                                          <p:val>
                                            <p:strVal val="#ppt_y"/>
                                          </p:val>
                                        </p:tav>
                                      </p:tavLst>
                                    </p:anim>
                                  </p:childTnLst>
                                </p:cTn>
                              </p:par>
                              <p:par>
                                <p:cTn fill="hold" grpId="1" id="49" nodeType="withEffect" presetClass="entr" presetID="45" presetSubtype="0">
                                  <p:stCondLst>
                                    <p:cond delay="0"/>
                                  </p:stCondLst>
                                  <p:childTnLst>
                                    <p:set>
                                      <p:cBhvr>
                                        <p:cTn dur="1" fill="hold" id="50">
                                          <p:stCondLst>
                                            <p:cond delay="0"/>
                                          </p:stCondLst>
                                        </p:cTn>
                                        <p:tgtEl>
                                          <p:spTgt spid="1050051"/>
                                        </p:tgtEl>
                                        <p:attrNameLst>
                                          <p:attrName>style.visibility</p:attrName>
                                        </p:attrNameLst>
                                      </p:cBhvr>
                                      <p:to>
                                        <p:strVal val="visible"/>
                                      </p:to>
                                    </p:set>
                                    <p:animEffect transition="in" filter="fade">
                                      <p:cBhvr>
                                        <p:cTn dur="750" id="51"/>
                                        <p:tgtEl>
                                          <p:spTgt spid="1050051"/>
                                        </p:tgtEl>
                                      </p:cBhvr>
                                    </p:animEffect>
                                    <p:anim calcmode="lin" valueType="num">
                                      <p:cBhvr>
                                        <p:cTn dur="750" fill="hold" id="52"/>
                                        <p:tgtEl>
                                          <p:spTgt spid="1050051"/>
                                        </p:tgtEl>
                                        <p:attrNameLst>
                                          <p:attrName>ppt_w</p:attrName>
                                        </p:attrNameLst>
                                      </p:cBhvr>
                                      <p:tavLst>
                                        <p:tav fmla="#ppt_w*sin(2.5*pi*$)" tm="0">
                                          <p:val>
                                            <p:fltVal val="0.0"/>
                                          </p:val>
                                        </p:tav>
                                        <p:tav tm="100000">
                                          <p:val>
                                            <p:fltVal val="1.0"/>
                                          </p:val>
                                        </p:tav>
                                      </p:tavLst>
                                    </p:anim>
                                    <p:anim calcmode="lin" valueType="num">
                                      <p:cBhvr>
                                        <p:cTn dur="750" fill="hold" id="53"/>
                                        <p:tgtEl>
                                          <p:spTgt spid="1050051"/>
                                        </p:tgtEl>
                                        <p:attrNameLst>
                                          <p:attrName>ppt_h</p:attrName>
                                        </p:attrNameLst>
                                      </p:cBhvr>
                                      <p:tavLst>
                                        <p:tav tm="0">
                                          <p:val>
                                            <p:strVal val="#ppt_h"/>
                                          </p:val>
                                        </p:tav>
                                        <p:tav tm="100000">
                                          <p:val>
                                            <p:strVal val="#ppt_h"/>
                                          </p:val>
                                        </p:tav>
                                      </p:tavLst>
                                    </p:anim>
                                  </p:childTnLst>
                                </p:cTn>
                              </p:par>
                              <p:par>
                                <p:cTn fill="hold" grpId="1" id="54" nodeType="withEffect" presetClass="entr" presetID="45" presetSubtype="0">
                                  <p:stCondLst>
                                    <p:cond delay="0"/>
                                  </p:stCondLst>
                                  <p:childTnLst>
                                    <p:set>
                                      <p:cBhvr>
                                        <p:cTn dur="1" fill="hold" id="55">
                                          <p:stCondLst>
                                            <p:cond delay="0"/>
                                          </p:stCondLst>
                                        </p:cTn>
                                        <p:tgtEl>
                                          <p:spTgt spid="1050050"/>
                                        </p:tgtEl>
                                        <p:attrNameLst>
                                          <p:attrName>style.visibility</p:attrName>
                                        </p:attrNameLst>
                                      </p:cBhvr>
                                      <p:to>
                                        <p:strVal val="visible"/>
                                      </p:to>
                                    </p:set>
                                    <p:animEffect transition="in" filter="fade">
                                      <p:cBhvr>
                                        <p:cTn dur="750" id="56"/>
                                        <p:tgtEl>
                                          <p:spTgt spid="1050050"/>
                                        </p:tgtEl>
                                      </p:cBhvr>
                                    </p:animEffect>
                                    <p:anim calcmode="lin" valueType="num">
                                      <p:cBhvr>
                                        <p:cTn dur="750" fill="hold" id="57"/>
                                        <p:tgtEl>
                                          <p:spTgt spid="1050050"/>
                                        </p:tgtEl>
                                        <p:attrNameLst>
                                          <p:attrName>ppt_w</p:attrName>
                                        </p:attrNameLst>
                                      </p:cBhvr>
                                      <p:tavLst>
                                        <p:tav fmla="#ppt_w*sin(2.5*pi*$)" tm="0">
                                          <p:val>
                                            <p:fltVal val="0.0"/>
                                          </p:val>
                                        </p:tav>
                                        <p:tav tm="100000">
                                          <p:val>
                                            <p:fltVal val="1.0"/>
                                          </p:val>
                                        </p:tav>
                                      </p:tavLst>
                                    </p:anim>
                                    <p:anim calcmode="lin" valueType="num">
                                      <p:cBhvr>
                                        <p:cTn dur="750" fill="hold" id="58"/>
                                        <p:tgtEl>
                                          <p:spTgt spid="1050050"/>
                                        </p:tgtEl>
                                        <p:attrNameLst>
                                          <p:attrName>ppt_h</p:attrName>
                                        </p:attrNameLst>
                                      </p:cBhvr>
                                      <p:tavLst>
                                        <p:tav tm="0">
                                          <p:val>
                                            <p:strVal val="#ppt_h"/>
                                          </p:val>
                                        </p:tav>
                                        <p:tav tm="100000">
                                          <p:val>
                                            <p:strVal val="#ppt_h"/>
                                          </p:val>
                                        </p:tav>
                                      </p:tavLst>
                                    </p:anim>
                                  </p:childTnLst>
                                </p:cTn>
                              </p:par>
                              <p:par>
                                <p:cTn decel="100000" fill="hold" grpId="0" id="59" nodeType="withEffect" presetClass="entr" presetID="2" presetSubtype="9">
                                  <p:stCondLst>
                                    <p:cond delay="500"/>
                                  </p:stCondLst>
                                  <p:iterate type="wd">
                                    <p:tmPct val="10000"/>
                                  </p:iterate>
                                  <p:childTnLst>
                                    <p:set>
                                      <p:cBhvr>
                                        <p:cTn dur="1" fill="hold" id="60">
                                          <p:stCondLst>
                                            <p:cond delay="0"/>
                                          </p:stCondLst>
                                        </p:cTn>
                                        <p:tgtEl>
                                          <p:spTgt spid="1050052">
                                            <p:txEl>
                                              <p:pRg st="0" end="0"/>
                                            </p:txEl>
                                          </p:spTgt>
                                        </p:tgtEl>
                                        <p:attrNameLst>
                                          <p:attrName>style.visibility</p:attrName>
                                        </p:attrNameLst>
                                      </p:cBhvr>
                                      <p:to>
                                        <p:strVal val="visible"/>
                                      </p:to>
                                    </p:set>
                                    <p:anim calcmode="lin" valueType="num">
                                      <p:cBhvr additive="base">
                                        <p:cTn dur="500" fill="hold" id="61"/>
                                        <p:tgtEl>
                                          <p:spTgt spid="1050052">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62"/>
                                        <p:tgtEl>
                                          <p:spTgt spid="1050052">
                                            <p:txEl>
                                              <p:pRg st="0" end="0"/>
                                            </p:txEl>
                                          </p:spTgt>
                                        </p:tgtEl>
                                        <p:attrNameLst>
                                          <p:attrName>ppt_y</p:attrName>
                                        </p:attrNameLst>
                                      </p:cBhvr>
                                      <p:tavLst>
                                        <p:tav tm="0">
                                          <p:val>
                                            <p:strVal val="0-#ppt_h/2"/>
                                          </p:val>
                                        </p:tav>
                                        <p:tav tm="100000">
                                          <p:val>
                                            <p:strVal val="#ppt_y"/>
                                          </p:val>
                                        </p:tav>
                                      </p:tavLst>
                                    </p:anim>
                                  </p:childTnLst>
                                </p:cTn>
                              </p:par>
                            </p:childTnLst>
                          </p:cTn>
                        </p:par>
                        <p:par>
                          <p:cTn fill="hold" id="63">
                            <p:stCondLst>
                              <p:cond delay="3450"/>
                            </p:stCondLst>
                            <p:childTnLst>
                              <p:par>
                                <p:cTn decel="100000" fill="hold" grpId="0" id="64" nodeType="afterEffect" presetClass="entr" presetID="2" presetSubtype="2">
                                  <p:stCondLst>
                                    <p:cond delay="250"/>
                                  </p:stCondLst>
                                  <p:childTnLst>
                                    <p:set>
                                      <p:cBhvr>
                                        <p:cTn dur="1" fill="hold" id="65">
                                          <p:stCondLst>
                                            <p:cond delay="0"/>
                                          </p:stCondLst>
                                        </p:cTn>
                                        <p:tgtEl>
                                          <p:spTgt spid="1050053">
                                            <p:txEl>
                                              <p:pRg st="0" end="0"/>
                                            </p:txEl>
                                          </p:spTgt>
                                        </p:tgtEl>
                                        <p:attrNameLst>
                                          <p:attrName>style.visibility</p:attrName>
                                        </p:attrNameLst>
                                      </p:cBhvr>
                                      <p:to>
                                        <p:strVal val="visible"/>
                                      </p:to>
                                    </p:set>
                                    <p:anim calcmode="lin" valueType="num">
                                      <p:cBhvr additive="base">
                                        <p:cTn dur="500" fill="hold" id="66"/>
                                        <p:tgtEl>
                                          <p:spTgt spid="1050053">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67"/>
                                        <p:tgtEl>
                                          <p:spTgt spid="1050053">
                                            <p:txEl>
                                              <p:pRg st="0" end="0"/>
                                            </p:txEl>
                                          </p:spTgt>
                                        </p:tgtEl>
                                        <p:attrNameLst>
                                          <p:attrName>ppt_y</p:attrName>
                                        </p:attrNameLst>
                                      </p:cBhvr>
                                      <p:tavLst>
                                        <p:tav tm="0">
                                          <p:val>
                                            <p:strVal val="#ppt_y"/>
                                          </p:val>
                                        </p:tav>
                                        <p:tav tm="100000">
                                          <p:val>
                                            <p:strVal val="#ppt_y"/>
                                          </p:val>
                                        </p:tav>
                                      </p:tavLst>
                                    </p:anim>
                                  </p:childTnLst>
                                </p:cTn>
                              </p:par>
                            </p:childTnLst>
                          </p:cTn>
                        </p:par>
                        <p:par>
                          <p:cTn fill="hold" id="68">
                            <p:stCondLst>
                              <p:cond delay="4200"/>
                            </p:stCondLst>
                            <p:childTnLst>
                              <p:par>
                                <p:cTn decel="100000" fill="hold" grpId="0" id="69" nodeType="afterEffect" presetClass="entr" presetID="2" presetSubtype="4">
                                  <p:stCondLst>
                                    <p:cond delay="0"/>
                                  </p:stCondLst>
                                  <p:childTnLst>
                                    <p:set>
                                      <p:cBhvr>
                                        <p:cTn dur="1" fill="hold" id="70">
                                          <p:stCondLst>
                                            <p:cond delay="0"/>
                                          </p:stCondLst>
                                        </p:cTn>
                                        <p:tgtEl>
                                          <p:spTgt spid="1050055"/>
                                        </p:tgtEl>
                                        <p:attrNameLst>
                                          <p:attrName>style.visibility</p:attrName>
                                        </p:attrNameLst>
                                      </p:cBhvr>
                                      <p:to>
                                        <p:strVal val="visible"/>
                                      </p:to>
                                    </p:set>
                                    <p:anim calcmode="lin" valueType="num">
                                      <p:cBhvr additive="base">
                                        <p:cTn dur="750" fill="hold" id="71"/>
                                        <p:tgtEl>
                                          <p:spTgt spid="1050055"/>
                                        </p:tgtEl>
                                        <p:attrNameLst>
                                          <p:attrName>ppt_x</p:attrName>
                                        </p:attrNameLst>
                                      </p:cBhvr>
                                      <p:tavLst>
                                        <p:tav tm="0">
                                          <p:val>
                                            <p:strVal val="#ppt_x"/>
                                          </p:val>
                                        </p:tav>
                                        <p:tav tm="100000">
                                          <p:val>
                                            <p:strVal val="#ppt_x"/>
                                          </p:val>
                                        </p:tav>
                                      </p:tavLst>
                                    </p:anim>
                                    <p:anim calcmode="lin" valueType="num">
                                      <p:cBhvr additive="base">
                                        <p:cTn dur="750" fill="hold" id="72"/>
                                        <p:tgtEl>
                                          <p:spTgt spid="1050055"/>
                                        </p:tgtEl>
                                        <p:attrNameLst>
                                          <p:attrName>ppt_y</p:attrName>
                                        </p:attrNameLst>
                                      </p:cBhvr>
                                      <p:tavLst>
                                        <p:tav tm="0">
                                          <p:val>
                                            <p:strVal val="1+#ppt_h/2"/>
                                          </p:val>
                                        </p:tav>
                                        <p:tav tm="100000">
                                          <p:val>
                                            <p:strVal val="#ppt_y"/>
                                          </p:val>
                                        </p:tav>
                                      </p:tavLst>
                                    </p:anim>
                                  </p:childTnLst>
                                </p:cTn>
                              </p:par>
                              <p:par>
                                <p:cTn decel="100000" fill="hold" grpId="0" id="73" nodeType="withEffect" presetClass="entr" presetID="2" presetSubtype="8">
                                  <p:stCondLst>
                                    <p:cond delay="0"/>
                                  </p:stCondLst>
                                  <p:childTnLst>
                                    <p:set>
                                      <p:cBhvr>
                                        <p:cTn dur="1" fill="hold" id="74">
                                          <p:stCondLst>
                                            <p:cond delay="0"/>
                                          </p:stCondLst>
                                        </p:cTn>
                                        <p:tgtEl>
                                          <p:spTgt spid="1050054"/>
                                        </p:tgtEl>
                                        <p:attrNameLst>
                                          <p:attrName>style.visibility</p:attrName>
                                        </p:attrNameLst>
                                      </p:cBhvr>
                                      <p:to>
                                        <p:strVal val="visible"/>
                                      </p:to>
                                    </p:set>
                                    <p:anim calcmode="lin" valueType="num">
                                      <p:cBhvr additive="base">
                                        <p:cTn dur="750" fill="hold" id="75"/>
                                        <p:tgtEl>
                                          <p:spTgt spid="1050054"/>
                                        </p:tgtEl>
                                        <p:attrNameLst>
                                          <p:attrName>ppt_x</p:attrName>
                                        </p:attrNameLst>
                                      </p:cBhvr>
                                      <p:tavLst>
                                        <p:tav tm="0">
                                          <p:val>
                                            <p:strVal val="0-#ppt_w/2"/>
                                          </p:val>
                                        </p:tav>
                                        <p:tav tm="100000">
                                          <p:val>
                                            <p:strVal val="#ppt_x"/>
                                          </p:val>
                                        </p:tav>
                                      </p:tavLst>
                                    </p:anim>
                                    <p:anim calcmode="lin" valueType="num">
                                      <p:cBhvr additive="base">
                                        <p:cTn dur="750" fill="hold" id="76"/>
                                        <p:tgtEl>
                                          <p:spTgt spid="1050054"/>
                                        </p:tgtEl>
                                        <p:attrNameLst>
                                          <p:attrName>ppt_y</p:attrName>
                                        </p:attrNameLst>
                                      </p:cBhvr>
                                      <p:tavLst>
                                        <p:tav tm="0">
                                          <p:val>
                                            <p:strVal val="#ppt_y"/>
                                          </p:val>
                                        </p:tav>
                                        <p:tav tm="100000">
                                          <p:val>
                                            <p:strVal val="#ppt_y"/>
                                          </p:val>
                                        </p:tav>
                                      </p:tavLst>
                                    </p:anim>
                                  </p:childTnLst>
                                </p:cTn>
                              </p:par>
                              <p:par>
                                <p:cTn fill="hold" grpId="1" id="77" nodeType="withEffect" presetClass="entr" presetID="45" presetSubtype="0">
                                  <p:stCondLst>
                                    <p:cond delay="0"/>
                                  </p:stCondLst>
                                  <p:childTnLst>
                                    <p:set>
                                      <p:cBhvr>
                                        <p:cTn dur="1" fill="hold" id="78">
                                          <p:stCondLst>
                                            <p:cond delay="0"/>
                                          </p:stCondLst>
                                        </p:cTn>
                                        <p:tgtEl>
                                          <p:spTgt spid="1050055"/>
                                        </p:tgtEl>
                                        <p:attrNameLst>
                                          <p:attrName>style.visibility</p:attrName>
                                        </p:attrNameLst>
                                      </p:cBhvr>
                                      <p:to>
                                        <p:strVal val="visible"/>
                                      </p:to>
                                    </p:set>
                                    <p:animEffect transition="in" filter="fade">
                                      <p:cBhvr>
                                        <p:cTn dur="750" id="79"/>
                                        <p:tgtEl>
                                          <p:spTgt spid="1050055"/>
                                        </p:tgtEl>
                                      </p:cBhvr>
                                    </p:animEffect>
                                    <p:anim calcmode="lin" valueType="num">
                                      <p:cBhvr>
                                        <p:cTn dur="750" fill="hold" id="80"/>
                                        <p:tgtEl>
                                          <p:spTgt spid="1050055"/>
                                        </p:tgtEl>
                                        <p:attrNameLst>
                                          <p:attrName>ppt_w</p:attrName>
                                        </p:attrNameLst>
                                      </p:cBhvr>
                                      <p:tavLst>
                                        <p:tav fmla="#ppt_w*sin(2.5*pi*$)" tm="0">
                                          <p:val>
                                            <p:fltVal val="0.0"/>
                                          </p:val>
                                        </p:tav>
                                        <p:tav tm="100000">
                                          <p:val>
                                            <p:fltVal val="1.0"/>
                                          </p:val>
                                        </p:tav>
                                      </p:tavLst>
                                    </p:anim>
                                    <p:anim calcmode="lin" valueType="num">
                                      <p:cBhvr>
                                        <p:cTn dur="750" fill="hold" id="81"/>
                                        <p:tgtEl>
                                          <p:spTgt spid="1050055"/>
                                        </p:tgtEl>
                                        <p:attrNameLst>
                                          <p:attrName>ppt_h</p:attrName>
                                        </p:attrNameLst>
                                      </p:cBhvr>
                                      <p:tavLst>
                                        <p:tav tm="0">
                                          <p:val>
                                            <p:strVal val="#ppt_h"/>
                                          </p:val>
                                        </p:tav>
                                        <p:tav tm="100000">
                                          <p:val>
                                            <p:strVal val="#ppt_h"/>
                                          </p:val>
                                        </p:tav>
                                      </p:tavLst>
                                    </p:anim>
                                  </p:childTnLst>
                                </p:cTn>
                              </p:par>
                              <p:par>
                                <p:cTn fill="hold" grpId="1" id="82" nodeType="withEffect" presetClass="entr" presetID="45" presetSubtype="0">
                                  <p:stCondLst>
                                    <p:cond delay="0"/>
                                  </p:stCondLst>
                                  <p:childTnLst>
                                    <p:set>
                                      <p:cBhvr>
                                        <p:cTn dur="1" fill="hold" id="83">
                                          <p:stCondLst>
                                            <p:cond delay="0"/>
                                          </p:stCondLst>
                                        </p:cTn>
                                        <p:tgtEl>
                                          <p:spTgt spid="1050054"/>
                                        </p:tgtEl>
                                        <p:attrNameLst>
                                          <p:attrName>style.visibility</p:attrName>
                                        </p:attrNameLst>
                                      </p:cBhvr>
                                      <p:to>
                                        <p:strVal val="visible"/>
                                      </p:to>
                                    </p:set>
                                    <p:animEffect transition="in" filter="fade">
                                      <p:cBhvr>
                                        <p:cTn dur="750" id="84"/>
                                        <p:tgtEl>
                                          <p:spTgt spid="1050054"/>
                                        </p:tgtEl>
                                      </p:cBhvr>
                                    </p:animEffect>
                                    <p:anim calcmode="lin" valueType="num">
                                      <p:cBhvr>
                                        <p:cTn dur="750" fill="hold" id="85"/>
                                        <p:tgtEl>
                                          <p:spTgt spid="1050054"/>
                                        </p:tgtEl>
                                        <p:attrNameLst>
                                          <p:attrName>ppt_w</p:attrName>
                                        </p:attrNameLst>
                                      </p:cBhvr>
                                      <p:tavLst>
                                        <p:tav fmla="#ppt_w*sin(2.5*pi*$)" tm="0">
                                          <p:val>
                                            <p:fltVal val="0.0"/>
                                          </p:val>
                                        </p:tav>
                                        <p:tav tm="100000">
                                          <p:val>
                                            <p:fltVal val="1.0"/>
                                          </p:val>
                                        </p:tav>
                                      </p:tavLst>
                                    </p:anim>
                                    <p:anim calcmode="lin" valueType="num">
                                      <p:cBhvr>
                                        <p:cTn dur="750" fill="hold" id="86"/>
                                        <p:tgtEl>
                                          <p:spTgt spid="1050054"/>
                                        </p:tgtEl>
                                        <p:attrNameLst>
                                          <p:attrName>ppt_h</p:attrName>
                                        </p:attrNameLst>
                                      </p:cBhvr>
                                      <p:tavLst>
                                        <p:tav tm="0">
                                          <p:val>
                                            <p:strVal val="#ppt_h"/>
                                          </p:val>
                                        </p:tav>
                                        <p:tav tm="100000">
                                          <p:val>
                                            <p:strVal val="#ppt_h"/>
                                          </p:val>
                                        </p:tav>
                                      </p:tavLst>
                                    </p:anim>
                                  </p:childTnLst>
                                </p:cTn>
                              </p:par>
                              <p:par>
                                <p:cTn decel="100000" fill="hold" grpId="0" id="87" nodeType="withEffect" presetClass="entr" presetID="2" presetSubtype="9">
                                  <p:stCondLst>
                                    <p:cond delay="500"/>
                                  </p:stCondLst>
                                  <p:iterate type="wd">
                                    <p:tmPct val="10000"/>
                                  </p:iterate>
                                  <p:childTnLst>
                                    <p:set>
                                      <p:cBhvr>
                                        <p:cTn dur="1" fill="hold" id="88">
                                          <p:stCondLst>
                                            <p:cond delay="0"/>
                                          </p:stCondLst>
                                        </p:cTn>
                                        <p:tgtEl>
                                          <p:spTgt spid="1050056">
                                            <p:txEl>
                                              <p:pRg st="0" end="0"/>
                                            </p:txEl>
                                          </p:spTgt>
                                        </p:tgtEl>
                                        <p:attrNameLst>
                                          <p:attrName>style.visibility</p:attrName>
                                        </p:attrNameLst>
                                      </p:cBhvr>
                                      <p:to>
                                        <p:strVal val="visible"/>
                                      </p:to>
                                    </p:set>
                                    <p:anim calcmode="lin" valueType="num">
                                      <p:cBhvr additive="base">
                                        <p:cTn dur="500" fill="hold" id="89"/>
                                        <p:tgtEl>
                                          <p:spTgt spid="1050056">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90"/>
                                        <p:tgtEl>
                                          <p:spTgt spid="1050056">
                                            <p:txEl>
                                              <p:pRg st="0" end="0"/>
                                            </p:txEl>
                                          </p:spTgt>
                                        </p:tgtEl>
                                        <p:attrNameLst>
                                          <p:attrName>ppt_y</p:attrName>
                                        </p:attrNameLst>
                                      </p:cBhvr>
                                      <p:tavLst>
                                        <p:tav tm="0">
                                          <p:val>
                                            <p:strVal val="0-#ppt_h/2"/>
                                          </p:val>
                                        </p:tav>
                                        <p:tav tm="100000">
                                          <p:val>
                                            <p:strVal val="#ppt_y"/>
                                          </p:val>
                                        </p:tav>
                                      </p:tavLst>
                                    </p:anim>
                                  </p:childTnLst>
                                </p:cTn>
                              </p:par>
                            </p:childTnLst>
                          </p:cTn>
                        </p:par>
                        <p:par>
                          <p:cTn fill="hold" id="91">
                            <p:stCondLst>
                              <p:cond delay="5300"/>
                            </p:stCondLst>
                            <p:childTnLst>
                              <p:par>
                                <p:cTn decel="100000" fill="hold" grpId="0" id="92" nodeType="afterEffect" presetClass="entr" presetID="2" presetSubtype="2">
                                  <p:stCondLst>
                                    <p:cond delay="250"/>
                                  </p:stCondLst>
                                  <p:childTnLst>
                                    <p:set>
                                      <p:cBhvr>
                                        <p:cTn dur="1" fill="hold" id="93">
                                          <p:stCondLst>
                                            <p:cond delay="0"/>
                                          </p:stCondLst>
                                        </p:cTn>
                                        <p:tgtEl>
                                          <p:spTgt spid="1050057">
                                            <p:txEl>
                                              <p:pRg st="0" end="0"/>
                                            </p:txEl>
                                          </p:spTgt>
                                        </p:tgtEl>
                                        <p:attrNameLst>
                                          <p:attrName>style.visibility</p:attrName>
                                        </p:attrNameLst>
                                      </p:cBhvr>
                                      <p:to>
                                        <p:strVal val="visible"/>
                                      </p:to>
                                    </p:set>
                                    <p:anim calcmode="lin" valueType="num">
                                      <p:cBhvr additive="base">
                                        <p:cTn dur="500" fill="hold" id="94"/>
                                        <p:tgtEl>
                                          <p:spTgt spid="1050057">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95"/>
                                        <p:tgtEl>
                                          <p:spTgt spid="1050057">
                                            <p:txEl>
                                              <p:pRg st="0" end="0"/>
                                            </p:txEl>
                                          </p:spTgt>
                                        </p:tgtEl>
                                        <p:attrNameLst>
                                          <p:attrName>ppt_y</p:attrName>
                                        </p:attrNameLst>
                                      </p:cBhvr>
                                      <p:tavLst>
                                        <p:tav tm="0">
                                          <p:val>
                                            <p:strVal val="#ppt_y"/>
                                          </p:val>
                                        </p:tav>
                                        <p:tav tm="100000">
                                          <p:val>
                                            <p:strVal val="#ppt_y"/>
                                          </p:val>
                                        </p:tav>
                                      </p:tavLst>
                                    </p:anim>
                                  </p:childTnLst>
                                </p:cTn>
                              </p:par>
                            </p:childTnLst>
                          </p:cTn>
                        </p:par>
                        <p:par>
                          <p:cTn fill="hold" id="96">
                            <p:stCondLst>
                              <p:cond delay="6050"/>
                            </p:stCondLst>
                            <p:childTnLst>
                              <p:par>
                                <p:cTn decel="100000" fill="hold" grpId="0" id="97" nodeType="afterEffect" presetClass="entr" presetID="2" presetSubtype="4">
                                  <p:stCondLst>
                                    <p:cond delay="0"/>
                                  </p:stCondLst>
                                  <p:childTnLst>
                                    <p:set>
                                      <p:cBhvr>
                                        <p:cTn dur="1" fill="hold" id="98">
                                          <p:stCondLst>
                                            <p:cond delay="0"/>
                                          </p:stCondLst>
                                        </p:cTn>
                                        <p:tgtEl>
                                          <p:spTgt spid="1050059"/>
                                        </p:tgtEl>
                                        <p:attrNameLst>
                                          <p:attrName>style.visibility</p:attrName>
                                        </p:attrNameLst>
                                      </p:cBhvr>
                                      <p:to>
                                        <p:strVal val="visible"/>
                                      </p:to>
                                    </p:set>
                                    <p:anim calcmode="lin" valueType="num">
                                      <p:cBhvr additive="base">
                                        <p:cTn dur="750" fill="hold" id="99"/>
                                        <p:tgtEl>
                                          <p:spTgt spid="1050059"/>
                                        </p:tgtEl>
                                        <p:attrNameLst>
                                          <p:attrName>ppt_x</p:attrName>
                                        </p:attrNameLst>
                                      </p:cBhvr>
                                      <p:tavLst>
                                        <p:tav tm="0">
                                          <p:val>
                                            <p:strVal val="#ppt_x"/>
                                          </p:val>
                                        </p:tav>
                                        <p:tav tm="100000">
                                          <p:val>
                                            <p:strVal val="#ppt_x"/>
                                          </p:val>
                                        </p:tav>
                                      </p:tavLst>
                                    </p:anim>
                                    <p:anim calcmode="lin" valueType="num">
                                      <p:cBhvr additive="base">
                                        <p:cTn dur="750" fill="hold" id="100"/>
                                        <p:tgtEl>
                                          <p:spTgt spid="1050059"/>
                                        </p:tgtEl>
                                        <p:attrNameLst>
                                          <p:attrName>ppt_y</p:attrName>
                                        </p:attrNameLst>
                                      </p:cBhvr>
                                      <p:tavLst>
                                        <p:tav tm="0">
                                          <p:val>
                                            <p:strVal val="1+#ppt_h/2"/>
                                          </p:val>
                                        </p:tav>
                                        <p:tav tm="100000">
                                          <p:val>
                                            <p:strVal val="#ppt_y"/>
                                          </p:val>
                                        </p:tav>
                                      </p:tavLst>
                                    </p:anim>
                                  </p:childTnLst>
                                </p:cTn>
                              </p:par>
                              <p:par>
                                <p:cTn decel="100000" fill="hold" grpId="0" id="101" nodeType="withEffect" presetClass="entr" presetID="2" presetSubtype="8">
                                  <p:stCondLst>
                                    <p:cond delay="0"/>
                                  </p:stCondLst>
                                  <p:childTnLst>
                                    <p:set>
                                      <p:cBhvr>
                                        <p:cTn dur="1" fill="hold" id="102">
                                          <p:stCondLst>
                                            <p:cond delay="0"/>
                                          </p:stCondLst>
                                        </p:cTn>
                                        <p:tgtEl>
                                          <p:spTgt spid="1050058"/>
                                        </p:tgtEl>
                                        <p:attrNameLst>
                                          <p:attrName>style.visibility</p:attrName>
                                        </p:attrNameLst>
                                      </p:cBhvr>
                                      <p:to>
                                        <p:strVal val="visible"/>
                                      </p:to>
                                    </p:set>
                                    <p:anim calcmode="lin" valueType="num">
                                      <p:cBhvr additive="base">
                                        <p:cTn dur="750" fill="hold" id="103"/>
                                        <p:tgtEl>
                                          <p:spTgt spid="1050058"/>
                                        </p:tgtEl>
                                        <p:attrNameLst>
                                          <p:attrName>ppt_x</p:attrName>
                                        </p:attrNameLst>
                                      </p:cBhvr>
                                      <p:tavLst>
                                        <p:tav tm="0">
                                          <p:val>
                                            <p:strVal val="0-#ppt_w/2"/>
                                          </p:val>
                                        </p:tav>
                                        <p:tav tm="100000">
                                          <p:val>
                                            <p:strVal val="#ppt_x"/>
                                          </p:val>
                                        </p:tav>
                                      </p:tavLst>
                                    </p:anim>
                                    <p:anim calcmode="lin" valueType="num">
                                      <p:cBhvr additive="base">
                                        <p:cTn dur="750" fill="hold" id="104"/>
                                        <p:tgtEl>
                                          <p:spTgt spid="1050058"/>
                                        </p:tgtEl>
                                        <p:attrNameLst>
                                          <p:attrName>ppt_y</p:attrName>
                                        </p:attrNameLst>
                                      </p:cBhvr>
                                      <p:tavLst>
                                        <p:tav tm="0">
                                          <p:val>
                                            <p:strVal val="#ppt_y"/>
                                          </p:val>
                                        </p:tav>
                                        <p:tav tm="100000">
                                          <p:val>
                                            <p:strVal val="#ppt_y"/>
                                          </p:val>
                                        </p:tav>
                                      </p:tavLst>
                                    </p:anim>
                                  </p:childTnLst>
                                </p:cTn>
                              </p:par>
                              <p:par>
                                <p:cTn fill="hold" grpId="1" id="105" nodeType="withEffect" presetClass="entr" presetID="45" presetSubtype="0">
                                  <p:stCondLst>
                                    <p:cond delay="0"/>
                                  </p:stCondLst>
                                  <p:childTnLst>
                                    <p:set>
                                      <p:cBhvr>
                                        <p:cTn dur="1" fill="hold" id="106">
                                          <p:stCondLst>
                                            <p:cond delay="0"/>
                                          </p:stCondLst>
                                        </p:cTn>
                                        <p:tgtEl>
                                          <p:spTgt spid="1050059"/>
                                        </p:tgtEl>
                                        <p:attrNameLst>
                                          <p:attrName>style.visibility</p:attrName>
                                        </p:attrNameLst>
                                      </p:cBhvr>
                                      <p:to>
                                        <p:strVal val="visible"/>
                                      </p:to>
                                    </p:set>
                                    <p:animEffect transition="in" filter="fade">
                                      <p:cBhvr>
                                        <p:cTn dur="750" id="107"/>
                                        <p:tgtEl>
                                          <p:spTgt spid="1050059"/>
                                        </p:tgtEl>
                                      </p:cBhvr>
                                    </p:animEffect>
                                    <p:anim calcmode="lin" valueType="num">
                                      <p:cBhvr>
                                        <p:cTn dur="750" fill="hold" id="108"/>
                                        <p:tgtEl>
                                          <p:spTgt spid="1050059"/>
                                        </p:tgtEl>
                                        <p:attrNameLst>
                                          <p:attrName>ppt_w</p:attrName>
                                        </p:attrNameLst>
                                      </p:cBhvr>
                                      <p:tavLst>
                                        <p:tav fmla="#ppt_w*sin(2.5*pi*$)" tm="0">
                                          <p:val>
                                            <p:fltVal val="0.0"/>
                                          </p:val>
                                        </p:tav>
                                        <p:tav tm="100000">
                                          <p:val>
                                            <p:fltVal val="1.0"/>
                                          </p:val>
                                        </p:tav>
                                      </p:tavLst>
                                    </p:anim>
                                    <p:anim calcmode="lin" valueType="num">
                                      <p:cBhvr>
                                        <p:cTn dur="750" fill="hold" id="109"/>
                                        <p:tgtEl>
                                          <p:spTgt spid="1050059"/>
                                        </p:tgtEl>
                                        <p:attrNameLst>
                                          <p:attrName>ppt_h</p:attrName>
                                        </p:attrNameLst>
                                      </p:cBhvr>
                                      <p:tavLst>
                                        <p:tav tm="0">
                                          <p:val>
                                            <p:strVal val="#ppt_h"/>
                                          </p:val>
                                        </p:tav>
                                        <p:tav tm="100000">
                                          <p:val>
                                            <p:strVal val="#ppt_h"/>
                                          </p:val>
                                        </p:tav>
                                      </p:tavLst>
                                    </p:anim>
                                  </p:childTnLst>
                                </p:cTn>
                              </p:par>
                              <p:par>
                                <p:cTn fill="hold" grpId="1" id="110" nodeType="withEffect" presetClass="entr" presetID="45" presetSubtype="0">
                                  <p:stCondLst>
                                    <p:cond delay="0"/>
                                  </p:stCondLst>
                                  <p:childTnLst>
                                    <p:set>
                                      <p:cBhvr>
                                        <p:cTn dur="1" fill="hold" id="111">
                                          <p:stCondLst>
                                            <p:cond delay="0"/>
                                          </p:stCondLst>
                                        </p:cTn>
                                        <p:tgtEl>
                                          <p:spTgt spid="1050058"/>
                                        </p:tgtEl>
                                        <p:attrNameLst>
                                          <p:attrName>style.visibility</p:attrName>
                                        </p:attrNameLst>
                                      </p:cBhvr>
                                      <p:to>
                                        <p:strVal val="visible"/>
                                      </p:to>
                                    </p:set>
                                    <p:animEffect transition="in" filter="fade">
                                      <p:cBhvr>
                                        <p:cTn dur="750" id="112"/>
                                        <p:tgtEl>
                                          <p:spTgt spid="1050058"/>
                                        </p:tgtEl>
                                      </p:cBhvr>
                                    </p:animEffect>
                                    <p:anim calcmode="lin" valueType="num">
                                      <p:cBhvr>
                                        <p:cTn dur="750" fill="hold" id="113"/>
                                        <p:tgtEl>
                                          <p:spTgt spid="1050058"/>
                                        </p:tgtEl>
                                        <p:attrNameLst>
                                          <p:attrName>ppt_w</p:attrName>
                                        </p:attrNameLst>
                                      </p:cBhvr>
                                      <p:tavLst>
                                        <p:tav fmla="#ppt_w*sin(2.5*pi*$)" tm="0">
                                          <p:val>
                                            <p:fltVal val="0.0"/>
                                          </p:val>
                                        </p:tav>
                                        <p:tav tm="100000">
                                          <p:val>
                                            <p:fltVal val="1.0"/>
                                          </p:val>
                                        </p:tav>
                                      </p:tavLst>
                                    </p:anim>
                                    <p:anim calcmode="lin" valueType="num">
                                      <p:cBhvr>
                                        <p:cTn dur="750" fill="hold" id="114"/>
                                        <p:tgtEl>
                                          <p:spTgt spid="1050058"/>
                                        </p:tgtEl>
                                        <p:attrNameLst>
                                          <p:attrName>ppt_h</p:attrName>
                                        </p:attrNameLst>
                                      </p:cBhvr>
                                      <p:tavLst>
                                        <p:tav tm="0">
                                          <p:val>
                                            <p:strVal val="#ppt_h"/>
                                          </p:val>
                                        </p:tav>
                                        <p:tav tm="100000">
                                          <p:val>
                                            <p:strVal val="#ppt_h"/>
                                          </p:val>
                                        </p:tav>
                                      </p:tavLst>
                                    </p:anim>
                                  </p:childTnLst>
                                </p:cTn>
                              </p:par>
                              <p:par>
                                <p:cTn decel="100000" fill="hold" grpId="0" id="115" nodeType="withEffect" presetClass="entr" presetID="2" presetSubtype="9">
                                  <p:stCondLst>
                                    <p:cond delay="500"/>
                                  </p:stCondLst>
                                  <p:iterate type="wd">
                                    <p:tmPct val="10000"/>
                                  </p:iterate>
                                  <p:childTnLst>
                                    <p:set>
                                      <p:cBhvr>
                                        <p:cTn dur="1" fill="hold" id="116">
                                          <p:stCondLst>
                                            <p:cond delay="0"/>
                                          </p:stCondLst>
                                        </p:cTn>
                                        <p:tgtEl>
                                          <p:spTgt spid="1050060">
                                            <p:txEl>
                                              <p:pRg st="0" end="0"/>
                                            </p:txEl>
                                          </p:spTgt>
                                        </p:tgtEl>
                                        <p:attrNameLst>
                                          <p:attrName>style.visibility</p:attrName>
                                        </p:attrNameLst>
                                      </p:cBhvr>
                                      <p:to>
                                        <p:strVal val="visible"/>
                                      </p:to>
                                    </p:set>
                                    <p:anim calcmode="lin" valueType="num">
                                      <p:cBhvr additive="base">
                                        <p:cTn dur="500" fill="hold" id="117"/>
                                        <p:tgtEl>
                                          <p:spTgt spid="1050060">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118"/>
                                        <p:tgtEl>
                                          <p:spTgt spid="1050060">
                                            <p:txEl>
                                              <p:pRg st="0" end="0"/>
                                            </p:txEl>
                                          </p:spTgt>
                                        </p:tgtEl>
                                        <p:attrNameLst>
                                          <p:attrName>ppt_y</p:attrName>
                                        </p:attrNameLst>
                                      </p:cBhvr>
                                      <p:tavLst>
                                        <p:tav tm="0">
                                          <p:val>
                                            <p:strVal val="0-#ppt_h/2"/>
                                          </p:val>
                                        </p:tav>
                                        <p:tav tm="100000">
                                          <p:val>
                                            <p:strVal val="#ppt_y"/>
                                          </p:val>
                                        </p:tav>
                                      </p:tavLst>
                                    </p:anim>
                                  </p:childTnLst>
                                </p:cTn>
                              </p:par>
                            </p:childTnLst>
                          </p:cTn>
                        </p:par>
                        <p:par>
                          <p:cTn fill="hold" id="119">
                            <p:stCondLst>
                              <p:cond delay="7150"/>
                            </p:stCondLst>
                            <p:childTnLst>
                              <p:par>
                                <p:cTn decel="100000" fill="hold" grpId="0" id="120" nodeType="afterEffect" presetClass="entr" presetID="2" presetSubtype="2">
                                  <p:stCondLst>
                                    <p:cond delay="250"/>
                                  </p:stCondLst>
                                  <p:childTnLst>
                                    <p:set>
                                      <p:cBhvr>
                                        <p:cTn dur="1" fill="hold" id="121">
                                          <p:stCondLst>
                                            <p:cond delay="0"/>
                                          </p:stCondLst>
                                        </p:cTn>
                                        <p:tgtEl>
                                          <p:spTgt spid="1050061">
                                            <p:txEl>
                                              <p:pRg st="0" end="0"/>
                                            </p:txEl>
                                          </p:spTgt>
                                        </p:tgtEl>
                                        <p:attrNameLst>
                                          <p:attrName>style.visibility</p:attrName>
                                        </p:attrNameLst>
                                      </p:cBhvr>
                                      <p:to>
                                        <p:strVal val="visible"/>
                                      </p:to>
                                    </p:set>
                                    <p:anim calcmode="lin" valueType="num">
                                      <p:cBhvr additive="base">
                                        <p:cTn dur="500" fill="hold" id="122"/>
                                        <p:tgtEl>
                                          <p:spTgt spid="1050061">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123"/>
                                        <p:tgtEl>
                                          <p:spTgt spid="105006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044" grpId="0" build="p">
        <p:tmplLst>
          <p:tmpl lvl="1">
            <p:tnLst>
              <p:par>
                <p:cTn fill="hold" nodeType="withEffect" presetClass="entr" presetID="22" presetSubtype="8">
                  <p:stCondLst>
                    <p:cond delay="0"/>
                  </p:stCondLst>
                  <p:childTnLst>
                    <p:set>
                      <p:cBhvr>
                        <p:cTn dur="1" fill="hold">
                          <p:stCondLst>
                            <p:cond delay="0"/>
                          </p:stCondLst>
                        </p:cTn>
                        <p:tgtEl>
                          <p:spTgt spid="1050044"/>
                        </p:tgtEl>
                        <p:attrNameLst>
                          <p:attrName>style.visibility</p:attrName>
                        </p:attrNameLst>
                      </p:cBhvr>
                      <p:to>
                        <p:strVal val="visible"/>
                      </p:to>
                    </p:set>
                    <p:animEffect transition="in" filter="wipe(left)">
                      <p:cBhvr>
                        <p:cTn dur="500"/>
                        <p:tgtEl>
                          <p:spTgt spid="1050044"/>
                        </p:tgtEl>
                      </p:cBhvr>
                    </p:animEffect>
                  </p:childTnLst>
                </p:cTn>
              </p:par>
            </p:tnLst>
          </p:tmpl>
        </p:tmplLst>
      </p:bldP>
      <p:bldP spid="1050045" grpId="0" animBg="1"/>
      <p:bldP spid="1050046" grpId="0" animBg="1"/>
      <p:bldP spid="1050046" grpId="1" animBg="1"/>
      <p:bldP spid="1050047" grpId="0" animBg="1"/>
      <p:bldP spid="1050047" grpId="1" animBg="1"/>
      <p:bldP spid="1050048" grpId="0" build="p">
        <p:tmplLst>
          <p:tmpl lvl="1">
            <p:tnLst>
              <p:par>
                <p:cTn decel="100000" fill="hold" nodeType="withEffect" presetClass="entr" presetID="2" presetSubtype="9">
                  <p:stCondLst>
                    <p:cond delay="500"/>
                  </p:stCondLst>
                  <p:iterate type="wd">
                    <p:tmPct val="10000"/>
                  </p:iterate>
                  <p:childTnLst>
                    <p:set>
                      <p:cBhvr>
                        <p:cTn dur="1" fill="hold">
                          <p:stCondLst>
                            <p:cond delay="0"/>
                          </p:stCondLst>
                        </p:cTn>
                        <p:tgtEl>
                          <p:spTgt spid="1050048"/>
                        </p:tgtEl>
                        <p:attrNameLst>
                          <p:attrName>style.visibility</p:attrName>
                        </p:attrNameLst>
                      </p:cBhvr>
                      <p:to>
                        <p:strVal val="visible"/>
                      </p:to>
                    </p:set>
                    <p:anim calcmode="lin" valueType="num">
                      <p:cBhvr additive="base">
                        <p:cTn dur="500" fill="hold"/>
                        <p:tgtEl>
                          <p:spTgt spid="1050048"/>
                        </p:tgtEl>
                        <p:attrNameLst>
                          <p:attrName>ppt_x</p:attrName>
                        </p:attrNameLst>
                      </p:cBhvr>
                      <p:tavLst>
                        <p:tav tm="0">
                          <p:val>
                            <p:strVal val="0-#ppt_w/2"/>
                          </p:val>
                        </p:tav>
                        <p:tav tm="100000">
                          <p:val>
                            <p:strVal val="#ppt_x"/>
                          </p:val>
                        </p:tav>
                      </p:tavLst>
                    </p:anim>
                    <p:anim calcmode="lin" valueType="num">
                      <p:cBhvr additive="base">
                        <p:cTn dur="500" fill="hold"/>
                        <p:tgtEl>
                          <p:spTgt spid="1050048"/>
                        </p:tgtEl>
                        <p:attrNameLst>
                          <p:attrName>ppt_y</p:attrName>
                        </p:attrNameLst>
                      </p:cBhvr>
                      <p:tavLst>
                        <p:tav tm="0">
                          <p:val>
                            <p:strVal val="0-#ppt_h/2"/>
                          </p:val>
                        </p:tav>
                        <p:tav tm="100000">
                          <p:val>
                            <p:strVal val="#ppt_y"/>
                          </p:val>
                        </p:tav>
                      </p:tavLst>
                    </p:anim>
                  </p:childTnLst>
                </p:cTn>
              </p:par>
            </p:tnLst>
          </p:tmpl>
        </p:tmplLst>
      </p:bldP>
      <p:bldP spid="1050049" grpId="0" build="allAtOnce">
        <p:tmplLst>
          <p:tmpl lvl="1">
            <p:tnLst>
              <p:par>
                <p:cTn decel="100000" fill="hold" nodeType="afterEffect" presetClass="entr" presetID="2" presetSubtype="2">
                  <p:stCondLst>
                    <p:cond delay="250"/>
                  </p:stCondLst>
                  <p:childTnLst>
                    <p:set>
                      <p:cBhvr>
                        <p:cTn dur="1" fill="hold">
                          <p:stCondLst>
                            <p:cond delay="0"/>
                          </p:stCondLst>
                        </p:cTn>
                        <p:tgtEl>
                          <p:spTgt spid="1050049"/>
                        </p:tgtEl>
                        <p:attrNameLst>
                          <p:attrName>style.visibility</p:attrName>
                        </p:attrNameLst>
                      </p:cBhvr>
                      <p:to>
                        <p:strVal val="visible"/>
                      </p:to>
                    </p:set>
                    <p:anim calcmode="lin" valueType="num">
                      <p:cBhvr additive="base">
                        <p:cTn dur="500" fill="hold"/>
                        <p:tgtEl>
                          <p:spTgt spid="1050049"/>
                        </p:tgtEl>
                        <p:attrNameLst>
                          <p:attrName>ppt_x</p:attrName>
                        </p:attrNameLst>
                      </p:cBhvr>
                      <p:tavLst>
                        <p:tav tm="0">
                          <p:val>
                            <p:strVal val="1+#ppt_w/2"/>
                          </p:val>
                        </p:tav>
                        <p:tav tm="100000">
                          <p:val>
                            <p:strVal val="#ppt_x"/>
                          </p:val>
                        </p:tav>
                      </p:tavLst>
                    </p:anim>
                    <p:anim calcmode="lin" valueType="num">
                      <p:cBhvr additive="base">
                        <p:cTn dur="500" fill="hold"/>
                        <p:tgtEl>
                          <p:spTgt spid="1050049"/>
                        </p:tgtEl>
                        <p:attrNameLst>
                          <p:attrName>ppt_y</p:attrName>
                        </p:attrNameLst>
                      </p:cBhvr>
                      <p:tavLst>
                        <p:tav tm="0">
                          <p:val>
                            <p:strVal val="#ppt_y"/>
                          </p:val>
                        </p:tav>
                        <p:tav tm="100000">
                          <p:val>
                            <p:strVal val="#ppt_y"/>
                          </p:val>
                        </p:tav>
                      </p:tavLst>
                    </p:anim>
                  </p:childTnLst>
                </p:cTn>
              </p:par>
            </p:tnLst>
          </p:tmpl>
        </p:tmplLst>
      </p:bldP>
      <p:bldP spid="1050050" grpId="0" animBg="1"/>
      <p:bldP spid="1050050" grpId="1" animBg="1"/>
      <p:bldP spid="1050051" grpId="0" animBg="1"/>
      <p:bldP spid="1050051" grpId="1" animBg="1"/>
      <p:bldP spid="1050052" grpId="0" build="p">
        <p:tmplLst>
          <p:tmpl lvl="1">
            <p:tnLst>
              <p:par>
                <p:cTn decel="100000" fill="hold" nodeType="withEffect" presetClass="entr" presetID="2" presetSubtype="9">
                  <p:stCondLst>
                    <p:cond delay="500"/>
                  </p:stCondLst>
                  <p:iterate type="wd">
                    <p:tmPct val="10000"/>
                  </p:iterate>
                  <p:childTnLst>
                    <p:set>
                      <p:cBhvr>
                        <p:cTn dur="1" fill="hold">
                          <p:stCondLst>
                            <p:cond delay="0"/>
                          </p:stCondLst>
                        </p:cTn>
                        <p:tgtEl>
                          <p:spTgt spid="1050052"/>
                        </p:tgtEl>
                        <p:attrNameLst>
                          <p:attrName>style.visibility</p:attrName>
                        </p:attrNameLst>
                      </p:cBhvr>
                      <p:to>
                        <p:strVal val="visible"/>
                      </p:to>
                    </p:set>
                    <p:anim calcmode="lin" valueType="num">
                      <p:cBhvr additive="base">
                        <p:cTn dur="500" fill="hold"/>
                        <p:tgtEl>
                          <p:spTgt spid="1050052"/>
                        </p:tgtEl>
                        <p:attrNameLst>
                          <p:attrName>ppt_x</p:attrName>
                        </p:attrNameLst>
                      </p:cBhvr>
                      <p:tavLst>
                        <p:tav tm="0">
                          <p:val>
                            <p:strVal val="0-#ppt_w/2"/>
                          </p:val>
                        </p:tav>
                        <p:tav tm="100000">
                          <p:val>
                            <p:strVal val="#ppt_x"/>
                          </p:val>
                        </p:tav>
                      </p:tavLst>
                    </p:anim>
                    <p:anim calcmode="lin" valueType="num">
                      <p:cBhvr additive="base">
                        <p:cTn dur="500" fill="hold"/>
                        <p:tgtEl>
                          <p:spTgt spid="1050052"/>
                        </p:tgtEl>
                        <p:attrNameLst>
                          <p:attrName>ppt_y</p:attrName>
                        </p:attrNameLst>
                      </p:cBhvr>
                      <p:tavLst>
                        <p:tav tm="0">
                          <p:val>
                            <p:strVal val="0-#ppt_h/2"/>
                          </p:val>
                        </p:tav>
                        <p:tav tm="100000">
                          <p:val>
                            <p:strVal val="#ppt_y"/>
                          </p:val>
                        </p:tav>
                      </p:tavLst>
                    </p:anim>
                  </p:childTnLst>
                </p:cTn>
              </p:par>
            </p:tnLst>
          </p:tmpl>
        </p:tmplLst>
      </p:bldP>
      <p:bldP spid="1050053" grpId="0" build="allAtOnce">
        <p:tmplLst>
          <p:tmpl lvl="1">
            <p:tnLst>
              <p:par>
                <p:cTn decel="100000" fill="hold" nodeType="afterEffect" presetClass="entr" presetID="2" presetSubtype="2">
                  <p:stCondLst>
                    <p:cond delay="250"/>
                  </p:stCondLst>
                  <p:childTnLst>
                    <p:set>
                      <p:cBhvr>
                        <p:cTn dur="1" fill="hold">
                          <p:stCondLst>
                            <p:cond delay="0"/>
                          </p:stCondLst>
                        </p:cTn>
                        <p:tgtEl>
                          <p:spTgt spid="1050053"/>
                        </p:tgtEl>
                        <p:attrNameLst>
                          <p:attrName>style.visibility</p:attrName>
                        </p:attrNameLst>
                      </p:cBhvr>
                      <p:to>
                        <p:strVal val="visible"/>
                      </p:to>
                    </p:set>
                    <p:anim calcmode="lin" valueType="num">
                      <p:cBhvr additive="base">
                        <p:cTn dur="500" fill="hold"/>
                        <p:tgtEl>
                          <p:spTgt spid="1050053"/>
                        </p:tgtEl>
                        <p:attrNameLst>
                          <p:attrName>ppt_x</p:attrName>
                        </p:attrNameLst>
                      </p:cBhvr>
                      <p:tavLst>
                        <p:tav tm="0">
                          <p:val>
                            <p:strVal val="1+#ppt_w/2"/>
                          </p:val>
                        </p:tav>
                        <p:tav tm="100000">
                          <p:val>
                            <p:strVal val="#ppt_x"/>
                          </p:val>
                        </p:tav>
                      </p:tavLst>
                    </p:anim>
                    <p:anim calcmode="lin" valueType="num">
                      <p:cBhvr additive="base">
                        <p:cTn dur="500" fill="hold"/>
                        <p:tgtEl>
                          <p:spTgt spid="1050053"/>
                        </p:tgtEl>
                        <p:attrNameLst>
                          <p:attrName>ppt_y</p:attrName>
                        </p:attrNameLst>
                      </p:cBhvr>
                      <p:tavLst>
                        <p:tav tm="0">
                          <p:val>
                            <p:strVal val="#ppt_y"/>
                          </p:val>
                        </p:tav>
                        <p:tav tm="100000">
                          <p:val>
                            <p:strVal val="#ppt_y"/>
                          </p:val>
                        </p:tav>
                      </p:tavLst>
                    </p:anim>
                  </p:childTnLst>
                </p:cTn>
              </p:par>
            </p:tnLst>
          </p:tmpl>
        </p:tmplLst>
      </p:bldP>
      <p:bldP spid="1050054" grpId="0" animBg="1"/>
      <p:bldP spid="1050054" grpId="1" animBg="1"/>
      <p:bldP spid="1050055" grpId="0" animBg="1"/>
      <p:bldP spid="1050055" grpId="1" animBg="1"/>
      <p:bldP spid="1050056" grpId="0" build="p">
        <p:tmplLst>
          <p:tmpl lvl="1">
            <p:tnLst>
              <p:par>
                <p:cTn decel="100000" fill="hold" nodeType="withEffect" presetClass="entr" presetID="2" presetSubtype="9">
                  <p:stCondLst>
                    <p:cond delay="500"/>
                  </p:stCondLst>
                  <p:iterate type="wd">
                    <p:tmPct val="10000"/>
                  </p:iterate>
                  <p:childTnLst>
                    <p:set>
                      <p:cBhvr>
                        <p:cTn dur="1" fill="hold">
                          <p:stCondLst>
                            <p:cond delay="0"/>
                          </p:stCondLst>
                        </p:cTn>
                        <p:tgtEl>
                          <p:spTgt spid="1050056"/>
                        </p:tgtEl>
                        <p:attrNameLst>
                          <p:attrName>style.visibility</p:attrName>
                        </p:attrNameLst>
                      </p:cBhvr>
                      <p:to>
                        <p:strVal val="visible"/>
                      </p:to>
                    </p:set>
                    <p:anim calcmode="lin" valueType="num">
                      <p:cBhvr additive="base">
                        <p:cTn dur="500" fill="hold"/>
                        <p:tgtEl>
                          <p:spTgt spid="1050056"/>
                        </p:tgtEl>
                        <p:attrNameLst>
                          <p:attrName>ppt_x</p:attrName>
                        </p:attrNameLst>
                      </p:cBhvr>
                      <p:tavLst>
                        <p:tav tm="0">
                          <p:val>
                            <p:strVal val="0-#ppt_w/2"/>
                          </p:val>
                        </p:tav>
                        <p:tav tm="100000">
                          <p:val>
                            <p:strVal val="#ppt_x"/>
                          </p:val>
                        </p:tav>
                      </p:tavLst>
                    </p:anim>
                    <p:anim calcmode="lin" valueType="num">
                      <p:cBhvr additive="base">
                        <p:cTn dur="500" fill="hold"/>
                        <p:tgtEl>
                          <p:spTgt spid="1050056"/>
                        </p:tgtEl>
                        <p:attrNameLst>
                          <p:attrName>ppt_y</p:attrName>
                        </p:attrNameLst>
                      </p:cBhvr>
                      <p:tavLst>
                        <p:tav tm="0">
                          <p:val>
                            <p:strVal val="0-#ppt_h/2"/>
                          </p:val>
                        </p:tav>
                        <p:tav tm="100000">
                          <p:val>
                            <p:strVal val="#ppt_y"/>
                          </p:val>
                        </p:tav>
                      </p:tavLst>
                    </p:anim>
                  </p:childTnLst>
                </p:cTn>
              </p:par>
            </p:tnLst>
          </p:tmpl>
        </p:tmplLst>
      </p:bldP>
      <p:bldP spid="1050057" grpId="0" build="allAtOnce">
        <p:tmplLst>
          <p:tmpl lvl="1">
            <p:tnLst>
              <p:par>
                <p:cTn decel="100000" fill="hold" nodeType="afterEffect" presetClass="entr" presetID="2" presetSubtype="2">
                  <p:stCondLst>
                    <p:cond delay="250"/>
                  </p:stCondLst>
                  <p:childTnLst>
                    <p:set>
                      <p:cBhvr>
                        <p:cTn dur="1" fill="hold">
                          <p:stCondLst>
                            <p:cond delay="0"/>
                          </p:stCondLst>
                        </p:cTn>
                        <p:tgtEl>
                          <p:spTgt spid="1050057"/>
                        </p:tgtEl>
                        <p:attrNameLst>
                          <p:attrName>style.visibility</p:attrName>
                        </p:attrNameLst>
                      </p:cBhvr>
                      <p:to>
                        <p:strVal val="visible"/>
                      </p:to>
                    </p:set>
                    <p:anim calcmode="lin" valueType="num">
                      <p:cBhvr additive="base">
                        <p:cTn dur="500" fill="hold"/>
                        <p:tgtEl>
                          <p:spTgt spid="1050057"/>
                        </p:tgtEl>
                        <p:attrNameLst>
                          <p:attrName>ppt_x</p:attrName>
                        </p:attrNameLst>
                      </p:cBhvr>
                      <p:tavLst>
                        <p:tav tm="0">
                          <p:val>
                            <p:strVal val="1+#ppt_w/2"/>
                          </p:val>
                        </p:tav>
                        <p:tav tm="100000">
                          <p:val>
                            <p:strVal val="#ppt_x"/>
                          </p:val>
                        </p:tav>
                      </p:tavLst>
                    </p:anim>
                    <p:anim calcmode="lin" valueType="num">
                      <p:cBhvr additive="base">
                        <p:cTn dur="500" fill="hold"/>
                        <p:tgtEl>
                          <p:spTgt spid="1050057"/>
                        </p:tgtEl>
                        <p:attrNameLst>
                          <p:attrName>ppt_y</p:attrName>
                        </p:attrNameLst>
                      </p:cBhvr>
                      <p:tavLst>
                        <p:tav tm="0">
                          <p:val>
                            <p:strVal val="#ppt_y"/>
                          </p:val>
                        </p:tav>
                        <p:tav tm="100000">
                          <p:val>
                            <p:strVal val="#ppt_y"/>
                          </p:val>
                        </p:tav>
                      </p:tavLst>
                    </p:anim>
                  </p:childTnLst>
                </p:cTn>
              </p:par>
            </p:tnLst>
          </p:tmpl>
        </p:tmplLst>
      </p:bldP>
      <p:bldP spid="1050058" grpId="0" animBg="1"/>
      <p:bldP spid="1050058" grpId="1" animBg="1"/>
      <p:bldP spid="1050059" grpId="0" animBg="1"/>
      <p:bldP spid="1050059" grpId="1" animBg="1"/>
      <p:bldP spid="1050060" grpId="0" build="p">
        <p:tmplLst>
          <p:tmpl lvl="1">
            <p:tnLst>
              <p:par>
                <p:cTn decel="100000" fill="hold" nodeType="withEffect" presetClass="entr" presetID="2" presetSubtype="9">
                  <p:stCondLst>
                    <p:cond delay="500"/>
                  </p:stCondLst>
                  <p:iterate type="wd">
                    <p:tmPct val="10000"/>
                  </p:iterate>
                  <p:childTnLst>
                    <p:set>
                      <p:cBhvr>
                        <p:cTn dur="1" fill="hold">
                          <p:stCondLst>
                            <p:cond delay="0"/>
                          </p:stCondLst>
                        </p:cTn>
                        <p:tgtEl>
                          <p:spTgt spid="1050060"/>
                        </p:tgtEl>
                        <p:attrNameLst>
                          <p:attrName>style.visibility</p:attrName>
                        </p:attrNameLst>
                      </p:cBhvr>
                      <p:to>
                        <p:strVal val="visible"/>
                      </p:to>
                    </p:set>
                    <p:anim calcmode="lin" valueType="num">
                      <p:cBhvr additive="base">
                        <p:cTn dur="500" fill="hold"/>
                        <p:tgtEl>
                          <p:spTgt spid="1050060"/>
                        </p:tgtEl>
                        <p:attrNameLst>
                          <p:attrName>ppt_x</p:attrName>
                        </p:attrNameLst>
                      </p:cBhvr>
                      <p:tavLst>
                        <p:tav tm="0">
                          <p:val>
                            <p:strVal val="0-#ppt_w/2"/>
                          </p:val>
                        </p:tav>
                        <p:tav tm="100000">
                          <p:val>
                            <p:strVal val="#ppt_x"/>
                          </p:val>
                        </p:tav>
                      </p:tavLst>
                    </p:anim>
                    <p:anim calcmode="lin" valueType="num">
                      <p:cBhvr additive="base">
                        <p:cTn dur="500" fill="hold"/>
                        <p:tgtEl>
                          <p:spTgt spid="1050060"/>
                        </p:tgtEl>
                        <p:attrNameLst>
                          <p:attrName>ppt_y</p:attrName>
                        </p:attrNameLst>
                      </p:cBhvr>
                      <p:tavLst>
                        <p:tav tm="0">
                          <p:val>
                            <p:strVal val="0-#ppt_h/2"/>
                          </p:val>
                        </p:tav>
                        <p:tav tm="100000">
                          <p:val>
                            <p:strVal val="#ppt_y"/>
                          </p:val>
                        </p:tav>
                      </p:tavLst>
                    </p:anim>
                  </p:childTnLst>
                </p:cTn>
              </p:par>
            </p:tnLst>
          </p:tmpl>
        </p:tmplLst>
      </p:bldP>
      <p:bldP spid="1050061" grpId="0" build="allAtOnce">
        <p:tmplLst>
          <p:tmpl lvl="1">
            <p:tnLst>
              <p:par>
                <p:cTn decel="100000" fill="hold" nodeType="afterEffect" presetClass="entr" presetID="2" presetSubtype="2">
                  <p:stCondLst>
                    <p:cond delay="250"/>
                  </p:stCondLst>
                  <p:childTnLst>
                    <p:set>
                      <p:cBhvr>
                        <p:cTn dur="1" fill="hold">
                          <p:stCondLst>
                            <p:cond delay="0"/>
                          </p:stCondLst>
                        </p:cTn>
                        <p:tgtEl>
                          <p:spTgt spid="1050061"/>
                        </p:tgtEl>
                        <p:attrNameLst>
                          <p:attrName>style.visibility</p:attrName>
                        </p:attrNameLst>
                      </p:cBhvr>
                      <p:to>
                        <p:strVal val="visible"/>
                      </p:to>
                    </p:set>
                    <p:anim calcmode="lin" valueType="num">
                      <p:cBhvr additive="base">
                        <p:cTn dur="500" fill="hold"/>
                        <p:tgtEl>
                          <p:spTgt spid="1050061"/>
                        </p:tgtEl>
                        <p:attrNameLst>
                          <p:attrName>ppt_x</p:attrName>
                        </p:attrNameLst>
                      </p:cBhvr>
                      <p:tavLst>
                        <p:tav tm="0">
                          <p:val>
                            <p:strVal val="1+#ppt_w/2"/>
                          </p:val>
                        </p:tav>
                        <p:tav tm="100000">
                          <p:val>
                            <p:strVal val="#ppt_x"/>
                          </p:val>
                        </p:tav>
                      </p:tavLst>
                    </p:anim>
                    <p:anim calcmode="lin" valueType="num">
                      <p:cBhvr additive="base">
                        <p:cTn dur="500" fill="hold"/>
                        <p:tgtEl>
                          <p:spTgt spid="1050061"/>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Animated Title">
    <p:spTree>
      <p:nvGrpSpPr>
        <p:cNvPr id="43" name=""/>
        <p:cNvGrpSpPr/>
        <p:nvPr/>
      </p:nvGrpSpPr>
      <p:grpSpPr>
        <a:xfrm>
          <a:off x="0" y="0"/>
          <a:ext cx="0" cy="0"/>
          <a:chOff x="0" y="0"/>
          <a:chExt cx="0" cy="0"/>
        </a:xfrm>
      </p:grpSpPr>
      <p:sp>
        <p:nvSpPr>
          <p:cNvPr id="1048578" name="正方形/長方形 3"/>
          <p:cNvSpPr/>
          <p:nvPr userDrawn="1"/>
        </p:nvSpPr>
        <p:spPr>
          <a:xfrm rot="21066044">
            <a:off x="-9553475" y="-4938712"/>
            <a:ext cx="35411092" cy="1028700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579" name="正方形/長方形 6"/>
          <p:cNvSpPr/>
          <p:nvPr userDrawn="1"/>
        </p:nvSpPr>
        <p:spPr>
          <a:xfrm rot="21066044">
            <a:off x="-7789278" y="5016998"/>
            <a:ext cx="35401862" cy="1028700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580" name="正方形/長方形 7"/>
          <p:cNvSpPr/>
          <p:nvPr userDrawn="1"/>
        </p:nvSpPr>
        <p:spPr>
          <a:xfrm rot="21066044">
            <a:off x="-9553475" y="-4938712"/>
            <a:ext cx="35411092" cy="10287000"/>
          </a:xfrm>
          <a:prstGeom prst="rect"/>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581" name="正方形/長方形 8"/>
          <p:cNvSpPr/>
          <p:nvPr userDrawn="1"/>
        </p:nvSpPr>
        <p:spPr>
          <a:xfrm rot="21066044">
            <a:off x="-7789278" y="5016998"/>
            <a:ext cx="35401862" cy="10287000"/>
          </a:xfrm>
          <a:prstGeom prst="rect"/>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582" name="正方形/長方形 9"/>
          <p:cNvSpPr/>
          <p:nvPr userDrawn="1"/>
        </p:nvSpPr>
        <p:spPr>
          <a:xfrm rot="21066044">
            <a:off x="-9553475" y="-4938712"/>
            <a:ext cx="35411092" cy="10287000"/>
          </a:xfrm>
          <a:prstGeom prst="rect"/>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583" name="正方形/長方形 10"/>
          <p:cNvSpPr/>
          <p:nvPr userDrawn="1"/>
        </p:nvSpPr>
        <p:spPr>
          <a:xfrm rot="21066044">
            <a:off x="-7789278" y="5016998"/>
            <a:ext cx="35401862" cy="10287000"/>
          </a:xfrm>
          <a:prstGeom prst="rect"/>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584" name="正方形/長方形 11"/>
          <p:cNvSpPr/>
          <p:nvPr userDrawn="1"/>
        </p:nvSpPr>
        <p:spPr>
          <a:xfrm rot="21066044">
            <a:off x="-9553475" y="-4938712"/>
            <a:ext cx="35411092" cy="10287000"/>
          </a:xfrm>
          <a:prstGeom prst="rect"/>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585" name="正方形/長方形 12"/>
          <p:cNvSpPr/>
          <p:nvPr userDrawn="1"/>
        </p:nvSpPr>
        <p:spPr>
          <a:xfrm rot="21066044">
            <a:off x="-7789278" y="5016998"/>
            <a:ext cx="35401862" cy="10287000"/>
          </a:xfrm>
          <a:prstGeom prst="rect"/>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grpSp>
        <p:nvGrpSpPr>
          <p:cNvPr id="44" name="グループ化 13"/>
          <p:cNvGrpSpPr/>
          <p:nvPr userDrawn="1"/>
        </p:nvGrpSpPr>
        <p:grpSpPr>
          <a:xfrm rot="17100000">
            <a:off x="6622413" y="2420092"/>
            <a:ext cx="5040000" cy="5040000"/>
            <a:chOff x="6682240" y="2680152"/>
            <a:chExt cx="5040000" cy="5040000"/>
          </a:xfrm>
        </p:grpSpPr>
        <p:sp>
          <p:nvSpPr>
            <p:cNvPr id="1048586" name="円/楕円 14"/>
            <p:cNvSpPr/>
            <p:nvPr userDrawn="1"/>
          </p:nvSpPr>
          <p:spPr>
            <a:xfrm>
              <a:off x="6682240" y="2680152"/>
              <a:ext cx="5038725" cy="5038725"/>
            </a:xfrm>
            <a:prstGeom prst="ellipse"/>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587" name="アーチ 15"/>
            <p:cNvSpPr/>
            <p:nvPr userDrawn="1"/>
          </p:nvSpPr>
          <p:spPr>
            <a:xfrm>
              <a:off x="6682240" y="2680152"/>
              <a:ext cx="5040000" cy="5040000"/>
            </a:xfrm>
            <a:prstGeom prst="blockArc">
              <a:avLst>
                <a:gd name="adj1" fmla="val 10800000"/>
                <a:gd name="adj2" fmla="val 3801423"/>
                <a:gd name="adj3" fmla="val 1486"/>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solidFill>
                  <a:schemeClr val="tx1"/>
                </a:solidFill>
              </a:endParaRPr>
            </a:p>
          </p:txBody>
        </p:sp>
      </p:grpSp>
      <p:grpSp>
        <p:nvGrpSpPr>
          <p:cNvPr id="45" name="グループ化 16"/>
          <p:cNvGrpSpPr>
            <a:grpSpLocks noChangeAspect="1"/>
          </p:cNvGrpSpPr>
          <p:nvPr userDrawn="1"/>
        </p:nvGrpSpPr>
        <p:grpSpPr>
          <a:xfrm rot="11994079">
            <a:off x="6442413" y="2240092"/>
            <a:ext cx="5400000" cy="5400000"/>
            <a:chOff x="6682240" y="2680152"/>
            <a:chExt cx="5040000" cy="5040000"/>
          </a:xfrm>
        </p:grpSpPr>
        <p:sp>
          <p:nvSpPr>
            <p:cNvPr id="1048588" name="円/楕円 17"/>
            <p:cNvSpPr/>
            <p:nvPr userDrawn="1"/>
          </p:nvSpPr>
          <p:spPr>
            <a:xfrm>
              <a:off x="6682240" y="2680152"/>
              <a:ext cx="5038725" cy="5038725"/>
            </a:xfrm>
            <a:prstGeom prst="ellipse"/>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589" name="アーチ 18"/>
            <p:cNvSpPr/>
            <p:nvPr userDrawn="1"/>
          </p:nvSpPr>
          <p:spPr>
            <a:xfrm>
              <a:off x="6682240" y="2680152"/>
              <a:ext cx="5040000" cy="5040000"/>
            </a:xfrm>
            <a:prstGeom prst="blockArc">
              <a:avLst>
                <a:gd name="adj1" fmla="val 10800000"/>
                <a:gd name="adj2" fmla="val 3829372"/>
                <a:gd name="adj3" fmla="val 148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solidFill>
                  <a:schemeClr val="tx1"/>
                </a:solidFill>
              </a:endParaRPr>
            </a:p>
          </p:txBody>
        </p:sp>
      </p:grpSp>
      <p:grpSp>
        <p:nvGrpSpPr>
          <p:cNvPr id="46" name="グループ化 19"/>
          <p:cNvGrpSpPr>
            <a:grpSpLocks noChangeAspect="1"/>
          </p:cNvGrpSpPr>
          <p:nvPr userDrawn="1"/>
        </p:nvGrpSpPr>
        <p:grpSpPr>
          <a:xfrm rot="3600000">
            <a:off x="6262413" y="2060092"/>
            <a:ext cx="5760000" cy="5760000"/>
            <a:chOff x="6682240" y="2680152"/>
            <a:chExt cx="5040000" cy="5040000"/>
          </a:xfrm>
        </p:grpSpPr>
        <p:sp>
          <p:nvSpPr>
            <p:cNvPr id="1048590" name="円/楕円 20"/>
            <p:cNvSpPr/>
            <p:nvPr userDrawn="1"/>
          </p:nvSpPr>
          <p:spPr>
            <a:xfrm>
              <a:off x="6682240" y="2680152"/>
              <a:ext cx="5038725" cy="5038725"/>
            </a:xfrm>
            <a:prstGeom prst="ellipse"/>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591" name="アーチ 21"/>
            <p:cNvSpPr/>
            <p:nvPr userDrawn="1"/>
          </p:nvSpPr>
          <p:spPr>
            <a:xfrm>
              <a:off x="6682240" y="2680152"/>
              <a:ext cx="5040000" cy="5040000"/>
            </a:xfrm>
            <a:prstGeom prst="blockArc">
              <a:avLst>
                <a:gd name="adj1" fmla="val 10800000"/>
                <a:gd name="adj2" fmla="val 3790965"/>
                <a:gd name="adj3" fmla="val 1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solidFill>
                  <a:schemeClr val="tx1"/>
                </a:solidFill>
              </a:endParaRPr>
            </a:p>
          </p:txBody>
        </p:sp>
      </p:grpSp>
      <p:grpSp>
        <p:nvGrpSpPr>
          <p:cNvPr id="47" name="グループ化 22"/>
          <p:cNvGrpSpPr>
            <a:grpSpLocks noChangeAspect="1"/>
          </p:cNvGrpSpPr>
          <p:nvPr userDrawn="1"/>
        </p:nvGrpSpPr>
        <p:grpSpPr>
          <a:xfrm rot="18000000">
            <a:off x="6082413" y="1880092"/>
            <a:ext cx="6120000" cy="6120000"/>
            <a:chOff x="6682240" y="2680152"/>
            <a:chExt cx="5040000" cy="5040000"/>
          </a:xfrm>
        </p:grpSpPr>
        <p:sp>
          <p:nvSpPr>
            <p:cNvPr id="1048592" name="円/楕円 23"/>
            <p:cNvSpPr/>
            <p:nvPr userDrawn="1"/>
          </p:nvSpPr>
          <p:spPr>
            <a:xfrm>
              <a:off x="6682240" y="2680152"/>
              <a:ext cx="5038725" cy="5038725"/>
            </a:xfrm>
            <a:prstGeom prst="ellipse"/>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593" name="アーチ 24"/>
            <p:cNvSpPr/>
            <p:nvPr userDrawn="1"/>
          </p:nvSpPr>
          <p:spPr>
            <a:xfrm>
              <a:off x="6682240" y="2680152"/>
              <a:ext cx="5040000" cy="5040000"/>
            </a:xfrm>
            <a:prstGeom prst="blockArc">
              <a:avLst>
                <a:gd name="adj1" fmla="val 10800000"/>
                <a:gd name="adj2" fmla="val 3781764"/>
                <a:gd name="adj3" fmla="val 13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solidFill>
                  <a:schemeClr val="tx1"/>
                </a:solidFill>
              </a:endParaRPr>
            </a:p>
          </p:txBody>
        </p:sp>
      </p:grpSp>
      <p:grpSp>
        <p:nvGrpSpPr>
          <p:cNvPr id="48" name="グループ化 25"/>
          <p:cNvGrpSpPr>
            <a:grpSpLocks noChangeAspect="1"/>
          </p:cNvGrpSpPr>
          <p:nvPr userDrawn="1"/>
        </p:nvGrpSpPr>
        <p:grpSpPr>
          <a:xfrm rot="7511662">
            <a:off x="5902413" y="1700092"/>
            <a:ext cx="6480000" cy="6480000"/>
            <a:chOff x="6682240" y="2680152"/>
            <a:chExt cx="5040000" cy="5040000"/>
          </a:xfrm>
        </p:grpSpPr>
        <p:sp>
          <p:nvSpPr>
            <p:cNvPr id="1048594" name="円/楕円 26"/>
            <p:cNvSpPr/>
            <p:nvPr userDrawn="1"/>
          </p:nvSpPr>
          <p:spPr>
            <a:xfrm>
              <a:off x="6682240" y="2680152"/>
              <a:ext cx="5038725" cy="5038725"/>
            </a:xfrm>
            <a:prstGeom prst="ellipse"/>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595" name="アーチ 27"/>
            <p:cNvSpPr/>
            <p:nvPr userDrawn="1"/>
          </p:nvSpPr>
          <p:spPr>
            <a:xfrm>
              <a:off x="6682240" y="2680152"/>
              <a:ext cx="5040000" cy="5040000"/>
            </a:xfrm>
            <a:prstGeom prst="blockArc">
              <a:avLst>
                <a:gd name="adj1" fmla="val 10800000"/>
                <a:gd name="adj2" fmla="val 3755127"/>
                <a:gd name="adj3" fmla="val 12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solidFill>
                  <a:schemeClr val="tx1"/>
                </a:solidFill>
              </a:endParaRPr>
            </a:p>
          </p:txBody>
        </p:sp>
      </p:grpSp>
      <p:grpSp>
        <p:nvGrpSpPr>
          <p:cNvPr id="49" name="グループ化 28"/>
          <p:cNvGrpSpPr>
            <a:grpSpLocks noChangeAspect="1"/>
          </p:cNvGrpSpPr>
          <p:nvPr userDrawn="1"/>
        </p:nvGrpSpPr>
        <p:grpSpPr>
          <a:xfrm rot="10993309">
            <a:off x="5722413" y="1520092"/>
            <a:ext cx="6840000" cy="6840000"/>
            <a:chOff x="6682240" y="2680152"/>
            <a:chExt cx="5040000" cy="5040000"/>
          </a:xfrm>
        </p:grpSpPr>
        <p:sp>
          <p:nvSpPr>
            <p:cNvPr id="1048596" name="円/楕円 29"/>
            <p:cNvSpPr/>
            <p:nvPr userDrawn="1"/>
          </p:nvSpPr>
          <p:spPr>
            <a:xfrm>
              <a:off x="6682240" y="2680152"/>
              <a:ext cx="5038725" cy="5038725"/>
            </a:xfrm>
            <a:prstGeom prst="ellipse"/>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597" name="アーチ 30"/>
            <p:cNvSpPr/>
            <p:nvPr userDrawn="1"/>
          </p:nvSpPr>
          <p:spPr>
            <a:xfrm>
              <a:off x="6682240" y="2680152"/>
              <a:ext cx="5040000" cy="5040000"/>
            </a:xfrm>
            <a:prstGeom prst="blockArc">
              <a:avLst>
                <a:gd name="adj1" fmla="val 10800000"/>
                <a:gd name="adj2" fmla="val 3748913"/>
                <a:gd name="adj3" fmla="val 11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solidFill>
                  <a:schemeClr val="tx1"/>
                </a:solidFill>
              </a:endParaRPr>
            </a:p>
          </p:txBody>
        </p:sp>
      </p:grpSp>
      <p:sp>
        <p:nvSpPr>
          <p:cNvPr id="1048598" name="タイトル 1"/>
          <p:cNvSpPr>
            <a:spLocks noGrp="1"/>
          </p:cNvSpPr>
          <p:nvPr>
            <p:ph type="ctrTitle" hasCustomPrompt="1"/>
          </p:nvPr>
        </p:nvSpPr>
        <p:spPr>
          <a:xfrm>
            <a:off x="1371481" y="3972857"/>
            <a:ext cx="15543451" cy="1585999"/>
          </a:xfrm>
        </p:spPr>
        <p:txBody>
          <a:bodyPr anchor="t">
            <a:noAutofit/>
          </a:bodyPr>
          <a:lstStyle>
            <a:lvl1pPr algn="ctr">
              <a:defRPr baseline="0" sz="9600">
                <a:solidFill>
                  <a:schemeClr val="accent1"/>
                </a:solidFill>
                <a:latin typeface="Route 159 UltraLight" pitchFamily="50" charset="0"/>
              </a:defRPr>
            </a:lvl1pPr>
          </a:lstStyle>
          <a:p>
            <a:r>
              <a:rPr altLang="ja-JP" dirty="0" kumimoji="1" lang="en-US"/>
              <a:t>YOUR TITLE GOES HERE</a:t>
            </a:r>
            <a:endParaRPr altLang="en-US" dirty="0" kumimoji="1" lang="ja-JP"/>
          </a:p>
        </p:txBody>
      </p:sp>
      <p:sp>
        <p:nvSpPr>
          <p:cNvPr id="104859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altLang="ja-JP" dirty="0" kumimoji="1" lang="en-US"/>
              <a:t>Subtitle goes here</a:t>
            </a:r>
            <a:endParaRPr altLang="en-US" dirty="0" kumimoji="1" lang="ja-JP"/>
          </a:p>
        </p:txBody>
      </p:sp>
      <p:sp>
        <p:nvSpPr>
          <p:cNvPr id="1048600" name="サブタイトル 2"/>
          <p:cNvSpPr>
            <a:spLocks noGrp="1"/>
          </p:cNvSpPr>
          <p:nvPr>
            <p:ph type="subTitle" idx="1" hasCustomPrompt="1"/>
          </p:nvPr>
        </p:nvSpPr>
        <p:spPr>
          <a:xfrm>
            <a:off x="1366342" y="8527876"/>
            <a:ext cx="15553728" cy="1512168"/>
          </a:xfrm>
        </p:spPr>
        <p:txBody>
          <a:bodyPr>
            <a:normAutofit/>
          </a:bodyPr>
          <a:lstStyle>
            <a:lvl1pPr algn="ctr" indent="0" marL="0">
              <a:buNone/>
              <a:defRPr sz="2000">
                <a:solidFill>
                  <a:schemeClr val="tx1">
                    <a:tint val="75000"/>
                  </a:schemeClr>
                </a:solidFill>
                <a:latin typeface="+mj-lt"/>
              </a:defRPr>
            </a:lvl1pPr>
            <a:lvl2pPr algn="ctr" indent="0" marL="816376">
              <a:buNone/>
              <a:defRPr>
                <a:solidFill>
                  <a:schemeClr val="tx1">
                    <a:tint val="75000"/>
                  </a:schemeClr>
                </a:solidFill>
              </a:defRPr>
            </a:lvl2pPr>
            <a:lvl3pPr algn="ctr" indent="0" marL="1632753">
              <a:buNone/>
              <a:defRPr>
                <a:solidFill>
                  <a:schemeClr val="tx1">
                    <a:tint val="75000"/>
                  </a:schemeClr>
                </a:solidFill>
              </a:defRPr>
            </a:lvl3pPr>
            <a:lvl4pPr algn="ctr" indent="0" marL="2449129">
              <a:buNone/>
              <a:defRPr>
                <a:solidFill>
                  <a:schemeClr val="tx1">
                    <a:tint val="75000"/>
                  </a:schemeClr>
                </a:solidFill>
              </a:defRPr>
            </a:lvl4pPr>
            <a:lvl5pPr algn="ctr" indent="0" marL="3265505">
              <a:buNone/>
              <a:defRPr>
                <a:solidFill>
                  <a:schemeClr val="tx1">
                    <a:tint val="75000"/>
                  </a:schemeClr>
                </a:solidFill>
              </a:defRPr>
            </a:lvl5pPr>
            <a:lvl6pPr algn="ctr" indent="0" marL="4081882">
              <a:buNone/>
              <a:defRPr>
                <a:solidFill>
                  <a:schemeClr val="tx1">
                    <a:tint val="75000"/>
                  </a:schemeClr>
                </a:solidFill>
              </a:defRPr>
            </a:lvl6pPr>
            <a:lvl7pPr algn="ctr" indent="0" marL="4898258">
              <a:buNone/>
              <a:defRPr>
                <a:solidFill>
                  <a:schemeClr val="tx1">
                    <a:tint val="75000"/>
                  </a:schemeClr>
                </a:solidFill>
              </a:defRPr>
            </a:lvl7pPr>
            <a:lvl8pPr algn="ctr" indent="0" marL="5714634">
              <a:buNone/>
              <a:defRPr>
                <a:solidFill>
                  <a:schemeClr val="tx1">
                    <a:tint val="75000"/>
                  </a:schemeClr>
                </a:solidFill>
              </a:defRPr>
            </a:lvl8pPr>
            <a:lvl9pPr algn="ctr" indent="0" marL="6531011">
              <a:buNone/>
              <a:defRPr>
                <a:solidFill>
                  <a:schemeClr val="tx1">
                    <a:tint val="75000"/>
                  </a:schemeClr>
                </a:solidFill>
              </a:defRPr>
            </a:lvl9pPr>
          </a:lstStyle>
          <a:p>
            <a:r>
              <a:rPr altLang="ja-JP" dirty="0" kumimoji="1" lang="en-US"/>
              <a:t>Information</a:t>
            </a:r>
            <a:endParaRPr altLang="en-US" dirty="0" kumimoji="1" lang="ja-JP"/>
          </a:p>
        </p:txBody>
      </p:sp>
      <p:grpSp>
        <p:nvGrpSpPr>
          <p:cNvPr id="50" name="グループ化 34"/>
          <p:cNvGrpSpPr/>
          <p:nvPr userDrawn="1"/>
        </p:nvGrpSpPr>
        <p:grpSpPr>
          <a:xfrm>
            <a:off x="8595214" y="8095828"/>
            <a:ext cx="1088138" cy="188527"/>
            <a:chOff x="8595214" y="6592642"/>
            <a:chExt cx="1088138" cy="188527"/>
          </a:xfrm>
        </p:grpSpPr>
        <p:sp>
          <p:nvSpPr>
            <p:cNvPr id="1048601" name="円/楕円 35"/>
            <p:cNvSpPr/>
            <p:nvPr userDrawn="1"/>
          </p:nvSpPr>
          <p:spPr>
            <a:xfrm>
              <a:off x="9048943" y="6592642"/>
              <a:ext cx="188527" cy="188527"/>
            </a:xfrm>
            <a:prstGeom prst="ellipse"/>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p>
          </p:txBody>
        </p:sp>
        <p:sp>
          <p:nvSpPr>
            <p:cNvPr id="1048602" name="円/楕円 36"/>
            <p:cNvSpPr/>
            <p:nvPr userDrawn="1"/>
          </p:nvSpPr>
          <p:spPr>
            <a:xfrm>
              <a:off x="8595214" y="6592642"/>
              <a:ext cx="188527" cy="188527"/>
            </a:xfrm>
            <a:prstGeom prst="ellipse"/>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p>
          </p:txBody>
        </p:sp>
        <p:sp>
          <p:nvSpPr>
            <p:cNvPr id="1048603" name="円/楕円 37"/>
            <p:cNvSpPr/>
            <p:nvPr userDrawn="1"/>
          </p:nvSpPr>
          <p:spPr>
            <a:xfrm>
              <a:off x="9494825" y="6592642"/>
              <a:ext cx="188527" cy="188527"/>
            </a:xfrm>
            <a:prstGeom prst="ellipse"/>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p>
          </p:txBody>
        </p:sp>
      </p:grpSp>
      <p:sp>
        <p:nvSpPr>
          <p:cNvPr id="1048604" name="円/楕円 38"/>
          <p:cNvSpPr/>
          <p:nvPr userDrawn="1"/>
        </p:nvSpPr>
        <p:spPr>
          <a:xfrm>
            <a:off x="7039260" y="2492117"/>
            <a:ext cx="864096" cy="864096"/>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p>
        </p:txBody>
      </p:sp>
      <p:sp>
        <p:nvSpPr>
          <p:cNvPr id="1048605" name="円/楕円 39"/>
          <p:cNvSpPr/>
          <p:nvPr userDrawn="1"/>
        </p:nvSpPr>
        <p:spPr>
          <a:xfrm>
            <a:off x="8153859" y="2492117"/>
            <a:ext cx="864096" cy="864096"/>
          </a:xfrm>
          <a:prstGeom prst="ellips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p>
        </p:txBody>
      </p:sp>
      <p:sp>
        <p:nvSpPr>
          <p:cNvPr id="1048606" name="円/楕円 40"/>
          <p:cNvSpPr/>
          <p:nvPr userDrawn="1"/>
        </p:nvSpPr>
        <p:spPr>
          <a:xfrm>
            <a:off x="9268458" y="2492117"/>
            <a:ext cx="864096" cy="864096"/>
          </a:xfrm>
          <a:prstGeom prst="ellipse"/>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p>
        </p:txBody>
      </p:sp>
      <p:sp>
        <p:nvSpPr>
          <p:cNvPr id="1048607" name="円/楕円 41"/>
          <p:cNvSpPr/>
          <p:nvPr userDrawn="1"/>
        </p:nvSpPr>
        <p:spPr>
          <a:xfrm>
            <a:off x="10383056" y="2492117"/>
            <a:ext cx="864096" cy="864096"/>
          </a:xfrm>
          <a:prstGeom prst="ellips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accel="100000" fill="hold" grpId="0" id="5" nodeType="withEffect" presetClass="entr" presetID="2" presetSubtype="9">
                                  <p:stCondLst>
                                    <p:cond delay="0"/>
                                  </p:stCondLst>
                                  <p:childTnLst>
                                    <p:set>
                                      <p:cBhvr>
                                        <p:cTn dur="1" fill="hold" id="6">
                                          <p:stCondLst>
                                            <p:cond delay="0"/>
                                          </p:stCondLst>
                                        </p:cTn>
                                        <p:tgtEl>
                                          <p:spTgt spid="1048578"/>
                                        </p:tgtEl>
                                        <p:attrNameLst>
                                          <p:attrName>style.visibility</p:attrName>
                                        </p:attrNameLst>
                                      </p:cBhvr>
                                      <p:to>
                                        <p:strVal val="visible"/>
                                      </p:to>
                                    </p:set>
                                    <p:anim calcmode="lin" valueType="num">
                                      <p:cBhvr additive="base">
                                        <p:cTn dur="750" fill="hold" id="7"/>
                                        <p:tgtEl>
                                          <p:spTgt spid="1048578"/>
                                        </p:tgtEl>
                                        <p:attrNameLst>
                                          <p:attrName>ppt_x</p:attrName>
                                        </p:attrNameLst>
                                      </p:cBhvr>
                                      <p:tavLst>
                                        <p:tav tm="0">
                                          <p:val>
                                            <p:strVal val="0-#ppt_w/2"/>
                                          </p:val>
                                        </p:tav>
                                        <p:tav tm="100000">
                                          <p:val>
                                            <p:strVal val="#ppt_x"/>
                                          </p:val>
                                        </p:tav>
                                      </p:tavLst>
                                    </p:anim>
                                    <p:anim calcmode="lin" valueType="num">
                                      <p:cBhvr additive="base">
                                        <p:cTn dur="750" fill="hold" id="8"/>
                                        <p:tgtEl>
                                          <p:spTgt spid="1048578"/>
                                        </p:tgtEl>
                                        <p:attrNameLst>
                                          <p:attrName>ppt_y</p:attrName>
                                        </p:attrNameLst>
                                      </p:cBhvr>
                                      <p:tavLst>
                                        <p:tav tm="0">
                                          <p:val>
                                            <p:strVal val="0-#ppt_h/2"/>
                                          </p:val>
                                        </p:tav>
                                        <p:tav tm="100000">
                                          <p:val>
                                            <p:strVal val="#ppt_y"/>
                                          </p:val>
                                        </p:tav>
                                      </p:tavLst>
                                    </p:anim>
                                  </p:childTnLst>
                                </p:cTn>
                              </p:par>
                              <p:par>
                                <p:cTn accel="100000" fill="hold" grpId="0" id="9" nodeType="withEffect" presetClass="entr" presetID="2" presetSubtype="4">
                                  <p:stCondLst>
                                    <p:cond delay="0"/>
                                  </p:stCondLst>
                                  <p:childTnLst>
                                    <p:set>
                                      <p:cBhvr>
                                        <p:cTn dur="1" fill="hold" id="10">
                                          <p:stCondLst>
                                            <p:cond delay="0"/>
                                          </p:stCondLst>
                                        </p:cTn>
                                        <p:tgtEl>
                                          <p:spTgt spid="1048579"/>
                                        </p:tgtEl>
                                        <p:attrNameLst>
                                          <p:attrName>style.visibility</p:attrName>
                                        </p:attrNameLst>
                                      </p:cBhvr>
                                      <p:to>
                                        <p:strVal val="visible"/>
                                      </p:to>
                                    </p:set>
                                    <p:anim calcmode="lin" valueType="num">
                                      <p:cBhvr additive="base">
                                        <p:cTn dur="750" fill="hold" id="11"/>
                                        <p:tgtEl>
                                          <p:spTgt spid="1048579"/>
                                        </p:tgtEl>
                                        <p:attrNameLst>
                                          <p:attrName>ppt_x</p:attrName>
                                        </p:attrNameLst>
                                      </p:cBhvr>
                                      <p:tavLst>
                                        <p:tav tm="0">
                                          <p:val>
                                            <p:strVal val="#ppt_x"/>
                                          </p:val>
                                        </p:tav>
                                        <p:tav tm="100000">
                                          <p:val>
                                            <p:strVal val="#ppt_x"/>
                                          </p:val>
                                        </p:tav>
                                      </p:tavLst>
                                    </p:anim>
                                    <p:anim calcmode="lin" valueType="num">
                                      <p:cBhvr additive="base">
                                        <p:cTn dur="750" fill="hold" id="12"/>
                                        <p:tgtEl>
                                          <p:spTgt spid="1048579"/>
                                        </p:tgtEl>
                                        <p:attrNameLst>
                                          <p:attrName>ppt_y</p:attrName>
                                        </p:attrNameLst>
                                      </p:cBhvr>
                                      <p:tavLst>
                                        <p:tav tm="0">
                                          <p:val>
                                            <p:strVal val="1+#ppt_h/2"/>
                                          </p:val>
                                        </p:tav>
                                        <p:tav tm="100000">
                                          <p:val>
                                            <p:strVal val="#ppt_y"/>
                                          </p:val>
                                        </p:tav>
                                      </p:tavLst>
                                    </p:anim>
                                  </p:childTnLst>
                                </p:cTn>
                              </p:par>
                              <p:par>
                                <p:cTn accel="100000" fill="hold" grpId="0" id="13" nodeType="withEffect" presetClass="entr" presetID="2" presetSubtype="9">
                                  <p:stCondLst>
                                    <p:cond delay="250"/>
                                  </p:stCondLst>
                                  <p:childTnLst>
                                    <p:set>
                                      <p:cBhvr>
                                        <p:cTn dur="1" fill="hold" id="14">
                                          <p:stCondLst>
                                            <p:cond delay="0"/>
                                          </p:stCondLst>
                                        </p:cTn>
                                        <p:tgtEl>
                                          <p:spTgt spid="1048580"/>
                                        </p:tgtEl>
                                        <p:attrNameLst>
                                          <p:attrName>style.visibility</p:attrName>
                                        </p:attrNameLst>
                                      </p:cBhvr>
                                      <p:to>
                                        <p:strVal val="visible"/>
                                      </p:to>
                                    </p:set>
                                    <p:anim calcmode="lin" valueType="num">
                                      <p:cBhvr additive="base">
                                        <p:cTn dur="750" fill="hold" id="15"/>
                                        <p:tgtEl>
                                          <p:spTgt spid="1048580"/>
                                        </p:tgtEl>
                                        <p:attrNameLst>
                                          <p:attrName>ppt_x</p:attrName>
                                        </p:attrNameLst>
                                      </p:cBhvr>
                                      <p:tavLst>
                                        <p:tav tm="0">
                                          <p:val>
                                            <p:strVal val="0-#ppt_w/2"/>
                                          </p:val>
                                        </p:tav>
                                        <p:tav tm="100000">
                                          <p:val>
                                            <p:strVal val="#ppt_x"/>
                                          </p:val>
                                        </p:tav>
                                      </p:tavLst>
                                    </p:anim>
                                    <p:anim calcmode="lin" valueType="num">
                                      <p:cBhvr additive="base">
                                        <p:cTn dur="750" fill="hold" id="16"/>
                                        <p:tgtEl>
                                          <p:spTgt spid="1048580"/>
                                        </p:tgtEl>
                                        <p:attrNameLst>
                                          <p:attrName>ppt_y</p:attrName>
                                        </p:attrNameLst>
                                      </p:cBhvr>
                                      <p:tavLst>
                                        <p:tav tm="0">
                                          <p:val>
                                            <p:strVal val="0-#ppt_h/2"/>
                                          </p:val>
                                        </p:tav>
                                        <p:tav tm="100000">
                                          <p:val>
                                            <p:strVal val="#ppt_y"/>
                                          </p:val>
                                        </p:tav>
                                      </p:tavLst>
                                    </p:anim>
                                  </p:childTnLst>
                                </p:cTn>
                              </p:par>
                              <p:par>
                                <p:cTn accel="100000" fill="hold" grpId="0" id="17" nodeType="withEffect" presetClass="entr" presetID="2" presetSubtype="4">
                                  <p:stCondLst>
                                    <p:cond delay="250"/>
                                  </p:stCondLst>
                                  <p:childTnLst>
                                    <p:set>
                                      <p:cBhvr>
                                        <p:cTn dur="1" fill="hold" id="18">
                                          <p:stCondLst>
                                            <p:cond delay="0"/>
                                          </p:stCondLst>
                                        </p:cTn>
                                        <p:tgtEl>
                                          <p:spTgt spid="1048581"/>
                                        </p:tgtEl>
                                        <p:attrNameLst>
                                          <p:attrName>style.visibility</p:attrName>
                                        </p:attrNameLst>
                                      </p:cBhvr>
                                      <p:to>
                                        <p:strVal val="visible"/>
                                      </p:to>
                                    </p:set>
                                    <p:anim calcmode="lin" valueType="num">
                                      <p:cBhvr additive="base">
                                        <p:cTn dur="750" fill="hold" id="19"/>
                                        <p:tgtEl>
                                          <p:spTgt spid="1048581"/>
                                        </p:tgtEl>
                                        <p:attrNameLst>
                                          <p:attrName>ppt_x</p:attrName>
                                        </p:attrNameLst>
                                      </p:cBhvr>
                                      <p:tavLst>
                                        <p:tav tm="0">
                                          <p:val>
                                            <p:strVal val="#ppt_x"/>
                                          </p:val>
                                        </p:tav>
                                        <p:tav tm="100000">
                                          <p:val>
                                            <p:strVal val="#ppt_x"/>
                                          </p:val>
                                        </p:tav>
                                      </p:tavLst>
                                    </p:anim>
                                    <p:anim calcmode="lin" valueType="num">
                                      <p:cBhvr additive="base">
                                        <p:cTn dur="750" fill="hold" id="20"/>
                                        <p:tgtEl>
                                          <p:spTgt spid="1048581"/>
                                        </p:tgtEl>
                                        <p:attrNameLst>
                                          <p:attrName>ppt_y</p:attrName>
                                        </p:attrNameLst>
                                      </p:cBhvr>
                                      <p:tavLst>
                                        <p:tav tm="0">
                                          <p:val>
                                            <p:strVal val="1+#ppt_h/2"/>
                                          </p:val>
                                        </p:tav>
                                        <p:tav tm="100000">
                                          <p:val>
                                            <p:strVal val="#ppt_y"/>
                                          </p:val>
                                        </p:tav>
                                      </p:tavLst>
                                    </p:anim>
                                  </p:childTnLst>
                                </p:cTn>
                              </p:par>
                              <p:par>
                                <p:cTn accel="100000" fill="hold" grpId="0" id="21" nodeType="withEffect" presetClass="entr" presetID="2" presetSubtype="9">
                                  <p:stCondLst>
                                    <p:cond delay="500"/>
                                  </p:stCondLst>
                                  <p:childTnLst>
                                    <p:set>
                                      <p:cBhvr>
                                        <p:cTn dur="1" fill="hold" id="22">
                                          <p:stCondLst>
                                            <p:cond delay="0"/>
                                          </p:stCondLst>
                                        </p:cTn>
                                        <p:tgtEl>
                                          <p:spTgt spid="1048582"/>
                                        </p:tgtEl>
                                        <p:attrNameLst>
                                          <p:attrName>style.visibility</p:attrName>
                                        </p:attrNameLst>
                                      </p:cBhvr>
                                      <p:to>
                                        <p:strVal val="visible"/>
                                      </p:to>
                                    </p:set>
                                    <p:anim calcmode="lin" valueType="num">
                                      <p:cBhvr additive="base">
                                        <p:cTn dur="750" fill="hold" id="23"/>
                                        <p:tgtEl>
                                          <p:spTgt spid="1048582"/>
                                        </p:tgtEl>
                                        <p:attrNameLst>
                                          <p:attrName>ppt_x</p:attrName>
                                        </p:attrNameLst>
                                      </p:cBhvr>
                                      <p:tavLst>
                                        <p:tav tm="0">
                                          <p:val>
                                            <p:strVal val="0-#ppt_w/2"/>
                                          </p:val>
                                        </p:tav>
                                        <p:tav tm="100000">
                                          <p:val>
                                            <p:strVal val="#ppt_x"/>
                                          </p:val>
                                        </p:tav>
                                      </p:tavLst>
                                    </p:anim>
                                    <p:anim calcmode="lin" valueType="num">
                                      <p:cBhvr additive="base">
                                        <p:cTn dur="750" fill="hold" id="24"/>
                                        <p:tgtEl>
                                          <p:spTgt spid="1048582"/>
                                        </p:tgtEl>
                                        <p:attrNameLst>
                                          <p:attrName>ppt_y</p:attrName>
                                        </p:attrNameLst>
                                      </p:cBhvr>
                                      <p:tavLst>
                                        <p:tav tm="0">
                                          <p:val>
                                            <p:strVal val="0-#ppt_h/2"/>
                                          </p:val>
                                        </p:tav>
                                        <p:tav tm="100000">
                                          <p:val>
                                            <p:strVal val="#ppt_y"/>
                                          </p:val>
                                        </p:tav>
                                      </p:tavLst>
                                    </p:anim>
                                  </p:childTnLst>
                                </p:cTn>
                              </p:par>
                              <p:par>
                                <p:cTn accel="100000" fill="hold" grpId="0" id="25" nodeType="withEffect" presetClass="entr" presetID="2" presetSubtype="4">
                                  <p:stCondLst>
                                    <p:cond delay="500"/>
                                  </p:stCondLst>
                                  <p:childTnLst>
                                    <p:set>
                                      <p:cBhvr>
                                        <p:cTn dur="1" fill="hold" id="26">
                                          <p:stCondLst>
                                            <p:cond delay="0"/>
                                          </p:stCondLst>
                                        </p:cTn>
                                        <p:tgtEl>
                                          <p:spTgt spid="1048583"/>
                                        </p:tgtEl>
                                        <p:attrNameLst>
                                          <p:attrName>style.visibility</p:attrName>
                                        </p:attrNameLst>
                                      </p:cBhvr>
                                      <p:to>
                                        <p:strVal val="visible"/>
                                      </p:to>
                                    </p:set>
                                    <p:anim calcmode="lin" valueType="num">
                                      <p:cBhvr additive="base">
                                        <p:cTn dur="750" fill="hold" id="27"/>
                                        <p:tgtEl>
                                          <p:spTgt spid="1048583"/>
                                        </p:tgtEl>
                                        <p:attrNameLst>
                                          <p:attrName>ppt_x</p:attrName>
                                        </p:attrNameLst>
                                      </p:cBhvr>
                                      <p:tavLst>
                                        <p:tav tm="0">
                                          <p:val>
                                            <p:strVal val="#ppt_x"/>
                                          </p:val>
                                        </p:tav>
                                        <p:tav tm="100000">
                                          <p:val>
                                            <p:strVal val="#ppt_x"/>
                                          </p:val>
                                        </p:tav>
                                      </p:tavLst>
                                    </p:anim>
                                    <p:anim calcmode="lin" valueType="num">
                                      <p:cBhvr additive="base">
                                        <p:cTn dur="750" fill="hold" id="28"/>
                                        <p:tgtEl>
                                          <p:spTgt spid="1048583"/>
                                        </p:tgtEl>
                                        <p:attrNameLst>
                                          <p:attrName>ppt_y</p:attrName>
                                        </p:attrNameLst>
                                      </p:cBhvr>
                                      <p:tavLst>
                                        <p:tav tm="0">
                                          <p:val>
                                            <p:strVal val="1+#ppt_h/2"/>
                                          </p:val>
                                        </p:tav>
                                        <p:tav tm="100000">
                                          <p:val>
                                            <p:strVal val="#ppt_y"/>
                                          </p:val>
                                        </p:tav>
                                      </p:tavLst>
                                    </p:anim>
                                  </p:childTnLst>
                                </p:cTn>
                              </p:par>
                              <p:par>
                                <p:cTn accel="100000" fill="hold" grpId="0" id="29" nodeType="withEffect" presetClass="entr" presetID="2" presetSubtype="9">
                                  <p:stCondLst>
                                    <p:cond delay="750"/>
                                  </p:stCondLst>
                                  <p:childTnLst>
                                    <p:set>
                                      <p:cBhvr>
                                        <p:cTn dur="1" fill="hold" id="30">
                                          <p:stCondLst>
                                            <p:cond delay="0"/>
                                          </p:stCondLst>
                                        </p:cTn>
                                        <p:tgtEl>
                                          <p:spTgt spid="1048584"/>
                                        </p:tgtEl>
                                        <p:attrNameLst>
                                          <p:attrName>style.visibility</p:attrName>
                                        </p:attrNameLst>
                                      </p:cBhvr>
                                      <p:to>
                                        <p:strVal val="visible"/>
                                      </p:to>
                                    </p:set>
                                    <p:anim calcmode="lin" valueType="num">
                                      <p:cBhvr additive="base">
                                        <p:cTn dur="750" fill="hold" id="31"/>
                                        <p:tgtEl>
                                          <p:spTgt spid="1048584"/>
                                        </p:tgtEl>
                                        <p:attrNameLst>
                                          <p:attrName>ppt_x</p:attrName>
                                        </p:attrNameLst>
                                      </p:cBhvr>
                                      <p:tavLst>
                                        <p:tav tm="0">
                                          <p:val>
                                            <p:strVal val="0-#ppt_w/2"/>
                                          </p:val>
                                        </p:tav>
                                        <p:tav tm="100000">
                                          <p:val>
                                            <p:strVal val="#ppt_x"/>
                                          </p:val>
                                        </p:tav>
                                      </p:tavLst>
                                    </p:anim>
                                    <p:anim calcmode="lin" valueType="num">
                                      <p:cBhvr additive="base">
                                        <p:cTn dur="750" fill="hold" id="32"/>
                                        <p:tgtEl>
                                          <p:spTgt spid="1048584"/>
                                        </p:tgtEl>
                                        <p:attrNameLst>
                                          <p:attrName>ppt_y</p:attrName>
                                        </p:attrNameLst>
                                      </p:cBhvr>
                                      <p:tavLst>
                                        <p:tav tm="0">
                                          <p:val>
                                            <p:strVal val="0-#ppt_h/2"/>
                                          </p:val>
                                        </p:tav>
                                        <p:tav tm="100000">
                                          <p:val>
                                            <p:strVal val="#ppt_y"/>
                                          </p:val>
                                        </p:tav>
                                      </p:tavLst>
                                    </p:anim>
                                  </p:childTnLst>
                                </p:cTn>
                              </p:par>
                              <p:par>
                                <p:cTn accel="100000" fill="hold" grpId="0" id="33" nodeType="withEffect" presetClass="entr" presetID="2" presetSubtype="4">
                                  <p:stCondLst>
                                    <p:cond delay="750"/>
                                  </p:stCondLst>
                                  <p:childTnLst>
                                    <p:set>
                                      <p:cBhvr>
                                        <p:cTn dur="1" fill="hold" id="34">
                                          <p:stCondLst>
                                            <p:cond delay="0"/>
                                          </p:stCondLst>
                                        </p:cTn>
                                        <p:tgtEl>
                                          <p:spTgt spid="1048585"/>
                                        </p:tgtEl>
                                        <p:attrNameLst>
                                          <p:attrName>style.visibility</p:attrName>
                                        </p:attrNameLst>
                                      </p:cBhvr>
                                      <p:to>
                                        <p:strVal val="visible"/>
                                      </p:to>
                                    </p:set>
                                    <p:anim calcmode="lin" valueType="num">
                                      <p:cBhvr additive="base">
                                        <p:cTn dur="750" fill="hold" id="35"/>
                                        <p:tgtEl>
                                          <p:spTgt spid="1048585"/>
                                        </p:tgtEl>
                                        <p:attrNameLst>
                                          <p:attrName>ppt_x</p:attrName>
                                        </p:attrNameLst>
                                      </p:cBhvr>
                                      <p:tavLst>
                                        <p:tav tm="0">
                                          <p:val>
                                            <p:strVal val="#ppt_x"/>
                                          </p:val>
                                        </p:tav>
                                        <p:tav tm="100000">
                                          <p:val>
                                            <p:strVal val="#ppt_x"/>
                                          </p:val>
                                        </p:tav>
                                      </p:tavLst>
                                    </p:anim>
                                    <p:anim calcmode="lin" valueType="num">
                                      <p:cBhvr additive="base">
                                        <p:cTn dur="750" fill="hold" id="36"/>
                                        <p:tgtEl>
                                          <p:spTgt spid="1048585"/>
                                        </p:tgtEl>
                                        <p:attrNameLst>
                                          <p:attrName>ppt_y</p:attrName>
                                        </p:attrNameLst>
                                      </p:cBhvr>
                                      <p:tavLst>
                                        <p:tav tm="0">
                                          <p:val>
                                            <p:strVal val="1+#ppt_h/2"/>
                                          </p:val>
                                        </p:tav>
                                        <p:tav tm="100000">
                                          <p:val>
                                            <p:strVal val="#ppt_y"/>
                                          </p:val>
                                        </p:tav>
                                      </p:tavLst>
                                    </p:anim>
                                  </p:childTnLst>
                                </p:cTn>
                              </p:par>
                            </p:childTnLst>
                          </p:cTn>
                        </p:par>
                        <p:par>
                          <p:cTn fill="hold" id="37">
                            <p:stCondLst>
                              <p:cond delay="1500"/>
                            </p:stCondLst>
                            <p:childTnLst>
                              <p:par>
                                <p:cTn decel="100000" fill="hold" id="38" nodeType="afterEffect" presetClass="entr" presetID="2" presetSubtype="4">
                                  <p:stCondLst>
                                    <p:cond delay="0"/>
                                  </p:stCondLst>
                                  <p:childTnLst>
                                    <p:set>
                                      <p:cBhvr>
                                        <p:cTn dur="1" fill="hold" id="39">
                                          <p:stCondLst>
                                            <p:cond delay="0"/>
                                          </p:stCondLst>
                                        </p:cTn>
                                        <p:tgtEl>
                                          <p:spTgt spid="44"/>
                                        </p:tgtEl>
                                        <p:attrNameLst>
                                          <p:attrName>style.visibility</p:attrName>
                                        </p:attrNameLst>
                                      </p:cBhvr>
                                      <p:to>
                                        <p:strVal val="visible"/>
                                      </p:to>
                                    </p:set>
                                    <p:anim calcmode="lin" valueType="num">
                                      <p:cBhvr additive="base">
                                        <p:cTn dur="750" fill="hold" id="40"/>
                                        <p:tgtEl>
                                          <p:spTgt spid="44"/>
                                        </p:tgtEl>
                                        <p:attrNameLst>
                                          <p:attrName>ppt_x</p:attrName>
                                        </p:attrNameLst>
                                      </p:cBhvr>
                                      <p:tavLst>
                                        <p:tav tm="0">
                                          <p:val>
                                            <p:strVal val="#ppt_x"/>
                                          </p:val>
                                        </p:tav>
                                        <p:tav tm="100000">
                                          <p:val>
                                            <p:strVal val="#ppt_x"/>
                                          </p:val>
                                        </p:tav>
                                      </p:tavLst>
                                    </p:anim>
                                    <p:anim calcmode="lin" valueType="num">
                                      <p:cBhvr additive="base">
                                        <p:cTn dur="750" fill="hold" id="41"/>
                                        <p:tgtEl>
                                          <p:spTgt spid="44"/>
                                        </p:tgtEl>
                                        <p:attrNameLst>
                                          <p:attrName>ppt_y</p:attrName>
                                        </p:attrNameLst>
                                      </p:cBhvr>
                                      <p:tavLst>
                                        <p:tav tm="0">
                                          <p:val>
                                            <p:strVal val="1+#ppt_h/2"/>
                                          </p:val>
                                        </p:tav>
                                        <p:tav tm="100000">
                                          <p:val>
                                            <p:strVal val="#ppt_y"/>
                                          </p:val>
                                        </p:tav>
                                      </p:tavLst>
                                    </p:anim>
                                  </p:childTnLst>
                                </p:cTn>
                              </p:par>
                              <p:par>
                                <p:cTn decel="100000" fill="hold" id="42" nodeType="withEffect" presetClass="entr" presetID="2" presetSubtype="12">
                                  <p:stCondLst>
                                    <p:cond delay="100"/>
                                  </p:stCondLst>
                                  <p:childTnLst>
                                    <p:set>
                                      <p:cBhvr>
                                        <p:cTn dur="1" fill="hold" id="43">
                                          <p:stCondLst>
                                            <p:cond delay="0"/>
                                          </p:stCondLst>
                                        </p:cTn>
                                        <p:tgtEl>
                                          <p:spTgt spid="45"/>
                                        </p:tgtEl>
                                        <p:attrNameLst>
                                          <p:attrName>style.visibility</p:attrName>
                                        </p:attrNameLst>
                                      </p:cBhvr>
                                      <p:to>
                                        <p:strVal val="visible"/>
                                      </p:to>
                                    </p:set>
                                    <p:anim calcmode="lin" valueType="num">
                                      <p:cBhvr additive="base">
                                        <p:cTn dur="750" fill="hold" id="44"/>
                                        <p:tgtEl>
                                          <p:spTgt spid="45"/>
                                        </p:tgtEl>
                                        <p:attrNameLst>
                                          <p:attrName>ppt_x</p:attrName>
                                        </p:attrNameLst>
                                      </p:cBhvr>
                                      <p:tavLst>
                                        <p:tav tm="0">
                                          <p:val>
                                            <p:strVal val="0-#ppt_w/2"/>
                                          </p:val>
                                        </p:tav>
                                        <p:tav tm="100000">
                                          <p:val>
                                            <p:strVal val="#ppt_x"/>
                                          </p:val>
                                        </p:tav>
                                      </p:tavLst>
                                    </p:anim>
                                    <p:anim calcmode="lin" valueType="num">
                                      <p:cBhvr additive="base">
                                        <p:cTn dur="750" fill="hold" id="45"/>
                                        <p:tgtEl>
                                          <p:spTgt spid="45"/>
                                        </p:tgtEl>
                                        <p:attrNameLst>
                                          <p:attrName>ppt_y</p:attrName>
                                        </p:attrNameLst>
                                      </p:cBhvr>
                                      <p:tavLst>
                                        <p:tav tm="0">
                                          <p:val>
                                            <p:strVal val="1+#ppt_h/2"/>
                                          </p:val>
                                        </p:tav>
                                        <p:tav tm="100000">
                                          <p:val>
                                            <p:strVal val="#ppt_y"/>
                                          </p:val>
                                        </p:tav>
                                      </p:tavLst>
                                    </p:anim>
                                  </p:childTnLst>
                                </p:cTn>
                              </p:par>
                              <p:par>
                                <p:cTn decel="100000" fill="hold" id="46" nodeType="withEffect" presetClass="entr" presetID="2" presetSubtype="8">
                                  <p:stCondLst>
                                    <p:cond delay="200"/>
                                  </p:stCondLst>
                                  <p:childTnLst>
                                    <p:set>
                                      <p:cBhvr>
                                        <p:cTn dur="1" fill="hold" id="47">
                                          <p:stCondLst>
                                            <p:cond delay="0"/>
                                          </p:stCondLst>
                                        </p:cTn>
                                        <p:tgtEl>
                                          <p:spTgt spid="46"/>
                                        </p:tgtEl>
                                        <p:attrNameLst>
                                          <p:attrName>style.visibility</p:attrName>
                                        </p:attrNameLst>
                                      </p:cBhvr>
                                      <p:to>
                                        <p:strVal val="visible"/>
                                      </p:to>
                                    </p:set>
                                    <p:anim calcmode="lin" valueType="num">
                                      <p:cBhvr additive="base">
                                        <p:cTn dur="750" fill="hold" id="48"/>
                                        <p:tgtEl>
                                          <p:spTgt spid="46"/>
                                        </p:tgtEl>
                                        <p:attrNameLst>
                                          <p:attrName>ppt_x</p:attrName>
                                        </p:attrNameLst>
                                      </p:cBhvr>
                                      <p:tavLst>
                                        <p:tav tm="0">
                                          <p:val>
                                            <p:strVal val="0-#ppt_w/2"/>
                                          </p:val>
                                        </p:tav>
                                        <p:tav tm="100000">
                                          <p:val>
                                            <p:strVal val="#ppt_x"/>
                                          </p:val>
                                        </p:tav>
                                      </p:tavLst>
                                    </p:anim>
                                    <p:anim calcmode="lin" valueType="num">
                                      <p:cBhvr additive="base">
                                        <p:cTn dur="750" fill="hold" id="49"/>
                                        <p:tgtEl>
                                          <p:spTgt spid="46"/>
                                        </p:tgtEl>
                                        <p:attrNameLst>
                                          <p:attrName>ppt_y</p:attrName>
                                        </p:attrNameLst>
                                      </p:cBhvr>
                                      <p:tavLst>
                                        <p:tav tm="0">
                                          <p:val>
                                            <p:strVal val="#ppt_y"/>
                                          </p:val>
                                        </p:tav>
                                        <p:tav tm="100000">
                                          <p:val>
                                            <p:strVal val="#ppt_y"/>
                                          </p:val>
                                        </p:tav>
                                      </p:tavLst>
                                    </p:anim>
                                  </p:childTnLst>
                                </p:cTn>
                              </p:par>
                              <p:par>
                                <p:cTn decel="100000" fill="hold" id="50" nodeType="withEffect" presetClass="entr" presetID="2" presetSubtype="3">
                                  <p:stCondLst>
                                    <p:cond delay="300"/>
                                  </p:stCondLst>
                                  <p:childTnLst>
                                    <p:set>
                                      <p:cBhvr>
                                        <p:cTn dur="1" fill="hold" id="51">
                                          <p:stCondLst>
                                            <p:cond delay="0"/>
                                          </p:stCondLst>
                                        </p:cTn>
                                        <p:tgtEl>
                                          <p:spTgt spid="47"/>
                                        </p:tgtEl>
                                        <p:attrNameLst>
                                          <p:attrName>style.visibility</p:attrName>
                                        </p:attrNameLst>
                                      </p:cBhvr>
                                      <p:to>
                                        <p:strVal val="visible"/>
                                      </p:to>
                                    </p:set>
                                    <p:anim calcmode="lin" valueType="num">
                                      <p:cBhvr additive="base">
                                        <p:cTn dur="750" fill="hold" id="52"/>
                                        <p:tgtEl>
                                          <p:spTgt spid="47"/>
                                        </p:tgtEl>
                                        <p:attrNameLst>
                                          <p:attrName>ppt_x</p:attrName>
                                        </p:attrNameLst>
                                      </p:cBhvr>
                                      <p:tavLst>
                                        <p:tav tm="0">
                                          <p:val>
                                            <p:strVal val="1+#ppt_w/2"/>
                                          </p:val>
                                        </p:tav>
                                        <p:tav tm="100000">
                                          <p:val>
                                            <p:strVal val="#ppt_x"/>
                                          </p:val>
                                        </p:tav>
                                      </p:tavLst>
                                    </p:anim>
                                    <p:anim calcmode="lin" valueType="num">
                                      <p:cBhvr additive="base">
                                        <p:cTn dur="750" fill="hold" id="53"/>
                                        <p:tgtEl>
                                          <p:spTgt spid="47"/>
                                        </p:tgtEl>
                                        <p:attrNameLst>
                                          <p:attrName>ppt_y</p:attrName>
                                        </p:attrNameLst>
                                      </p:cBhvr>
                                      <p:tavLst>
                                        <p:tav tm="0">
                                          <p:val>
                                            <p:strVal val="0-#ppt_h/2"/>
                                          </p:val>
                                        </p:tav>
                                        <p:tav tm="100000">
                                          <p:val>
                                            <p:strVal val="#ppt_y"/>
                                          </p:val>
                                        </p:tav>
                                      </p:tavLst>
                                    </p:anim>
                                  </p:childTnLst>
                                </p:cTn>
                              </p:par>
                              <p:par>
                                <p:cTn decel="100000" fill="hold" id="54" nodeType="withEffect" presetClass="entr" presetID="2" presetSubtype="6">
                                  <p:stCondLst>
                                    <p:cond delay="400"/>
                                  </p:stCondLst>
                                  <p:childTnLst>
                                    <p:set>
                                      <p:cBhvr>
                                        <p:cTn dur="1" fill="hold" id="55">
                                          <p:stCondLst>
                                            <p:cond delay="0"/>
                                          </p:stCondLst>
                                        </p:cTn>
                                        <p:tgtEl>
                                          <p:spTgt spid="48"/>
                                        </p:tgtEl>
                                        <p:attrNameLst>
                                          <p:attrName>style.visibility</p:attrName>
                                        </p:attrNameLst>
                                      </p:cBhvr>
                                      <p:to>
                                        <p:strVal val="visible"/>
                                      </p:to>
                                    </p:set>
                                    <p:anim calcmode="lin" valueType="num">
                                      <p:cBhvr additive="base">
                                        <p:cTn dur="750" fill="hold" id="56"/>
                                        <p:tgtEl>
                                          <p:spTgt spid="48"/>
                                        </p:tgtEl>
                                        <p:attrNameLst>
                                          <p:attrName>ppt_x</p:attrName>
                                        </p:attrNameLst>
                                      </p:cBhvr>
                                      <p:tavLst>
                                        <p:tav tm="0">
                                          <p:val>
                                            <p:strVal val="1+#ppt_w/2"/>
                                          </p:val>
                                        </p:tav>
                                        <p:tav tm="100000">
                                          <p:val>
                                            <p:strVal val="#ppt_x"/>
                                          </p:val>
                                        </p:tav>
                                      </p:tavLst>
                                    </p:anim>
                                    <p:anim calcmode="lin" valueType="num">
                                      <p:cBhvr additive="base">
                                        <p:cTn dur="750" fill="hold" id="57"/>
                                        <p:tgtEl>
                                          <p:spTgt spid="48"/>
                                        </p:tgtEl>
                                        <p:attrNameLst>
                                          <p:attrName>ppt_y</p:attrName>
                                        </p:attrNameLst>
                                      </p:cBhvr>
                                      <p:tavLst>
                                        <p:tav tm="0">
                                          <p:val>
                                            <p:strVal val="1+#ppt_h/2"/>
                                          </p:val>
                                        </p:tav>
                                        <p:tav tm="100000">
                                          <p:val>
                                            <p:strVal val="#ppt_y"/>
                                          </p:val>
                                        </p:tav>
                                      </p:tavLst>
                                    </p:anim>
                                  </p:childTnLst>
                                </p:cTn>
                              </p:par>
                              <p:par>
                                <p:cTn decel="100000" fill="hold" id="58" nodeType="withEffect" presetClass="entr" presetID="2" presetSubtype="2">
                                  <p:stCondLst>
                                    <p:cond delay="500"/>
                                  </p:stCondLst>
                                  <p:childTnLst>
                                    <p:set>
                                      <p:cBhvr>
                                        <p:cTn dur="1" fill="hold" id="59">
                                          <p:stCondLst>
                                            <p:cond delay="0"/>
                                          </p:stCondLst>
                                        </p:cTn>
                                        <p:tgtEl>
                                          <p:spTgt spid="49"/>
                                        </p:tgtEl>
                                        <p:attrNameLst>
                                          <p:attrName>style.visibility</p:attrName>
                                        </p:attrNameLst>
                                      </p:cBhvr>
                                      <p:to>
                                        <p:strVal val="visible"/>
                                      </p:to>
                                    </p:set>
                                    <p:anim calcmode="lin" valueType="num">
                                      <p:cBhvr additive="base">
                                        <p:cTn dur="750" fill="hold" id="60"/>
                                        <p:tgtEl>
                                          <p:spTgt spid="49"/>
                                        </p:tgtEl>
                                        <p:attrNameLst>
                                          <p:attrName>ppt_x</p:attrName>
                                        </p:attrNameLst>
                                      </p:cBhvr>
                                      <p:tavLst>
                                        <p:tav tm="0">
                                          <p:val>
                                            <p:strVal val="1+#ppt_w/2"/>
                                          </p:val>
                                        </p:tav>
                                        <p:tav tm="100000">
                                          <p:val>
                                            <p:strVal val="#ppt_x"/>
                                          </p:val>
                                        </p:tav>
                                      </p:tavLst>
                                    </p:anim>
                                    <p:anim calcmode="lin" valueType="num">
                                      <p:cBhvr additive="base">
                                        <p:cTn dur="750" fill="hold" id="61"/>
                                        <p:tgtEl>
                                          <p:spTgt spid="49"/>
                                        </p:tgtEl>
                                        <p:attrNameLst>
                                          <p:attrName>ppt_y</p:attrName>
                                        </p:attrNameLst>
                                      </p:cBhvr>
                                      <p:tavLst>
                                        <p:tav tm="0">
                                          <p:val>
                                            <p:strVal val="#ppt_y"/>
                                          </p:val>
                                        </p:tav>
                                        <p:tav tm="100000">
                                          <p:val>
                                            <p:strVal val="#ppt_y"/>
                                          </p:val>
                                        </p:tav>
                                      </p:tavLst>
                                    </p:anim>
                                  </p:childTnLst>
                                </p:cTn>
                              </p:par>
                              <p:par>
                                <p:cTn fill="hold" id="62" nodeType="withEffect" presetClass="entr" presetID="21" presetSubtype="1">
                                  <p:stCondLst>
                                    <p:cond delay="0"/>
                                  </p:stCondLst>
                                  <p:childTnLst>
                                    <p:set>
                                      <p:cBhvr>
                                        <p:cTn dur="1" fill="hold" id="63">
                                          <p:stCondLst>
                                            <p:cond delay="0"/>
                                          </p:stCondLst>
                                        </p:cTn>
                                        <p:tgtEl>
                                          <p:spTgt spid="44"/>
                                        </p:tgtEl>
                                        <p:attrNameLst>
                                          <p:attrName>style.visibility</p:attrName>
                                        </p:attrNameLst>
                                      </p:cBhvr>
                                      <p:to>
                                        <p:strVal val="visible"/>
                                      </p:to>
                                    </p:set>
                                    <p:animEffect transition="in" filter="wheel(1)">
                                      <p:cBhvr>
                                        <p:cTn dur="750" id="64"/>
                                        <p:tgtEl>
                                          <p:spTgt spid="44"/>
                                        </p:tgtEl>
                                      </p:cBhvr>
                                    </p:animEffect>
                                  </p:childTnLst>
                                </p:cTn>
                              </p:par>
                              <p:par>
                                <p:cTn fill="hold" id="65" nodeType="withEffect" presetClass="entr" presetID="21" presetSubtype="1">
                                  <p:stCondLst>
                                    <p:cond delay="100"/>
                                  </p:stCondLst>
                                  <p:childTnLst>
                                    <p:set>
                                      <p:cBhvr>
                                        <p:cTn dur="1" fill="hold" id="66">
                                          <p:stCondLst>
                                            <p:cond delay="0"/>
                                          </p:stCondLst>
                                        </p:cTn>
                                        <p:tgtEl>
                                          <p:spTgt spid="45"/>
                                        </p:tgtEl>
                                        <p:attrNameLst>
                                          <p:attrName>style.visibility</p:attrName>
                                        </p:attrNameLst>
                                      </p:cBhvr>
                                      <p:to>
                                        <p:strVal val="visible"/>
                                      </p:to>
                                    </p:set>
                                    <p:animEffect transition="in" filter="wheel(1)">
                                      <p:cBhvr>
                                        <p:cTn dur="750" id="67"/>
                                        <p:tgtEl>
                                          <p:spTgt spid="45"/>
                                        </p:tgtEl>
                                      </p:cBhvr>
                                    </p:animEffect>
                                  </p:childTnLst>
                                </p:cTn>
                              </p:par>
                              <p:par>
                                <p:cTn fill="hold" id="68" nodeType="withEffect" presetClass="entr" presetID="21" presetSubtype="1">
                                  <p:stCondLst>
                                    <p:cond delay="200"/>
                                  </p:stCondLst>
                                  <p:childTnLst>
                                    <p:set>
                                      <p:cBhvr>
                                        <p:cTn dur="1" fill="hold" id="69">
                                          <p:stCondLst>
                                            <p:cond delay="0"/>
                                          </p:stCondLst>
                                        </p:cTn>
                                        <p:tgtEl>
                                          <p:spTgt spid="46"/>
                                        </p:tgtEl>
                                        <p:attrNameLst>
                                          <p:attrName>style.visibility</p:attrName>
                                        </p:attrNameLst>
                                      </p:cBhvr>
                                      <p:to>
                                        <p:strVal val="visible"/>
                                      </p:to>
                                    </p:set>
                                    <p:animEffect transition="in" filter="wheel(1)">
                                      <p:cBhvr>
                                        <p:cTn dur="750" id="70"/>
                                        <p:tgtEl>
                                          <p:spTgt spid="46"/>
                                        </p:tgtEl>
                                      </p:cBhvr>
                                    </p:animEffect>
                                  </p:childTnLst>
                                </p:cTn>
                              </p:par>
                              <p:par>
                                <p:cTn fill="hold" id="71" nodeType="withEffect" presetClass="entr" presetID="21" presetSubtype="1">
                                  <p:stCondLst>
                                    <p:cond delay="300"/>
                                  </p:stCondLst>
                                  <p:childTnLst>
                                    <p:set>
                                      <p:cBhvr>
                                        <p:cTn dur="1" fill="hold" id="72">
                                          <p:stCondLst>
                                            <p:cond delay="0"/>
                                          </p:stCondLst>
                                        </p:cTn>
                                        <p:tgtEl>
                                          <p:spTgt spid="47"/>
                                        </p:tgtEl>
                                        <p:attrNameLst>
                                          <p:attrName>style.visibility</p:attrName>
                                        </p:attrNameLst>
                                      </p:cBhvr>
                                      <p:to>
                                        <p:strVal val="visible"/>
                                      </p:to>
                                    </p:set>
                                    <p:animEffect transition="in" filter="wheel(1)">
                                      <p:cBhvr>
                                        <p:cTn dur="750" id="73"/>
                                        <p:tgtEl>
                                          <p:spTgt spid="47"/>
                                        </p:tgtEl>
                                      </p:cBhvr>
                                    </p:animEffect>
                                  </p:childTnLst>
                                </p:cTn>
                              </p:par>
                              <p:par>
                                <p:cTn fill="hold" id="74" nodeType="withEffect" presetClass="entr" presetID="21" presetSubtype="1">
                                  <p:stCondLst>
                                    <p:cond delay="400"/>
                                  </p:stCondLst>
                                  <p:childTnLst>
                                    <p:set>
                                      <p:cBhvr>
                                        <p:cTn dur="1" fill="hold" id="75">
                                          <p:stCondLst>
                                            <p:cond delay="0"/>
                                          </p:stCondLst>
                                        </p:cTn>
                                        <p:tgtEl>
                                          <p:spTgt spid="48"/>
                                        </p:tgtEl>
                                        <p:attrNameLst>
                                          <p:attrName>style.visibility</p:attrName>
                                        </p:attrNameLst>
                                      </p:cBhvr>
                                      <p:to>
                                        <p:strVal val="visible"/>
                                      </p:to>
                                    </p:set>
                                    <p:animEffect transition="in" filter="wheel(1)">
                                      <p:cBhvr>
                                        <p:cTn dur="750" id="76"/>
                                        <p:tgtEl>
                                          <p:spTgt spid="48"/>
                                        </p:tgtEl>
                                      </p:cBhvr>
                                    </p:animEffect>
                                  </p:childTnLst>
                                </p:cTn>
                              </p:par>
                              <p:par>
                                <p:cTn fill="hold" id="77" nodeType="withEffect" presetClass="entr" presetID="21" presetSubtype="1">
                                  <p:stCondLst>
                                    <p:cond delay="500"/>
                                  </p:stCondLst>
                                  <p:childTnLst>
                                    <p:set>
                                      <p:cBhvr>
                                        <p:cTn dur="1" fill="hold" id="78">
                                          <p:stCondLst>
                                            <p:cond delay="0"/>
                                          </p:stCondLst>
                                        </p:cTn>
                                        <p:tgtEl>
                                          <p:spTgt spid="49"/>
                                        </p:tgtEl>
                                        <p:attrNameLst>
                                          <p:attrName>style.visibility</p:attrName>
                                        </p:attrNameLst>
                                      </p:cBhvr>
                                      <p:to>
                                        <p:strVal val="visible"/>
                                      </p:to>
                                    </p:set>
                                    <p:animEffect transition="in" filter="wheel(1)">
                                      <p:cBhvr>
                                        <p:cTn dur="750" id="79"/>
                                        <p:tgtEl>
                                          <p:spTgt spid="49"/>
                                        </p:tgtEl>
                                      </p:cBhvr>
                                    </p:animEffect>
                                  </p:childTnLst>
                                </p:cTn>
                              </p:par>
                              <p:par>
                                <p:cTn decel="100000" fill="hold" id="80" nodeType="withEffect" presetClass="entr" presetID="49" presetSubtype="0">
                                  <p:stCondLst>
                                    <p:cond delay="0"/>
                                  </p:stCondLst>
                                  <p:childTnLst>
                                    <p:set>
                                      <p:cBhvr>
                                        <p:cTn dur="1" fill="hold" id="81">
                                          <p:stCondLst>
                                            <p:cond delay="0"/>
                                          </p:stCondLst>
                                        </p:cTn>
                                        <p:tgtEl>
                                          <p:spTgt spid="44"/>
                                        </p:tgtEl>
                                        <p:attrNameLst>
                                          <p:attrName>style.visibility</p:attrName>
                                        </p:attrNameLst>
                                      </p:cBhvr>
                                      <p:to>
                                        <p:strVal val="visible"/>
                                      </p:to>
                                    </p:set>
                                    <p:anim calcmode="lin" valueType="num">
                                      <p:cBhvr>
                                        <p:cTn dur="750" fill="hold" id="82"/>
                                        <p:tgtEl>
                                          <p:spTgt spid="44"/>
                                        </p:tgtEl>
                                        <p:attrNameLst>
                                          <p:attrName>ppt_w</p:attrName>
                                        </p:attrNameLst>
                                      </p:cBhvr>
                                      <p:tavLst>
                                        <p:tav tm="0">
                                          <p:val>
                                            <p:fltVal val="0.0"/>
                                          </p:val>
                                        </p:tav>
                                        <p:tav tm="100000">
                                          <p:val>
                                            <p:strVal val="#ppt_w"/>
                                          </p:val>
                                        </p:tav>
                                      </p:tavLst>
                                    </p:anim>
                                    <p:anim calcmode="lin" valueType="num">
                                      <p:cBhvr>
                                        <p:cTn dur="750" fill="hold" id="83"/>
                                        <p:tgtEl>
                                          <p:spTgt spid="44"/>
                                        </p:tgtEl>
                                        <p:attrNameLst>
                                          <p:attrName>ppt_h</p:attrName>
                                        </p:attrNameLst>
                                      </p:cBhvr>
                                      <p:tavLst>
                                        <p:tav tm="0">
                                          <p:val>
                                            <p:fltVal val="0.0"/>
                                          </p:val>
                                        </p:tav>
                                        <p:tav tm="100000">
                                          <p:val>
                                            <p:strVal val="#ppt_h"/>
                                          </p:val>
                                        </p:tav>
                                      </p:tavLst>
                                    </p:anim>
                                    <p:anim calcmode="lin" valueType="num">
                                      <p:cBhvr>
                                        <p:cTn dur="750" fill="hold" id="84"/>
                                        <p:tgtEl>
                                          <p:spTgt spid="44"/>
                                        </p:tgtEl>
                                        <p:attrNameLst>
                                          <p:attrName>style.rotation</p:attrName>
                                        </p:attrNameLst>
                                      </p:cBhvr>
                                      <p:tavLst>
                                        <p:tav tm="0">
                                          <p:val>
                                            <p:fltVal val="360.0"/>
                                          </p:val>
                                        </p:tav>
                                        <p:tav tm="100000">
                                          <p:val>
                                            <p:fltVal val="0.0"/>
                                          </p:val>
                                        </p:tav>
                                      </p:tavLst>
                                    </p:anim>
                                    <p:animEffect transition="in" filter="fade">
                                      <p:cBhvr>
                                        <p:cTn dur="750" id="85"/>
                                        <p:tgtEl>
                                          <p:spTgt spid="44"/>
                                        </p:tgtEl>
                                      </p:cBhvr>
                                    </p:animEffect>
                                  </p:childTnLst>
                                </p:cTn>
                              </p:par>
                              <p:par>
                                <p:cTn decel="100000" fill="hold" id="86" nodeType="withEffect" presetClass="entr" presetID="49" presetSubtype="0">
                                  <p:stCondLst>
                                    <p:cond delay="100"/>
                                  </p:stCondLst>
                                  <p:childTnLst>
                                    <p:set>
                                      <p:cBhvr>
                                        <p:cTn dur="1" fill="hold" id="87">
                                          <p:stCondLst>
                                            <p:cond delay="0"/>
                                          </p:stCondLst>
                                        </p:cTn>
                                        <p:tgtEl>
                                          <p:spTgt spid="45"/>
                                        </p:tgtEl>
                                        <p:attrNameLst>
                                          <p:attrName>style.visibility</p:attrName>
                                        </p:attrNameLst>
                                      </p:cBhvr>
                                      <p:to>
                                        <p:strVal val="visible"/>
                                      </p:to>
                                    </p:set>
                                    <p:anim calcmode="lin" valueType="num">
                                      <p:cBhvr>
                                        <p:cTn dur="750" fill="hold" id="88"/>
                                        <p:tgtEl>
                                          <p:spTgt spid="45"/>
                                        </p:tgtEl>
                                        <p:attrNameLst>
                                          <p:attrName>ppt_w</p:attrName>
                                        </p:attrNameLst>
                                      </p:cBhvr>
                                      <p:tavLst>
                                        <p:tav tm="0">
                                          <p:val>
                                            <p:fltVal val="0.0"/>
                                          </p:val>
                                        </p:tav>
                                        <p:tav tm="100000">
                                          <p:val>
                                            <p:strVal val="#ppt_w"/>
                                          </p:val>
                                        </p:tav>
                                      </p:tavLst>
                                    </p:anim>
                                    <p:anim calcmode="lin" valueType="num">
                                      <p:cBhvr>
                                        <p:cTn dur="750" fill="hold" id="89"/>
                                        <p:tgtEl>
                                          <p:spTgt spid="45"/>
                                        </p:tgtEl>
                                        <p:attrNameLst>
                                          <p:attrName>ppt_h</p:attrName>
                                        </p:attrNameLst>
                                      </p:cBhvr>
                                      <p:tavLst>
                                        <p:tav tm="0">
                                          <p:val>
                                            <p:fltVal val="0.0"/>
                                          </p:val>
                                        </p:tav>
                                        <p:tav tm="100000">
                                          <p:val>
                                            <p:strVal val="#ppt_h"/>
                                          </p:val>
                                        </p:tav>
                                      </p:tavLst>
                                    </p:anim>
                                    <p:anim calcmode="lin" valueType="num">
                                      <p:cBhvr>
                                        <p:cTn dur="750" fill="hold" id="90"/>
                                        <p:tgtEl>
                                          <p:spTgt spid="45"/>
                                        </p:tgtEl>
                                        <p:attrNameLst>
                                          <p:attrName>style.rotation</p:attrName>
                                        </p:attrNameLst>
                                      </p:cBhvr>
                                      <p:tavLst>
                                        <p:tav tm="0">
                                          <p:val>
                                            <p:fltVal val="360.0"/>
                                          </p:val>
                                        </p:tav>
                                        <p:tav tm="100000">
                                          <p:val>
                                            <p:fltVal val="0.0"/>
                                          </p:val>
                                        </p:tav>
                                      </p:tavLst>
                                    </p:anim>
                                    <p:animEffect transition="in" filter="fade">
                                      <p:cBhvr>
                                        <p:cTn dur="750" id="91"/>
                                        <p:tgtEl>
                                          <p:spTgt spid="45"/>
                                        </p:tgtEl>
                                      </p:cBhvr>
                                    </p:animEffect>
                                  </p:childTnLst>
                                </p:cTn>
                              </p:par>
                              <p:par>
                                <p:cTn decel="100000" fill="hold" id="92" nodeType="withEffect" presetClass="entr" presetID="49" presetSubtype="0">
                                  <p:stCondLst>
                                    <p:cond delay="200"/>
                                  </p:stCondLst>
                                  <p:childTnLst>
                                    <p:set>
                                      <p:cBhvr>
                                        <p:cTn dur="1" fill="hold" id="93">
                                          <p:stCondLst>
                                            <p:cond delay="0"/>
                                          </p:stCondLst>
                                        </p:cTn>
                                        <p:tgtEl>
                                          <p:spTgt spid="46"/>
                                        </p:tgtEl>
                                        <p:attrNameLst>
                                          <p:attrName>style.visibility</p:attrName>
                                        </p:attrNameLst>
                                      </p:cBhvr>
                                      <p:to>
                                        <p:strVal val="visible"/>
                                      </p:to>
                                    </p:set>
                                    <p:anim calcmode="lin" valueType="num">
                                      <p:cBhvr>
                                        <p:cTn dur="750" fill="hold" id="94"/>
                                        <p:tgtEl>
                                          <p:spTgt spid="46"/>
                                        </p:tgtEl>
                                        <p:attrNameLst>
                                          <p:attrName>ppt_w</p:attrName>
                                        </p:attrNameLst>
                                      </p:cBhvr>
                                      <p:tavLst>
                                        <p:tav tm="0">
                                          <p:val>
                                            <p:fltVal val="0.0"/>
                                          </p:val>
                                        </p:tav>
                                        <p:tav tm="100000">
                                          <p:val>
                                            <p:strVal val="#ppt_w"/>
                                          </p:val>
                                        </p:tav>
                                      </p:tavLst>
                                    </p:anim>
                                    <p:anim calcmode="lin" valueType="num">
                                      <p:cBhvr>
                                        <p:cTn dur="750" fill="hold" id="95"/>
                                        <p:tgtEl>
                                          <p:spTgt spid="46"/>
                                        </p:tgtEl>
                                        <p:attrNameLst>
                                          <p:attrName>ppt_h</p:attrName>
                                        </p:attrNameLst>
                                      </p:cBhvr>
                                      <p:tavLst>
                                        <p:tav tm="0">
                                          <p:val>
                                            <p:fltVal val="0.0"/>
                                          </p:val>
                                        </p:tav>
                                        <p:tav tm="100000">
                                          <p:val>
                                            <p:strVal val="#ppt_h"/>
                                          </p:val>
                                        </p:tav>
                                      </p:tavLst>
                                    </p:anim>
                                    <p:anim calcmode="lin" valueType="num">
                                      <p:cBhvr>
                                        <p:cTn dur="750" fill="hold" id="96"/>
                                        <p:tgtEl>
                                          <p:spTgt spid="46"/>
                                        </p:tgtEl>
                                        <p:attrNameLst>
                                          <p:attrName>style.rotation</p:attrName>
                                        </p:attrNameLst>
                                      </p:cBhvr>
                                      <p:tavLst>
                                        <p:tav tm="0">
                                          <p:val>
                                            <p:fltVal val="360.0"/>
                                          </p:val>
                                        </p:tav>
                                        <p:tav tm="100000">
                                          <p:val>
                                            <p:fltVal val="0.0"/>
                                          </p:val>
                                        </p:tav>
                                      </p:tavLst>
                                    </p:anim>
                                    <p:animEffect transition="in" filter="fade">
                                      <p:cBhvr>
                                        <p:cTn dur="750" id="97"/>
                                        <p:tgtEl>
                                          <p:spTgt spid="46"/>
                                        </p:tgtEl>
                                      </p:cBhvr>
                                    </p:animEffect>
                                  </p:childTnLst>
                                </p:cTn>
                              </p:par>
                              <p:par>
                                <p:cTn decel="100000" fill="hold" id="98" nodeType="withEffect" presetClass="entr" presetID="49" presetSubtype="0">
                                  <p:stCondLst>
                                    <p:cond delay="300"/>
                                  </p:stCondLst>
                                  <p:childTnLst>
                                    <p:set>
                                      <p:cBhvr>
                                        <p:cTn dur="1" fill="hold" id="99">
                                          <p:stCondLst>
                                            <p:cond delay="0"/>
                                          </p:stCondLst>
                                        </p:cTn>
                                        <p:tgtEl>
                                          <p:spTgt spid="47"/>
                                        </p:tgtEl>
                                        <p:attrNameLst>
                                          <p:attrName>style.visibility</p:attrName>
                                        </p:attrNameLst>
                                      </p:cBhvr>
                                      <p:to>
                                        <p:strVal val="visible"/>
                                      </p:to>
                                    </p:set>
                                    <p:anim calcmode="lin" valueType="num">
                                      <p:cBhvr>
                                        <p:cTn dur="750" fill="hold" id="100"/>
                                        <p:tgtEl>
                                          <p:spTgt spid="47"/>
                                        </p:tgtEl>
                                        <p:attrNameLst>
                                          <p:attrName>ppt_w</p:attrName>
                                        </p:attrNameLst>
                                      </p:cBhvr>
                                      <p:tavLst>
                                        <p:tav tm="0">
                                          <p:val>
                                            <p:fltVal val="0.0"/>
                                          </p:val>
                                        </p:tav>
                                        <p:tav tm="100000">
                                          <p:val>
                                            <p:strVal val="#ppt_w"/>
                                          </p:val>
                                        </p:tav>
                                      </p:tavLst>
                                    </p:anim>
                                    <p:anim calcmode="lin" valueType="num">
                                      <p:cBhvr>
                                        <p:cTn dur="750" fill="hold" id="101"/>
                                        <p:tgtEl>
                                          <p:spTgt spid="47"/>
                                        </p:tgtEl>
                                        <p:attrNameLst>
                                          <p:attrName>ppt_h</p:attrName>
                                        </p:attrNameLst>
                                      </p:cBhvr>
                                      <p:tavLst>
                                        <p:tav tm="0">
                                          <p:val>
                                            <p:fltVal val="0.0"/>
                                          </p:val>
                                        </p:tav>
                                        <p:tav tm="100000">
                                          <p:val>
                                            <p:strVal val="#ppt_h"/>
                                          </p:val>
                                        </p:tav>
                                      </p:tavLst>
                                    </p:anim>
                                    <p:anim calcmode="lin" valueType="num">
                                      <p:cBhvr>
                                        <p:cTn dur="750" fill="hold" id="102"/>
                                        <p:tgtEl>
                                          <p:spTgt spid="47"/>
                                        </p:tgtEl>
                                        <p:attrNameLst>
                                          <p:attrName>style.rotation</p:attrName>
                                        </p:attrNameLst>
                                      </p:cBhvr>
                                      <p:tavLst>
                                        <p:tav tm="0">
                                          <p:val>
                                            <p:fltVal val="360.0"/>
                                          </p:val>
                                        </p:tav>
                                        <p:tav tm="100000">
                                          <p:val>
                                            <p:fltVal val="0.0"/>
                                          </p:val>
                                        </p:tav>
                                      </p:tavLst>
                                    </p:anim>
                                    <p:animEffect transition="in" filter="fade">
                                      <p:cBhvr>
                                        <p:cTn dur="750" id="103"/>
                                        <p:tgtEl>
                                          <p:spTgt spid="47"/>
                                        </p:tgtEl>
                                      </p:cBhvr>
                                    </p:animEffect>
                                  </p:childTnLst>
                                </p:cTn>
                              </p:par>
                              <p:par>
                                <p:cTn decel="100000" fill="hold" id="104" nodeType="withEffect" presetClass="entr" presetID="49" presetSubtype="0">
                                  <p:stCondLst>
                                    <p:cond delay="400"/>
                                  </p:stCondLst>
                                  <p:childTnLst>
                                    <p:set>
                                      <p:cBhvr>
                                        <p:cTn dur="1" fill="hold" id="105">
                                          <p:stCondLst>
                                            <p:cond delay="0"/>
                                          </p:stCondLst>
                                        </p:cTn>
                                        <p:tgtEl>
                                          <p:spTgt spid="48"/>
                                        </p:tgtEl>
                                        <p:attrNameLst>
                                          <p:attrName>style.visibility</p:attrName>
                                        </p:attrNameLst>
                                      </p:cBhvr>
                                      <p:to>
                                        <p:strVal val="visible"/>
                                      </p:to>
                                    </p:set>
                                    <p:anim calcmode="lin" valueType="num">
                                      <p:cBhvr>
                                        <p:cTn dur="750" fill="hold" id="106"/>
                                        <p:tgtEl>
                                          <p:spTgt spid="48"/>
                                        </p:tgtEl>
                                        <p:attrNameLst>
                                          <p:attrName>ppt_w</p:attrName>
                                        </p:attrNameLst>
                                      </p:cBhvr>
                                      <p:tavLst>
                                        <p:tav tm="0">
                                          <p:val>
                                            <p:fltVal val="0.0"/>
                                          </p:val>
                                        </p:tav>
                                        <p:tav tm="100000">
                                          <p:val>
                                            <p:strVal val="#ppt_w"/>
                                          </p:val>
                                        </p:tav>
                                      </p:tavLst>
                                    </p:anim>
                                    <p:anim calcmode="lin" valueType="num">
                                      <p:cBhvr>
                                        <p:cTn dur="750" fill="hold" id="107"/>
                                        <p:tgtEl>
                                          <p:spTgt spid="48"/>
                                        </p:tgtEl>
                                        <p:attrNameLst>
                                          <p:attrName>ppt_h</p:attrName>
                                        </p:attrNameLst>
                                      </p:cBhvr>
                                      <p:tavLst>
                                        <p:tav tm="0">
                                          <p:val>
                                            <p:fltVal val="0.0"/>
                                          </p:val>
                                        </p:tav>
                                        <p:tav tm="100000">
                                          <p:val>
                                            <p:strVal val="#ppt_h"/>
                                          </p:val>
                                        </p:tav>
                                      </p:tavLst>
                                    </p:anim>
                                    <p:anim calcmode="lin" valueType="num">
                                      <p:cBhvr>
                                        <p:cTn dur="750" fill="hold" id="108"/>
                                        <p:tgtEl>
                                          <p:spTgt spid="48"/>
                                        </p:tgtEl>
                                        <p:attrNameLst>
                                          <p:attrName>style.rotation</p:attrName>
                                        </p:attrNameLst>
                                      </p:cBhvr>
                                      <p:tavLst>
                                        <p:tav tm="0">
                                          <p:val>
                                            <p:fltVal val="360.0"/>
                                          </p:val>
                                        </p:tav>
                                        <p:tav tm="100000">
                                          <p:val>
                                            <p:fltVal val="0.0"/>
                                          </p:val>
                                        </p:tav>
                                      </p:tavLst>
                                    </p:anim>
                                    <p:animEffect transition="in" filter="fade">
                                      <p:cBhvr>
                                        <p:cTn dur="750" id="109"/>
                                        <p:tgtEl>
                                          <p:spTgt spid="48"/>
                                        </p:tgtEl>
                                      </p:cBhvr>
                                    </p:animEffect>
                                  </p:childTnLst>
                                </p:cTn>
                              </p:par>
                              <p:par>
                                <p:cTn decel="100000" fill="hold" id="110" nodeType="withEffect" presetClass="entr" presetID="49" presetSubtype="0">
                                  <p:stCondLst>
                                    <p:cond delay="500"/>
                                  </p:stCondLst>
                                  <p:childTnLst>
                                    <p:set>
                                      <p:cBhvr>
                                        <p:cTn dur="1" fill="hold" id="111">
                                          <p:stCondLst>
                                            <p:cond delay="0"/>
                                          </p:stCondLst>
                                        </p:cTn>
                                        <p:tgtEl>
                                          <p:spTgt spid="49"/>
                                        </p:tgtEl>
                                        <p:attrNameLst>
                                          <p:attrName>style.visibility</p:attrName>
                                        </p:attrNameLst>
                                      </p:cBhvr>
                                      <p:to>
                                        <p:strVal val="visible"/>
                                      </p:to>
                                    </p:set>
                                    <p:anim calcmode="lin" valueType="num">
                                      <p:cBhvr>
                                        <p:cTn dur="750" fill="hold" id="112"/>
                                        <p:tgtEl>
                                          <p:spTgt spid="49"/>
                                        </p:tgtEl>
                                        <p:attrNameLst>
                                          <p:attrName>ppt_w</p:attrName>
                                        </p:attrNameLst>
                                      </p:cBhvr>
                                      <p:tavLst>
                                        <p:tav tm="0">
                                          <p:val>
                                            <p:fltVal val="0.0"/>
                                          </p:val>
                                        </p:tav>
                                        <p:tav tm="100000">
                                          <p:val>
                                            <p:strVal val="#ppt_w"/>
                                          </p:val>
                                        </p:tav>
                                      </p:tavLst>
                                    </p:anim>
                                    <p:anim calcmode="lin" valueType="num">
                                      <p:cBhvr>
                                        <p:cTn dur="750" fill="hold" id="113"/>
                                        <p:tgtEl>
                                          <p:spTgt spid="49"/>
                                        </p:tgtEl>
                                        <p:attrNameLst>
                                          <p:attrName>ppt_h</p:attrName>
                                        </p:attrNameLst>
                                      </p:cBhvr>
                                      <p:tavLst>
                                        <p:tav tm="0">
                                          <p:val>
                                            <p:fltVal val="0.0"/>
                                          </p:val>
                                        </p:tav>
                                        <p:tav tm="100000">
                                          <p:val>
                                            <p:strVal val="#ppt_h"/>
                                          </p:val>
                                        </p:tav>
                                      </p:tavLst>
                                    </p:anim>
                                    <p:anim calcmode="lin" valueType="num">
                                      <p:cBhvr>
                                        <p:cTn dur="750" fill="hold" id="114"/>
                                        <p:tgtEl>
                                          <p:spTgt spid="49"/>
                                        </p:tgtEl>
                                        <p:attrNameLst>
                                          <p:attrName>style.rotation</p:attrName>
                                        </p:attrNameLst>
                                      </p:cBhvr>
                                      <p:tavLst>
                                        <p:tav tm="0">
                                          <p:val>
                                            <p:fltVal val="360.0"/>
                                          </p:val>
                                        </p:tav>
                                        <p:tav tm="100000">
                                          <p:val>
                                            <p:fltVal val="0.0"/>
                                          </p:val>
                                        </p:tav>
                                      </p:tavLst>
                                    </p:anim>
                                    <p:animEffect transition="in" filter="fade">
                                      <p:cBhvr>
                                        <p:cTn dur="750" id="115"/>
                                        <p:tgtEl>
                                          <p:spTgt spid="49"/>
                                        </p:tgtEl>
                                      </p:cBhvr>
                                    </p:animEffect>
                                  </p:childTnLst>
                                </p:cTn>
                              </p:par>
                              <p:par>
                                <p:cTn fill="hold" id="116" nodeType="withEffect" presetClass="exit" presetID="45" presetSubtype="0">
                                  <p:stCondLst>
                                    <p:cond delay="1000"/>
                                  </p:stCondLst>
                                  <p:childTnLst>
                                    <p:animEffect transition="out" filter="fade">
                                      <p:cBhvr>
                                        <p:cTn dur="750" id="117"/>
                                        <p:tgtEl>
                                          <p:spTgt spid="44"/>
                                        </p:tgtEl>
                                      </p:cBhvr>
                                    </p:animEffect>
                                    <p:anim calcmode="lin" valueType="num">
                                      <p:cBhvr>
                                        <p:cTn dur="750" id="118"/>
                                        <p:tgtEl>
                                          <p:spTgt spid="4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0"/>
                                          </p:val>
                                        </p:tav>
                                      </p:tavLst>
                                    </p:anim>
                                    <p:anim calcmode="lin" valueType="num">
                                      <p:cBhvr>
                                        <p:cTn dur="750" id="119"/>
                                        <p:tgtEl>
                                          <p:spTgt spid="44"/>
                                        </p:tgtEl>
                                        <p:attrNameLst>
                                          <p:attrName>ppt_h</p:attrName>
                                        </p:attrNameLst>
                                      </p:cBhvr>
                                      <p:tavLst>
                                        <p:tav tm="0">
                                          <p:val>
                                            <p:strVal val="ppt_h"/>
                                          </p:val>
                                        </p:tav>
                                        <p:tav tm="100000">
                                          <p:val>
                                            <p:strVal val="ppt_h"/>
                                          </p:val>
                                        </p:tav>
                                      </p:tavLst>
                                    </p:anim>
                                    <p:set>
                                      <p:cBhvr>
                                        <p:cTn dur="1" fill="hold" id="120">
                                          <p:stCondLst>
                                            <p:cond delay="749"/>
                                          </p:stCondLst>
                                        </p:cTn>
                                        <p:tgtEl>
                                          <p:spTgt spid="44"/>
                                        </p:tgtEl>
                                        <p:attrNameLst>
                                          <p:attrName>style.visibility</p:attrName>
                                        </p:attrNameLst>
                                      </p:cBhvr>
                                      <p:to>
                                        <p:strVal val="hidden"/>
                                      </p:to>
                                    </p:set>
                                  </p:childTnLst>
                                </p:cTn>
                              </p:par>
                              <p:par>
                                <p:cTn fill="hold" id="121" nodeType="withEffect" presetClass="exit" presetID="45" presetSubtype="0">
                                  <p:stCondLst>
                                    <p:cond delay="1100"/>
                                  </p:stCondLst>
                                  <p:childTnLst>
                                    <p:animEffect transition="out" filter="fade">
                                      <p:cBhvr>
                                        <p:cTn dur="750" id="122"/>
                                        <p:tgtEl>
                                          <p:spTgt spid="45"/>
                                        </p:tgtEl>
                                      </p:cBhvr>
                                    </p:animEffect>
                                    <p:anim calcmode="lin" valueType="num">
                                      <p:cBhvr>
                                        <p:cTn dur="750" id="123"/>
                                        <p:tgtEl>
                                          <p:spTgt spid="45"/>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0"/>
                                          </p:val>
                                        </p:tav>
                                      </p:tavLst>
                                    </p:anim>
                                    <p:anim calcmode="lin" valueType="num">
                                      <p:cBhvr>
                                        <p:cTn dur="750" id="124"/>
                                        <p:tgtEl>
                                          <p:spTgt spid="45"/>
                                        </p:tgtEl>
                                        <p:attrNameLst>
                                          <p:attrName>ppt_h</p:attrName>
                                        </p:attrNameLst>
                                      </p:cBhvr>
                                      <p:tavLst>
                                        <p:tav tm="0">
                                          <p:val>
                                            <p:strVal val="ppt_h"/>
                                          </p:val>
                                        </p:tav>
                                        <p:tav tm="100000">
                                          <p:val>
                                            <p:strVal val="ppt_h"/>
                                          </p:val>
                                        </p:tav>
                                      </p:tavLst>
                                    </p:anim>
                                    <p:set>
                                      <p:cBhvr>
                                        <p:cTn dur="1" fill="hold" id="125">
                                          <p:stCondLst>
                                            <p:cond delay="749"/>
                                          </p:stCondLst>
                                        </p:cTn>
                                        <p:tgtEl>
                                          <p:spTgt spid="45"/>
                                        </p:tgtEl>
                                        <p:attrNameLst>
                                          <p:attrName>style.visibility</p:attrName>
                                        </p:attrNameLst>
                                      </p:cBhvr>
                                      <p:to>
                                        <p:strVal val="hidden"/>
                                      </p:to>
                                    </p:set>
                                  </p:childTnLst>
                                </p:cTn>
                              </p:par>
                              <p:par>
                                <p:cTn fill="hold" id="126" nodeType="withEffect" presetClass="exit" presetID="45" presetSubtype="0">
                                  <p:stCondLst>
                                    <p:cond delay="1200"/>
                                  </p:stCondLst>
                                  <p:childTnLst>
                                    <p:animEffect transition="out" filter="fade">
                                      <p:cBhvr>
                                        <p:cTn dur="750" id="127"/>
                                        <p:tgtEl>
                                          <p:spTgt spid="46"/>
                                        </p:tgtEl>
                                      </p:cBhvr>
                                    </p:animEffect>
                                    <p:anim calcmode="lin" valueType="num">
                                      <p:cBhvr>
                                        <p:cTn dur="750" id="128"/>
                                        <p:tgtEl>
                                          <p:spTgt spid="4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0"/>
                                          </p:val>
                                        </p:tav>
                                      </p:tavLst>
                                    </p:anim>
                                    <p:anim calcmode="lin" valueType="num">
                                      <p:cBhvr>
                                        <p:cTn dur="750" id="129"/>
                                        <p:tgtEl>
                                          <p:spTgt spid="46"/>
                                        </p:tgtEl>
                                        <p:attrNameLst>
                                          <p:attrName>ppt_h</p:attrName>
                                        </p:attrNameLst>
                                      </p:cBhvr>
                                      <p:tavLst>
                                        <p:tav tm="0">
                                          <p:val>
                                            <p:strVal val="ppt_h"/>
                                          </p:val>
                                        </p:tav>
                                        <p:tav tm="100000">
                                          <p:val>
                                            <p:strVal val="ppt_h"/>
                                          </p:val>
                                        </p:tav>
                                      </p:tavLst>
                                    </p:anim>
                                    <p:set>
                                      <p:cBhvr>
                                        <p:cTn dur="1" fill="hold" id="130">
                                          <p:stCondLst>
                                            <p:cond delay="749"/>
                                          </p:stCondLst>
                                        </p:cTn>
                                        <p:tgtEl>
                                          <p:spTgt spid="46"/>
                                        </p:tgtEl>
                                        <p:attrNameLst>
                                          <p:attrName>style.visibility</p:attrName>
                                        </p:attrNameLst>
                                      </p:cBhvr>
                                      <p:to>
                                        <p:strVal val="hidden"/>
                                      </p:to>
                                    </p:set>
                                  </p:childTnLst>
                                </p:cTn>
                              </p:par>
                              <p:par>
                                <p:cTn fill="hold" id="131" nodeType="withEffect" presetClass="exit" presetID="45" presetSubtype="0">
                                  <p:stCondLst>
                                    <p:cond delay="1300"/>
                                  </p:stCondLst>
                                  <p:childTnLst>
                                    <p:animEffect transition="out" filter="fade">
                                      <p:cBhvr>
                                        <p:cTn dur="750" id="132"/>
                                        <p:tgtEl>
                                          <p:spTgt spid="47"/>
                                        </p:tgtEl>
                                      </p:cBhvr>
                                    </p:animEffect>
                                    <p:anim calcmode="lin" valueType="num">
                                      <p:cBhvr>
                                        <p:cTn dur="750" id="133"/>
                                        <p:tgtEl>
                                          <p:spTgt spid="4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0"/>
                                          </p:val>
                                        </p:tav>
                                      </p:tavLst>
                                    </p:anim>
                                    <p:anim calcmode="lin" valueType="num">
                                      <p:cBhvr>
                                        <p:cTn dur="750" id="134"/>
                                        <p:tgtEl>
                                          <p:spTgt spid="47"/>
                                        </p:tgtEl>
                                        <p:attrNameLst>
                                          <p:attrName>ppt_h</p:attrName>
                                        </p:attrNameLst>
                                      </p:cBhvr>
                                      <p:tavLst>
                                        <p:tav tm="0">
                                          <p:val>
                                            <p:strVal val="ppt_h"/>
                                          </p:val>
                                        </p:tav>
                                        <p:tav tm="100000">
                                          <p:val>
                                            <p:strVal val="ppt_h"/>
                                          </p:val>
                                        </p:tav>
                                      </p:tavLst>
                                    </p:anim>
                                    <p:set>
                                      <p:cBhvr>
                                        <p:cTn dur="1" fill="hold" id="135">
                                          <p:stCondLst>
                                            <p:cond delay="749"/>
                                          </p:stCondLst>
                                        </p:cTn>
                                        <p:tgtEl>
                                          <p:spTgt spid="47"/>
                                        </p:tgtEl>
                                        <p:attrNameLst>
                                          <p:attrName>style.visibility</p:attrName>
                                        </p:attrNameLst>
                                      </p:cBhvr>
                                      <p:to>
                                        <p:strVal val="hidden"/>
                                      </p:to>
                                    </p:set>
                                  </p:childTnLst>
                                </p:cTn>
                              </p:par>
                              <p:par>
                                <p:cTn fill="hold" id="136" nodeType="withEffect" presetClass="exit" presetID="45" presetSubtype="0">
                                  <p:stCondLst>
                                    <p:cond delay="1400"/>
                                  </p:stCondLst>
                                  <p:childTnLst>
                                    <p:animEffect transition="out" filter="fade">
                                      <p:cBhvr>
                                        <p:cTn dur="750" id="137"/>
                                        <p:tgtEl>
                                          <p:spTgt spid="48"/>
                                        </p:tgtEl>
                                      </p:cBhvr>
                                    </p:animEffect>
                                    <p:anim calcmode="lin" valueType="num">
                                      <p:cBhvr>
                                        <p:cTn dur="750" id="138"/>
                                        <p:tgtEl>
                                          <p:spTgt spid="48"/>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0"/>
                                          </p:val>
                                        </p:tav>
                                      </p:tavLst>
                                    </p:anim>
                                    <p:anim calcmode="lin" valueType="num">
                                      <p:cBhvr>
                                        <p:cTn dur="750" id="139"/>
                                        <p:tgtEl>
                                          <p:spTgt spid="48"/>
                                        </p:tgtEl>
                                        <p:attrNameLst>
                                          <p:attrName>ppt_h</p:attrName>
                                        </p:attrNameLst>
                                      </p:cBhvr>
                                      <p:tavLst>
                                        <p:tav tm="0">
                                          <p:val>
                                            <p:strVal val="ppt_h"/>
                                          </p:val>
                                        </p:tav>
                                        <p:tav tm="100000">
                                          <p:val>
                                            <p:strVal val="ppt_h"/>
                                          </p:val>
                                        </p:tav>
                                      </p:tavLst>
                                    </p:anim>
                                    <p:set>
                                      <p:cBhvr>
                                        <p:cTn dur="1" fill="hold" id="140">
                                          <p:stCondLst>
                                            <p:cond delay="749"/>
                                          </p:stCondLst>
                                        </p:cTn>
                                        <p:tgtEl>
                                          <p:spTgt spid="48"/>
                                        </p:tgtEl>
                                        <p:attrNameLst>
                                          <p:attrName>style.visibility</p:attrName>
                                        </p:attrNameLst>
                                      </p:cBhvr>
                                      <p:to>
                                        <p:strVal val="hidden"/>
                                      </p:to>
                                    </p:set>
                                  </p:childTnLst>
                                </p:cTn>
                              </p:par>
                              <p:par>
                                <p:cTn fill="hold" id="141" nodeType="withEffect" presetClass="exit" presetID="45" presetSubtype="0">
                                  <p:stCondLst>
                                    <p:cond delay="1500"/>
                                  </p:stCondLst>
                                  <p:childTnLst>
                                    <p:animEffect transition="out" filter="fade">
                                      <p:cBhvr>
                                        <p:cTn dur="750" id="142"/>
                                        <p:tgtEl>
                                          <p:spTgt spid="49"/>
                                        </p:tgtEl>
                                      </p:cBhvr>
                                    </p:animEffect>
                                    <p:anim calcmode="lin" valueType="num">
                                      <p:cBhvr>
                                        <p:cTn dur="750" id="143"/>
                                        <p:tgtEl>
                                          <p:spTgt spid="4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0"/>
                                          </p:val>
                                        </p:tav>
                                      </p:tavLst>
                                    </p:anim>
                                    <p:anim calcmode="lin" valueType="num">
                                      <p:cBhvr>
                                        <p:cTn dur="750" id="144"/>
                                        <p:tgtEl>
                                          <p:spTgt spid="49"/>
                                        </p:tgtEl>
                                        <p:attrNameLst>
                                          <p:attrName>ppt_h</p:attrName>
                                        </p:attrNameLst>
                                      </p:cBhvr>
                                      <p:tavLst>
                                        <p:tav tm="0">
                                          <p:val>
                                            <p:strVal val="ppt_h"/>
                                          </p:val>
                                        </p:tav>
                                        <p:tav tm="100000">
                                          <p:val>
                                            <p:strVal val="ppt_h"/>
                                          </p:val>
                                        </p:tav>
                                      </p:tavLst>
                                    </p:anim>
                                    <p:set>
                                      <p:cBhvr>
                                        <p:cTn dur="1" fill="hold" id="145">
                                          <p:stCondLst>
                                            <p:cond delay="749"/>
                                          </p:stCondLst>
                                        </p:cTn>
                                        <p:tgtEl>
                                          <p:spTgt spid="49"/>
                                        </p:tgtEl>
                                        <p:attrNameLst>
                                          <p:attrName>style.visibility</p:attrName>
                                        </p:attrNameLst>
                                      </p:cBhvr>
                                      <p:to>
                                        <p:strVal val="hidden"/>
                                      </p:to>
                                    </p:set>
                                  </p:childTnLst>
                                </p:cTn>
                              </p:par>
                              <p:par>
                                <p:cTn decel="100000" fill="hold" grpId="0" id="146" nodeType="withEffect" presetClass="entr" presetID="2" presetSubtype="2">
                                  <p:stCondLst>
                                    <p:cond delay="1500"/>
                                  </p:stCondLst>
                                  <p:iterate type="wd">
                                    <p:tmPct val="10000"/>
                                  </p:iterate>
                                  <p:childTnLst>
                                    <p:set>
                                      <p:cBhvr>
                                        <p:cTn dur="1" fill="hold" id="147">
                                          <p:stCondLst>
                                            <p:cond delay="0"/>
                                          </p:stCondLst>
                                        </p:cTn>
                                        <p:tgtEl>
                                          <p:spTgt spid="1048599">
                                            <p:txEl>
                                              <p:pRg st="0" end="0"/>
                                            </p:txEl>
                                          </p:spTgt>
                                        </p:tgtEl>
                                        <p:attrNameLst>
                                          <p:attrName>style.visibility</p:attrName>
                                        </p:attrNameLst>
                                      </p:cBhvr>
                                      <p:to>
                                        <p:strVal val="visible"/>
                                      </p:to>
                                    </p:set>
                                    <p:anim calcmode="lin" valueType="num">
                                      <p:cBhvr additive="base">
                                        <p:cTn dur="750" fill="hold" id="148"/>
                                        <p:tgtEl>
                                          <p:spTgt spid="1048599">
                                            <p:txEl>
                                              <p:pRg st="0" end="0"/>
                                            </p:txEl>
                                          </p:spTgt>
                                        </p:tgtEl>
                                        <p:attrNameLst>
                                          <p:attrName>ppt_x</p:attrName>
                                        </p:attrNameLst>
                                      </p:cBhvr>
                                      <p:tavLst>
                                        <p:tav tm="0">
                                          <p:val>
                                            <p:strVal val="1+#ppt_w/2"/>
                                          </p:val>
                                        </p:tav>
                                        <p:tav tm="100000">
                                          <p:val>
                                            <p:strVal val="#ppt_x"/>
                                          </p:val>
                                        </p:tav>
                                      </p:tavLst>
                                    </p:anim>
                                    <p:anim calcmode="lin" valueType="num">
                                      <p:cBhvr additive="base">
                                        <p:cTn dur="750" fill="hold" id="149"/>
                                        <p:tgtEl>
                                          <p:spTgt spid="1048599">
                                            <p:txEl>
                                              <p:pRg st="0" end="0"/>
                                            </p:txEl>
                                          </p:spTgt>
                                        </p:tgtEl>
                                        <p:attrNameLst>
                                          <p:attrName>ppt_y</p:attrName>
                                        </p:attrNameLst>
                                      </p:cBhvr>
                                      <p:tavLst>
                                        <p:tav tm="0">
                                          <p:val>
                                            <p:strVal val="#ppt_y"/>
                                          </p:val>
                                        </p:tav>
                                        <p:tav tm="100000">
                                          <p:val>
                                            <p:strVal val="#ppt_y"/>
                                          </p:val>
                                        </p:tav>
                                      </p:tavLst>
                                    </p:anim>
                                  </p:childTnLst>
                                </p:cTn>
                              </p:par>
                              <p:par>
                                <p:cTn decel="100000" fill="hold" grpId="0" id="150" nodeType="withEffect" presetClass="entr" presetID="2" presetSubtype="8">
                                  <p:stCondLst>
                                    <p:cond delay="1500"/>
                                  </p:stCondLst>
                                  <p:iterate type="lt">
                                    <p:tmPct val="10000"/>
                                  </p:iterate>
                                  <p:childTnLst>
                                    <p:set>
                                      <p:cBhvr>
                                        <p:cTn dur="1" fill="hold" id="151">
                                          <p:stCondLst>
                                            <p:cond delay="0"/>
                                          </p:stCondLst>
                                        </p:cTn>
                                        <p:tgtEl>
                                          <p:spTgt spid="1048598"/>
                                        </p:tgtEl>
                                        <p:attrNameLst>
                                          <p:attrName>style.visibility</p:attrName>
                                        </p:attrNameLst>
                                      </p:cBhvr>
                                      <p:to>
                                        <p:strVal val="visible"/>
                                      </p:to>
                                    </p:set>
                                    <p:anim calcmode="lin" valueType="num">
                                      <p:cBhvr additive="base">
                                        <p:cTn dur="500" fill="hold" id="152"/>
                                        <p:tgtEl>
                                          <p:spTgt spid="1048598"/>
                                        </p:tgtEl>
                                        <p:attrNameLst>
                                          <p:attrName>ppt_x</p:attrName>
                                        </p:attrNameLst>
                                      </p:cBhvr>
                                      <p:tavLst>
                                        <p:tav tm="0">
                                          <p:val>
                                            <p:strVal val="0-#ppt_w/2"/>
                                          </p:val>
                                        </p:tav>
                                        <p:tav tm="100000">
                                          <p:val>
                                            <p:strVal val="#ppt_x"/>
                                          </p:val>
                                        </p:tav>
                                      </p:tavLst>
                                    </p:anim>
                                    <p:anim calcmode="lin" valueType="num">
                                      <p:cBhvr additive="base">
                                        <p:cTn dur="500" fill="hold" id="153"/>
                                        <p:tgtEl>
                                          <p:spTgt spid="1048598"/>
                                        </p:tgtEl>
                                        <p:attrNameLst>
                                          <p:attrName>ppt_y</p:attrName>
                                        </p:attrNameLst>
                                      </p:cBhvr>
                                      <p:tavLst>
                                        <p:tav tm="0">
                                          <p:val>
                                            <p:strVal val="#ppt_y"/>
                                          </p:val>
                                        </p:tav>
                                        <p:tav tm="100000">
                                          <p:val>
                                            <p:strVal val="#ppt_y"/>
                                          </p:val>
                                        </p:tav>
                                      </p:tavLst>
                                    </p:anim>
                                  </p:childTnLst>
                                </p:cTn>
                              </p:par>
                              <p:par>
                                <p:cTn decel="100000" fill="hold" grpId="0" id="154" nodeType="withEffect" presetClass="entr" presetID="2" presetSubtype="1">
                                  <p:stCondLst>
                                    <p:cond delay="1500"/>
                                  </p:stCondLst>
                                  <p:childTnLst>
                                    <p:set>
                                      <p:cBhvr>
                                        <p:cTn dur="1" fill="hold" id="155">
                                          <p:stCondLst>
                                            <p:cond delay="0"/>
                                          </p:stCondLst>
                                        </p:cTn>
                                        <p:tgtEl>
                                          <p:spTgt spid="1048604"/>
                                        </p:tgtEl>
                                        <p:attrNameLst>
                                          <p:attrName>style.visibility</p:attrName>
                                        </p:attrNameLst>
                                      </p:cBhvr>
                                      <p:to>
                                        <p:strVal val="visible"/>
                                      </p:to>
                                    </p:set>
                                    <p:anim calcmode="lin" valueType="num">
                                      <p:cBhvr additive="base">
                                        <p:cTn dur="750" fill="hold" id="156"/>
                                        <p:tgtEl>
                                          <p:spTgt spid="1048604"/>
                                        </p:tgtEl>
                                        <p:attrNameLst>
                                          <p:attrName>ppt_x</p:attrName>
                                        </p:attrNameLst>
                                      </p:cBhvr>
                                      <p:tavLst>
                                        <p:tav tm="0">
                                          <p:val>
                                            <p:strVal val="#ppt_x"/>
                                          </p:val>
                                        </p:tav>
                                        <p:tav tm="100000">
                                          <p:val>
                                            <p:strVal val="#ppt_x"/>
                                          </p:val>
                                        </p:tav>
                                      </p:tavLst>
                                    </p:anim>
                                    <p:anim calcmode="lin" valueType="num">
                                      <p:cBhvr additive="base">
                                        <p:cTn dur="750" fill="hold" id="157"/>
                                        <p:tgtEl>
                                          <p:spTgt spid="1048604"/>
                                        </p:tgtEl>
                                        <p:attrNameLst>
                                          <p:attrName>ppt_y</p:attrName>
                                        </p:attrNameLst>
                                      </p:cBhvr>
                                      <p:tavLst>
                                        <p:tav tm="0">
                                          <p:val>
                                            <p:strVal val="0-#ppt_h/2"/>
                                          </p:val>
                                        </p:tav>
                                        <p:tav tm="100000">
                                          <p:val>
                                            <p:strVal val="#ppt_y"/>
                                          </p:val>
                                        </p:tav>
                                      </p:tavLst>
                                    </p:anim>
                                  </p:childTnLst>
                                </p:cTn>
                              </p:par>
                              <p:par>
                                <p:cTn decel="100000" fill="hold" grpId="0" id="158" nodeType="withEffect" presetClass="entr" presetID="2" presetSubtype="1">
                                  <p:stCondLst>
                                    <p:cond delay="1600"/>
                                  </p:stCondLst>
                                  <p:childTnLst>
                                    <p:set>
                                      <p:cBhvr>
                                        <p:cTn dur="1" fill="hold" id="159">
                                          <p:stCondLst>
                                            <p:cond delay="0"/>
                                          </p:stCondLst>
                                        </p:cTn>
                                        <p:tgtEl>
                                          <p:spTgt spid="1048605"/>
                                        </p:tgtEl>
                                        <p:attrNameLst>
                                          <p:attrName>style.visibility</p:attrName>
                                        </p:attrNameLst>
                                      </p:cBhvr>
                                      <p:to>
                                        <p:strVal val="visible"/>
                                      </p:to>
                                    </p:set>
                                    <p:anim calcmode="lin" valueType="num">
                                      <p:cBhvr additive="base">
                                        <p:cTn dur="750" fill="hold" id="160"/>
                                        <p:tgtEl>
                                          <p:spTgt spid="1048605"/>
                                        </p:tgtEl>
                                        <p:attrNameLst>
                                          <p:attrName>ppt_x</p:attrName>
                                        </p:attrNameLst>
                                      </p:cBhvr>
                                      <p:tavLst>
                                        <p:tav tm="0">
                                          <p:val>
                                            <p:strVal val="#ppt_x"/>
                                          </p:val>
                                        </p:tav>
                                        <p:tav tm="100000">
                                          <p:val>
                                            <p:strVal val="#ppt_x"/>
                                          </p:val>
                                        </p:tav>
                                      </p:tavLst>
                                    </p:anim>
                                    <p:anim calcmode="lin" valueType="num">
                                      <p:cBhvr additive="base">
                                        <p:cTn dur="750" fill="hold" id="161"/>
                                        <p:tgtEl>
                                          <p:spTgt spid="1048605"/>
                                        </p:tgtEl>
                                        <p:attrNameLst>
                                          <p:attrName>ppt_y</p:attrName>
                                        </p:attrNameLst>
                                      </p:cBhvr>
                                      <p:tavLst>
                                        <p:tav tm="0">
                                          <p:val>
                                            <p:strVal val="0-#ppt_h/2"/>
                                          </p:val>
                                        </p:tav>
                                        <p:tav tm="100000">
                                          <p:val>
                                            <p:strVal val="#ppt_y"/>
                                          </p:val>
                                        </p:tav>
                                      </p:tavLst>
                                    </p:anim>
                                  </p:childTnLst>
                                </p:cTn>
                              </p:par>
                              <p:par>
                                <p:cTn decel="100000" fill="hold" grpId="0" id="162" nodeType="withEffect" presetClass="entr" presetID="2" presetSubtype="1">
                                  <p:stCondLst>
                                    <p:cond delay="1700"/>
                                  </p:stCondLst>
                                  <p:childTnLst>
                                    <p:set>
                                      <p:cBhvr>
                                        <p:cTn dur="1" fill="hold" id="163">
                                          <p:stCondLst>
                                            <p:cond delay="0"/>
                                          </p:stCondLst>
                                        </p:cTn>
                                        <p:tgtEl>
                                          <p:spTgt spid="1048606"/>
                                        </p:tgtEl>
                                        <p:attrNameLst>
                                          <p:attrName>style.visibility</p:attrName>
                                        </p:attrNameLst>
                                      </p:cBhvr>
                                      <p:to>
                                        <p:strVal val="visible"/>
                                      </p:to>
                                    </p:set>
                                    <p:anim calcmode="lin" valueType="num">
                                      <p:cBhvr additive="base">
                                        <p:cTn dur="750" fill="hold" id="164"/>
                                        <p:tgtEl>
                                          <p:spTgt spid="1048606"/>
                                        </p:tgtEl>
                                        <p:attrNameLst>
                                          <p:attrName>ppt_x</p:attrName>
                                        </p:attrNameLst>
                                      </p:cBhvr>
                                      <p:tavLst>
                                        <p:tav tm="0">
                                          <p:val>
                                            <p:strVal val="#ppt_x"/>
                                          </p:val>
                                        </p:tav>
                                        <p:tav tm="100000">
                                          <p:val>
                                            <p:strVal val="#ppt_x"/>
                                          </p:val>
                                        </p:tav>
                                      </p:tavLst>
                                    </p:anim>
                                    <p:anim calcmode="lin" valueType="num">
                                      <p:cBhvr additive="base">
                                        <p:cTn dur="750" fill="hold" id="165"/>
                                        <p:tgtEl>
                                          <p:spTgt spid="1048606"/>
                                        </p:tgtEl>
                                        <p:attrNameLst>
                                          <p:attrName>ppt_y</p:attrName>
                                        </p:attrNameLst>
                                      </p:cBhvr>
                                      <p:tavLst>
                                        <p:tav tm="0">
                                          <p:val>
                                            <p:strVal val="0-#ppt_h/2"/>
                                          </p:val>
                                        </p:tav>
                                        <p:tav tm="100000">
                                          <p:val>
                                            <p:strVal val="#ppt_y"/>
                                          </p:val>
                                        </p:tav>
                                      </p:tavLst>
                                    </p:anim>
                                  </p:childTnLst>
                                </p:cTn>
                              </p:par>
                              <p:par>
                                <p:cTn decel="100000" fill="hold" grpId="0" id="166" nodeType="withEffect" presetClass="entr" presetID="2" presetSubtype="1">
                                  <p:stCondLst>
                                    <p:cond delay="1800"/>
                                  </p:stCondLst>
                                  <p:childTnLst>
                                    <p:set>
                                      <p:cBhvr>
                                        <p:cTn dur="1" fill="hold" id="167">
                                          <p:stCondLst>
                                            <p:cond delay="0"/>
                                          </p:stCondLst>
                                        </p:cTn>
                                        <p:tgtEl>
                                          <p:spTgt spid="1048607"/>
                                        </p:tgtEl>
                                        <p:attrNameLst>
                                          <p:attrName>style.visibility</p:attrName>
                                        </p:attrNameLst>
                                      </p:cBhvr>
                                      <p:to>
                                        <p:strVal val="visible"/>
                                      </p:to>
                                    </p:set>
                                    <p:anim calcmode="lin" valueType="num">
                                      <p:cBhvr additive="base">
                                        <p:cTn dur="750" fill="hold" id="168"/>
                                        <p:tgtEl>
                                          <p:spTgt spid="1048607"/>
                                        </p:tgtEl>
                                        <p:attrNameLst>
                                          <p:attrName>ppt_x</p:attrName>
                                        </p:attrNameLst>
                                      </p:cBhvr>
                                      <p:tavLst>
                                        <p:tav tm="0">
                                          <p:val>
                                            <p:strVal val="#ppt_x"/>
                                          </p:val>
                                        </p:tav>
                                        <p:tav tm="100000">
                                          <p:val>
                                            <p:strVal val="#ppt_x"/>
                                          </p:val>
                                        </p:tav>
                                      </p:tavLst>
                                    </p:anim>
                                    <p:anim calcmode="lin" valueType="num">
                                      <p:cBhvr additive="base">
                                        <p:cTn dur="750" fill="hold" id="169"/>
                                        <p:tgtEl>
                                          <p:spTgt spid="1048607"/>
                                        </p:tgtEl>
                                        <p:attrNameLst>
                                          <p:attrName>ppt_y</p:attrName>
                                        </p:attrNameLst>
                                      </p:cBhvr>
                                      <p:tavLst>
                                        <p:tav tm="0">
                                          <p:val>
                                            <p:strVal val="0-#ppt_h/2"/>
                                          </p:val>
                                        </p:tav>
                                        <p:tav tm="100000">
                                          <p:val>
                                            <p:strVal val="#ppt_y"/>
                                          </p:val>
                                        </p:tav>
                                      </p:tavLst>
                                    </p:anim>
                                  </p:childTnLst>
                                </p:cTn>
                              </p:par>
                              <p:par>
                                <p:cTn fill="hold" grpId="1" id="170" nodeType="withEffect" presetClass="entr" presetID="45" presetSubtype="0">
                                  <p:stCondLst>
                                    <p:cond delay="1500"/>
                                  </p:stCondLst>
                                  <p:childTnLst>
                                    <p:set>
                                      <p:cBhvr>
                                        <p:cTn dur="1" fill="hold" id="171">
                                          <p:stCondLst>
                                            <p:cond delay="0"/>
                                          </p:stCondLst>
                                        </p:cTn>
                                        <p:tgtEl>
                                          <p:spTgt spid="1048604"/>
                                        </p:tgtEl>
                                        <p:attrNameLst>
                                          <p:attrName>style.visibility</p:attrName>
                                        </p:attrNameLst>
                                      </p:cBhvr>
                                      <p:to>
                                        <p:strVal val="visible"/>
                                      </p:to>
                                    </p:set>
                                    <p:animEffect transition="in" filter="fade">
                                      <p:cBhvr>
                                        <p:cTn dur="750" id="172"/>
                                        <p:tgtEl>
                                          <p:spTgt spid="1048604"/>
                                        </p:tgtEl>
                                      </p:cBhvr>
                                    </p:animEffect>
                                    <p:anim calcmode="lin" valueType="num">
                                      <p:cBhvr>
                                        <p:cTn dur="750" fill="hold" id="173"/>
                                        <p:tgtEl>
                                          <p:spTgt spid="1048604"/>
                                        </p:tgtEl>
                                        <p:attrNameLst>
                                          <p:attrName>ppt_w</p:attrName>
                                        </p:attrNameLst>
                                      </p:cBhvr>
                                      <p:tavLst>
                                        <p:tav fmla="#ppt_w*sin(2.5*pi*$)" tm="0">
                                          <p:val>
                                            <p:fltVal val="0.0"/>
                                          </p:val>
                                        </p:tav>
                                        <p:tav tm="100000">
                                          <p:val>
                                            <p:fltVal val="1.0"/>
                                          </p:val>
                                        </p:tav>
                                      </p:tavLst>
                                    </p:anim>
                                    <p:anim calcmode="lin" valueType="num">
                                      <p:cBhvr>
                                        <p:cTn dur="750" fill="hold" id="174"/>
                                        <p:tgtEl>
                                          <p:spTgt spid="1048604"/>
                                        </p:tgtEl>
                                        <p:attrNameLst>
                                          <p:attrName>ppt_h</p:attrName>
                                        </p:attrNameLst>
                                      </p:cBhvr>
                                      <p:tavLst>
                                        <p:tav tm="0">
                                          <p:val>
                                            <p:strVal val="#ppt_h"/>
                                          </p:val>
                                        </p:tav>
                                        <p:tav tm="100000">
                                          <p:val>
                                            <p:strVal val="#ppt_h"/>
                                          </p:val>
                                        </p:tav>
                                      </p:tavLst>
                                    </p:anim>
                                  </p:childTnLst>
                                </p:cTn>
                              </p:par>
                              <p:par>
                                <p:cTn fill="hold" grpId="1" id="175" nodeType="withEffect" presetClass="entr" presetID="45" presetSubtype="0">
                                  <p:stCondLst>
                                    <p:cond delay="1600"/>
                                  </p:stCondLst>
                                  <p:childTnLst>
                                    <p:set>
                                      <p:cBhvr>
                                        <p:cTn dur="1" fill="hold" id="176">
                                          <p:stCondLst>
                                            <p:cond delay="0"/>
                                          </p:stCondLst>
                                        </p:cTn>
                                        <p:tgtEl>
                                          <p:spTgt spid="1048605"/>
                                        </p:tgtEl>
                                        <p:attrNameLst>
                                          <p:attrName>style.visibility</p:attrName>
                                        </p:attrNameLst>
                                      </p:cBhvr>
                                      <p:to>
                                        <p:strVal val="visible"/>
                                      </p:to>
                                    </p:set>
                                    <p:animEffect transition="in" filter="fade">
                                      <p:cBhvr>
                                        <p:cTn dur="750" id="177"/>
                                        <p:tgtEl>
                                          <p:spTgt spid="1048605"/>
                                        </p:tgtEl>
                                      </p:cBhvr>
                                    </p:animEffect>
                                    <p:anim calcmode="lin" valueType="num">
                                      <p:cBhvr>
                                        <p:cTn dur="750" fill="hold" id="178"/>
                                        <p:tgtEl>
                                          <p:spTgt spid="1048605"/>
                                        </p:tgtEl>
                                        <p:attrNameLst>
                                          <p:attrName>ppt_w</p:attrName>
                                        </p:attrNameLst>
                                      </p:cBhvr>
                                      <p:tavLst>
                                        <p:tav fmla="#ppt_w*sin(2.5*pi*$)" tm="0">
                                          <p:val>
                                            <p:fltVal val="0.0"/>
                                          </p:val>
                                        </p:tav>
                                        <p:tav tm="100000">
                                          <p:val>
                                            <p:fltVal val="1.0"/>
                                          </p:val>
                                        </p:tav>
                                      </p:tavLst>
                                    </p:anim>
                                    <p:anim calcmode="lin" valueType="num">
                                      <p:cBhvr>
                                        <p:cTn dur="750" fill="hold" id="179"/>
                                        <p:tgtEl>
                                          <p:spTgt spid="1048605"/>
                                        </p:tgtEl>
                                        <p:attrNameLst>
                                          <p:attrName>ppt_h</p:attrName>
                                        </p:attrNameLst>
                                      </p:cBhvr>
                                      <p:tavLst>
                                        <p:tav tm="0">
                                          <p:val>
                                            <p:strVal val="#ppt_h"/>
                                          </p:val>
                                        </p:tav>
                                        <p:tav tm="100000">
                                          <p:val>
                                            <p:strVal val="#ppt_h"/>
                                          </p:val>
                                        </p:tav>
                                      </p:tavLst>
                                    </p:anim>
                                  </p:childTnLst>
                                </p:cTn>
                              </p:par>
                              <p:par>
                                <p:cTn fill="hold" grpId="1" id="180" nodeType="withEffect" presetClass="entr" presetID="45" presetSubtype="0">
                                  <p:stCondLst>
                                    <p:cond delay="1700"/>
                                  </p:stCondLst>
                                  <p:childTnLst>
                                    <p:set>
                                      <p:cBhvr>
                                        <p:cTn dur="1" fill="hold" id="181">
                                          <p:stCondLst>
                                            <p:cond delay="0"/>
                                          </p:stCondLst>
                                        </p:cTn>
                                        <p:tgtEl>
                                          <p:spTgt spid="1048606"/>
                                        </p:tgtEl>
                                        <p:attrNameLst>
                                          <p:attrName>style.visibility</p:attrName>
                                        </p:attrNameLst>
                                      </p:cBhvr>
                                      <p:to>
                                        <p:strVal val="visible"/>
                                      </p:to>
                                    </p:set>
                                    <p:animEffect transition="in" filter="fade">
                                      <p:cBhvr>
                                        <p:cTn dur="750" id="182"/>
                                        <p:tgtEl>
                                          <p:spTgt spid="1048606"/>
                                        </p:tgtEl>
                                      </p:cBhvr>
                                    </p:animEffect>
                                    <p:anim calcmode="lin" valueType="num">
                                      <p:cBhvr>
                                        <p:cTn dur="750" fill="hold" id="183"/>
                                        <p:tgtEl>
                                          <p:spTgt spid="1048606"/>
                                        </p:tgtEl>
                                        <p:attrNameLst>
                                          <p:attrName>ppt_w</p:attrName>
                                        </p:attrNameLst>
                                      </p:cBhvr>
                                      <p:tavLst>
                                        <p:tav fmla="#ppt_w*sin(2.5*pi*$)" tm="0">
                                          <p:val>
                                            <p:fltVal val="0.0"/>
                                          </p:val>
                                        </p:tav>
                                        <p:tav tm="100000">
                                          <p:val>
                                            <p:fltVal val="1.0"/>
                                          </p:val>
                                        </p:tav>
                                      </p:tavLst>
                                    </p:anim>
                                    <p:anim calcmode="lin" valueType="num">
                                      <p:cBhvr>
                                        <p:cTn dur="750" fill="hold" id="184"/>
                                        <p:tgtEl>
                                          <p:spTgt spid="1048606"/>
                                        </p:tgtEl>
                                        <p:attrNameLst>
                                          <p:attrName>ppt_h</p:attrName>
                                        </p:attrNameLst>
                                      </p:cBhvr>
                                      <p:tavLst>
                                        <p:tav tm="0">
                                          <p:val>
                                            <p:strVal val="#ppt_h"/>
                                          </p:val>
                                        </p:tav>
                                        <p:tav tm="100000">
                                          <p:val>
                                            <p:strVal val="#ppt_h"/>
                                          </p:val>
                                        </p:tav>
                                      </p:tavLst>
                                    </p:anim>
                                  </p:childTnLst>
                                </p:cTn>
                              </p:par>
                              <p:par>
                                <p:cTn fill="hold" grpId="1" id="185" nodeType="withEffect" presetClass="entr" presetID="45" presetSubtype="0">
                                  <p:stCondLst>
                                    <p:cond delay="1800"/>
                                  </p:stCondLst>
                                  <p:childTnLst>
                                    <p:set>
                                      <p:cBhvr>
                                        <p:cTn dur="1" fill="hold" id="186">
                                          <p:stCondLst>
                                            <p:cond delay="0"/>
                                          </p:stCondLst>
                                        </p:cTn>
                                        <p:tgtEl>
                                          <p:spTgt spid="1048607"/>
                                        </p:tgtEl>
                                        <p:attrNameLst>
                                          <p:attrName>style.visibility</p:attrName>
                                        </p:attrNameLst>
                                      </p:cBhvr>
                                      <p:to>
                                        <p:strVal val="visible"/>
                                      </p:to>
                                    </p:set>
                                    <p:animEffect transition="in" filter="fade">
                                      <p:cBhvr>
                                        <p:cTn dur="750" id="187"/>
                                        <p:tgtEl>
                                          <p:spTgt spid="1048607"/>
                                        </p:tgtEl>
                                      </p:cBhvr>
                                    </p:animEffect>
                                    <p:anim calcmode="lin" valueType="num">
                                      <p:cBhvr>
                                        <p:cTn dur="750" fill="hold" id="188"/>
                                        <p:tgtEl>
                                          <p:spTgt spid="1048607"/>
                                        </p:tgtEl>
                                        <p:attrNameLst>
                                          <p:attrName>ppt_w</p:attrName>
                                        </p:attrNameLst>
                                      </p:cBhvr>
                                      <p:tavLst>
                                        <p:tav fmla="#ppt_w*sin(2.5*pi*$)" tm="0">
                                          <p:val>
                                            <p:fltVal val="0.0"/>
                                          </p:val>
                                        </p:tav>
                                        <p:tav tm="100000">
                                          <p:val>
                                            <p:fltVal val="1.0"/>
                                          </p:val>
                                        </p:tav>
                                      </p:tavLst>
                                    </p:anim>
                                    <p:anim calcmode="lin" valueType="num">
                                      <p:cBhvr>
                                        <p:cTn dur="750" fill="hold" id="189"/>
                                        <p:tgtEl>
                                          <p:spTgt spid="1048607"/>
                                        </p:tgtEl>
                                        <p:attrNameLst>
                                          <p:attrName>ppt_h</p:attrName>
                                        </p:attrNameLst>
                                      </p:cBhvr>
                                      <p:tavLst>
                                        <p:tav tm="0">
                                          <p:val>
                                            <p:strVal val="#ppt_h"/>
                                          </p:val>
                                        </p:tav>
                                        <p:tav tm="100000">
                                          <p:val>
                                            <p:strVal val="#ppt_h"/>
                                          </p:val>
                                        </p:tav>
                                      </p:tavLst>
                                    </p:anim>
                                  </p:childTnLst>
                                </p:cTn>
                              </p:par>
                            </p:childTnLst>
                          </p:cTn>
                        </p:par>
                        <p:par>
                          <p:cTn fill="hold" id="190">
                            <p:stCondLst>
                              <p:cond delay="4300"/>
                            </p:stCondLst>
                            <p:childTnLst>
                              <p:par>
                                <p:cTn fill="hold" id="191" nodeType="afterEffect" presetClass="entr" presetID="10" presetSubtype="0">
                                  <p:stCondLst>
                                    <p:cond delay="500"/>
                                  </p:stCondLst>
                                  <p:childTnLst>
                                    <p:set>
                                      <p:cBhvr>
                                        <p:cTn dur="1" fill="hold" id="192">
                                          <p:stCondLst>
                                            <p:cond delay="0"/>
                                          </p:stCondLst>
                                        </p:cTn>
                                        <p:tgtEl>
                                          <p:spTgt spid="50"/>
                                        </p:tgtEl>
                                        <p:attrNameLst>
                                          <p:attrName>style.visibility</p:attrName>
                                        </p:attrNameLst>
                                      </p:cBhvr>
                                      <p:to>
                                        <p:strVal val="visible"/>
                                      </p:to>
                                    </p:set>
                                    <p:animEffect transition="in" filter="fade">
                                      <p:cBhvr>
                                        <p:cTn dur="500" id="193"/>
                                        <p:tgtEl>
                                          <p:spTgt spid="50"/>
                                        </p:tgtEl>
                                      </p:cBhvr>
                                    </p:animEffect>
                                  </p:childTnLst>
                                </p:cTn>
                              </p:par>
                            </p:childTnLst>
                          </p:cTn>
                        </p:par>
                        <p:par>
                          <p:cTn fill="hold" id="194">
                            <p:stCondLst>
                              <p:cond delay="5300"/>
                            </p:stCondLst>
                            <p:childTnLst>
                              <p:par>
                                <p:cTn fill="hold" grpId="0" id="195" nodeType="afterEffect" presetClass="entr" presetID="10" presetSubtype="0">
                                  <p:stCondLst>
                                    <p:cond delay="0"/>
                                  </p:stCondLst>
                                  <p:childTnLst>
                                    <p:set>
                                      <p:cBhvr>
                                        <p:cTn dur="1" fill="hold" id="196">
                                          <p:stCondLst>
                                            <p:cond delay="0"/>
                                          </p:stCondLst>
                                        </p:cTn>
                                        <p:tgtEl>
                                          <p:spTgt spid="1048600">
                                            <p:txEl>
                                              <p:pRg st="0" end="0"/>
                                            </p:txEl>
                                          </p:spTgt>
                                        </p:tgtEl>
                                        <p:attrNameLst>
                                          <p:attrName>style.visibility</p:attrName>
                                        </p:attrNameLst>
                                      </p:cBhvr>
                                      <p:to>
                                        <p:strVal val="visible"/>
                                      </p:to>
                                    </p:set>
                                    <p:animEffect transition="in" filter="fade">
                                      <p:cBhvr>
                                        <p:cTn dur="500" id="197"/>
                                        <p:tgtEl>
                                          <p:spTgt spid="104860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78" grpId="0" animBg="1"/>
      <p:bldP spid="1048579" grpId="0" animBg="1"/>
      <p:bldP spid="1048580" grpId="0" animBg="1"/>
      <p:bldP spid="1048581" grpId="0" animBg="1"/>
      <p:bldP spid="1048582" grpId="0" animBg="1"/>
      <p:bldP spid="1048583" grpId="0" animBg="1"/>
      <p:bldP spid="1048584" grpId="0" animBg="1"/>
      <p:bldP spid="1048585" grpId="0" animBg="1"/>
      <p:bldP spid="1048598" grpId="0"/>
      <p:bldP spid="1048599" grpId="0" build="p">
        <p:tmplLst>
          <p:tmpl lvl="1">
            <p:tnLst>
              <p:par>
                <p:cTn decel="100000" fill="hold" nodeType="withEffect" presetClass="entr" presetID="2" presetSubtype="2">
                  <p:stCondLst>
                    <p:cond delay="1500"/>
                  </p:stCondLst>
                  <p:iterate type="wd">
                    <p:tmPct val="10000"/>
                  </p:iterate>
                  <p:childTnLst>
                    <p:set>
                      <p:cBhvr>
                        <p:cTn dur="1" fill="hold">
                          <p:stCondLst>
                            <p:cond delay="0"/>
                          </p:stCondLst>
                        </p:cTn>
                        <p:tgtEl>
                          <p:spTgt spid="1048599"/>
                        </p:tgtEl>
                        <p:attrNameLst>
                          <p:attrName>style.visibility</p:attrName>
                        </p:attrNameLst>
                      </p:cBhvr>
                      <p:to>
                        <p:strVal val="visible"/>
                      </p:to>
                    </p:set>
                    <p:anim calcmode="lin" valueType="num">
                      <p:cBhvr additive="base">
                        <p:cTn dur="750" fill="hold"/>
                        <p:tgtEl>
                          <p:spTgt spid="1048599"/>
                        </p:tgtEl>
                        <p:attrNameLst>
                          <p:attrName>ppt_x</p:attrName>
                        </p:attrNameLst>
                      </p:cBhvr>
                      <p:tavLst>
                        <p:tav tm="0">
                          <p:val>
                            <p:strVal val="1+#ppt_w/2"/>
                          </p:val>
                        </p:tav>
                        <p:tav tm="100000">
                          <p:val>
                            <p:strVal val="#ppt_x"/>
                          </p:val>
                        </p:tav>
                      </p:tavLst>
                    </p:anim>
                    <p:anim calcmode="lin" valueType="num">
                      <p:cBhvr additive="base">
                        <p:cTn dur="750" fill="hold"/>
                        <p:tgtEl>
                          <p:spTgt spid="1048599"/>
                        </p:tgtEl>
                        <p:attrNameLst>
                          <p:attrName>ppt_y</p:attrName>
                        </p:attrNameLst>
                      </p:cBhvr>
                      <p:tavLst>
                        <p:tav tm="0">
                          <p:val>
                            <p:strVal val="#ppt_y"/>
                          </p:val>
                        </p:tav>
                        <p:tav tm="100000">
                          <p:val>
                            <p:strVal val="#ppt_y"/>
                          </p:val>
                        </p:tav>
                      </p:tavLst>
                    </p:anim>
                  </p:childTnLst>
                </p:cTn>
              </p:par>
            </p:tnLst>
          </p:tmpl>
        </p:tmplLst>
      </p:bldP>
      <p:bldP spid="1048600" grpId="0" build="p">
        <p:tmplLst>
          <p:tmpl lvl="1">
            <p:tnLst>
              <p:par>
                <p:cTn fill="hold" nodeType="afterEffect" presetClass="entr" presetID="10" presetSubtype="0">
                  <p:stCondLst>
                    <p:cond delay="0"/>
                  </p:stCondLst>
                  <p:childTnLst>
                    <p:set>
                      <p:cBhvr>
                        <p:cTn dur="1" fill="hold">
                          <p:stCondLst>
                            <p:cond delay="0"/>
                          </p:stCondLst>
                        </p:cTn>
                        <p:tgtEl>
                          <p:spTgt spid="1048600"/>
                        </p:tgtEl>
                        <p:attrNameLst>
                          <p:attrName>style.visibility</p:attrName>
                        </p:attrNameLst>
                      </p:cBhvr>
                      <p:to>
                        <p:strVal val="visible"/>
                      </p:to>
                    </p:set>
                    <p:animEffect transition="in" filter="fade">
                      <p:cBhvr>
                        <p:cTn dur="500"/>
                        <p:tgtEl>
                          <p:spTgt spid="1048600"/>
                        </p:tgtEl>
                      </p:cBhvr>
                    </p:animEffect>
                  </p:childTnLst>
                </p:cTn>
              </p:par>
            </p:tnLst>
          </p:tmpl>
        </p:tmplLst>
      </p:bldP>
      <p:bldP spid="1048604" grpId="0" animBg="1"/>
      <p:bldP spid="1048604" grpId="1" animBg="1"/>
      <p:bldP spid="1048605" grpId="0" animBg="1"/>
      <p:bldP spid="1048605" grpId="1" animBg="1"/>
      <p:bldP spid="1048606" grpId="0" animBg="1"/>
      <p:bldP spid="1048606" grpId="1" animBg="1"/>
      <p:bldP spid="1048607" grpId="0" animBg="1"/>
      <p:bldP spid="1048607" grpId="1" animBg="1"/>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261" name=""/>
        <p:cNvGrpSpPr/>
        <p:nvPr/>
      </p:nvGrpSpPr>
      <p:grpSpPr>
        <a:xfrm>
          <a:off x="0" y="0"/>
          <a:ext cx="0" cy="0"/>
          <a:chOff x="0" y="0"/>
          <a:chExt cx="0" cy="0"/>
        </a:xfrm>
      </p:grpSpPr>
      <p:sp>
        <p:nvSpPr>
          <p:cNvPr id="1050318" name="タイトル 1"/>
          <p:cNvSpPr>
            <a:spLocks noGrp="1"/>
          </p:cNvSpPr>
          <p:nvPr>
            <p:ph type="ctrTitle" hasCustomPrompt="1"/>
          </p:nvPr>
        </p:nvSpPr>
        <p:spPr>
          <a:xfrm>
            <a:off x="1371481" y="3972857"/>
            <a:ext cx="15543451" cy="1585999"/>
          </a:xfrm>
        </p:spPr>
        <p:txBody>
          <a:bodyPr anchor="t">
            <a:noAutofit/>
          </a:bodyPr>
          <a:lstStyle>
            <a:lvl1pPr algn="ctr">
              <a:defRPr baseline="0" sz="9600">
                <a:solidFill>
                  <a:schemeClr val="accent3"/>
                </a:solidFill>
                <a:latin typeface="Route 159 UltraLight" pitchFamily="50" charset="0"/>
              </a:defRPr>
            </a:lvl1pPr>
          </a:lstStyle>
          <a:p>
            <a:r>
              <a:rPr altLang="ja-JP" dirty="0" kumimoji="1" lang="en-US"/>
              <a:t>TEXT GOES HERE</a:t>
            </a:r>
            <a:endParaRPr altLang="en-US" dirty="0" kumimoji="1" lang="ja-JP"/>
          </a:p>
        </p:txBody>
      </p:sp>
      <p:sp>
        <p:nvSpPr>
          <p:cNvPr id="1050319" name="サブタイトル 2"/>
          <p:cNvSpPr>
            <a:spLocks noGrp="1"/>
          </p:cNvSpPr>
          <p:nvPr>
            <p:ph type="subTitle" idx="1" hasCustomPrompt="1"/>
          </p:nvPr>
        </p:nvSpPr>
        <p:spPr>
          <a:xfrm>
            <a:off x="1366342" y="7112000"/>
            <a:ext cx="15553728" cy="2928044"/>
          </a:xfrm>
        </p:spPr>
        <p:txBody>
          <a:bodyPr anchor="b">
            <a:normAutofit/>
          </a:bodyPr>
          <a:lstStyle>
            <a:lvl1pPr algn="ctr" indent="0" marL="0">
              <a:buNone/>
              <a:defRPr sz="2000">
                <a:solidFill>
                  <a:schemeClr val="tx1">
                    <a:tint val="75000"/>
                  </a:schemeClr>
                </a:solidFill>
                <a:latin typeface="Open Sans Light" panose="020B0306030504020204" pitchFamily="34" charset="0"/>
                <a:cs typeface="Open Sans Light" panose="020B0306030504020204" pitchFamily="34" charset="0"/>
              </a:defRPr>
            </a:lvl1pPr>
            <a:lvl2pPr algn="ctr" indent="0" marL="816376">
              <a:buNone/>
              <a:defRPr>
                <a:solidFill>
                  <a:schemeClr val="tx1">
                    <a:tint val="75000"/>
                  </a:schemeClr>
                </a:solidFill>
              </a:defRPr>
            </a:lvl2pPr>
            <a:lvl3pPr algn="ctr" indent="0" marL="1632753">
              <a:buNone/>
              <a:defRPr>
                <a:solidFill>
                  <a:schemeClr val="tx1">
                    <a:tint val="75000"/>
                  </a:schemeClr>
                </a:solidFill>
              </a:defRPr>
            </a:lvl3pPr>
            <a:lvl4pPr algn="ctr" indent="0" marL="2449129">
              <a:buNone/>
              <a:defRPr>
                <a:solidFill>
                  <a:schemeClr val="tx1">
                    <a:tint val="75000"/>
                  </a:schemeClr>
                </a:solidFill>
              </a:defRPr>
            </a:lvl4pPr>
            <a:lvl5pPr algn="ctr" indent="0" marL="3265505">
              <a:buNone/>
              <a:defRPr>
                <a:solidFill>
                  <a:schemeClr val="tx1">
                    <a:tint val="75000"/>
                  </a:schemeClr>
                </a:solidFill>
              </a:defRPr>
            </a:lvl5pPr>
            <a:lvl6pPr algn="ctr" indent="0" marL="4081882">
              <a:buNone/>
              <a:defRPr>
                <a:solidFill>
                  <a:schemeClr val="tx1">
                    <a:tint val="75000"/>
                  </a:schemeClr>
                </a:solidFill>
              </a:defRPr>
            </a:lvl6pPr>
            <a:lvl7pPr algn="ctr" indent="0" marL="4898258">
              <a:buNone/>
              <a:defRPr>
                <a:solidFill>
                  <a:schemeClr val="tx1">
                    <a:tint val="75000"/>
                  </a:schemeClr>
                </a:solidFill>
              </a:defRPr>
            </a:lvl7pPr>
            <a:lvl8pPr algn="ctr" indent="0" marL="5714634">
              <a:buNone/>
              <a:defRPr>
                <a:solidFill>
                  <a:schemeClr val="tx1">
                    <a:tint val="75000"/>
                  </a:schemeClr>
                </a:solidFill>
              </a:defRPr>
            </a:lvl8pPr>
            <a:lvl9pPr algn="ctr" indent="0" marL="6531011">
              <a:buNone/>
              <a:defRPr>
                <a:solidFill>
                  <a:schemeClr val="tx1">
                    <a:tint val="75000"/>
                  </a:schemeClr>
                </a:solidFill>
              </a:defRPr>
            </a:lvl9pPr>
          </a:lstStyle>
          <a:p>
            <a:r>
              <a:rPr altLang="ja-JP" dirty="0" kumimoji="1" lang="en-US"/>
              <a:t>Information</a:t>
            </a:r>
            <a:endParaRPr altLang="en-US" dirty="0" kumimoji="1" lang="ja-JP"/>
          </a:p>
        </p:txBody>
      </p:sp>
      <p:sp>
        <p:nvSpPr>
          <p:cNvPr id="1050320"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altLang="ja-JP" dirty="0" kumimoji="1" lang="en-US"/>
              <a:t>Subtitle goes here</a:t>
            </a:r>
            <a:endParaRPr altLang="en-US" dirty="0" kumimoji="1" lang="ja-JP"/>
          </a:p>
        </p:txBody>
      </p:sp>
      <p:grpSp>
        <p:nvGrpSpPr>
          <p:cNvPr id="262" name="グループ化 5"/>
          <p:cNvGrpSpPr/>
          <p:nvPr userDrawn="1"/>
        </p:nvGrpSpPr>
        <p:grpSpPr>
          <a:xfrm>
            <a:off x="8595214" y="6644399"/>
            <a:ext cx="1088138" cy="188527"/>
            <a:chOff x="8595214" y="6592642"/>
            <a:chExt cx="1088138" cy="188527"/>
          </a:xfrm>
        </p:grpSpPr>
        <p:sp>
          <p:nvSpPr>
            <p:cNvPr id="1050321" name="円/楕円 23"/>
            <p:cNvSpPr/>
            <p:nvPr userDrawn="1"/>
          </p:nvSpPr>
          <p:spPr>
            <a:xfrm>
              <a:off x="9048943" y="6592642"/>
              <a:ext cx="188527" cy="188527"/>
            </a:xfrm>
            <a:prstGeom prst="ellipse"/>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p>
          </p:txBody>
        </p:sp>
        <p:sp>
          <p:nvSpPr>
            <p:cNvPr id="1050322" name="円/楕円 24"/>
            <p:cNvSpPr/>
            <p:nvPr userDrawn="1"/>
          </p:nvSpPr>
          <p:spPr>
            <a:xfrm>
              <a:off x="8595214" y="6592642"/>
              <a:ext cx="188527" cy="188527"/>
            </a:xfrm>
            <a:prstGeom prst="ellipse"/>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p>
          </p:txBody>
        </p:sp>
        <p:sp>
          <p:nvSpPr>
            <p:cNvPr id="1050323" name="円/楕円 25"/>
            <p:cNvSpPr/>
            <p:nvPr userDrawn="1"/>
          </p:nvSpPr>
          <p:spPr>
            <a:xfrm>
              <a:off x="9494825" y="6592642"/>
              <a:ext cx="188527" cy="188527"/>
            </a:xfrm>
            <a:prstGeom prst="ellipse"/>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afterEffect" presetClass="entr" presetID="2" presetSubtype="2">
                                  <p:stCondLst>
                                    <p:cond delay="0"/>
                                  </p:stCondLst>
                                  <p:iterate type="wd">
                                    <p:tmPct val="10000"/>
                                  </p:iterate>
                                  <p:childTnLst>
                                    <p:set>
                                      <p:cBhvr>
                                        <p:cTn dur="1" fill="hold" id="6">
                                          <p:stCondLst>
                                            <p:cond delay="0"/>
                                          </p:stCondLst>
                                        </p:cTn>
                                        <p:tgtEl>
                                          <p:spTgt spid="1050320">
                                            <p:txEl>
                                              <p:pRg st="0" end="0"/>
                                            </p:txEl>
                                          </p:spTgt>
                                        </p:tgtEl>
                                        <p:attrNameLst>
                                          <p:attrName>style.visibility</p:attrName>
                                        </p:attrNameLst>
                                      </p:cBhvr>
                                      <p:to>
                                        <p:strVal val="visible"/>
                                      </p:to>
                                    </p:set>
                                    <p:anim calcmode="lin" valueType="num">
                                      <p:cBhvr additive="base">
                                        <p:cTn dur="750" fill="hold" id="7"/>
                                        <p:tgtEl>
                                          <p:spTgt spid="1050320">
                                            <p:txEl>
                                              <p:pRg st="0" end="0"/>
                                            </p:txEl>
                                          </p:spTgt>
                                        </p:tgtEl>
                                        <p:attrNameLst>
                                          <p:attrName>ppt_x</p:attrName>
                                        </p:attrNameLst>
                                      </p:cBhvr>
                                      <p:tavLst>
                                        <p:tav tm="0">
                                          <p:val>
                                            <p:strVal val="1+#ppt_w/2"/>
                                          </p:val>
                                        </p:tav>
                                        <p:tav tm="100000">
                                          <p:val>
                                            <p:strVal val="#ppt_x"/>
                                          </p:val>
                                        </p:tav>
                                      </p:tavLst>
                                    </p:anim>
                                    <p:anim calcmode="lin" valueType="num">
                                      <p:cBhvr additive="base">
                                        <p:cTn dur="750" fill="hold" id="8"/>
                                        <p:tgtEl>
                                          <p:spTgt spid="1050320">
                                            <p:txEl>
                                              <p:pRg st="0" end="0"/>
                                            </p:txEl>
                                          </p:spTgt>
                                        </p:tgtEl>
                                        <p:attrNameLst>
                                          <p:attrName>ppt_y</p:attrName>
                                        </p:attrNameLst>
                                      </p:cBhvr>
                                      <p:tavLst>
                                        <p:tav tm="0">
                                          <p:val>
                                            <p:strVal val="#ppt_y"/>
                                          </p:val>
                                        </p:tav>
                                        <p:tav tm="100000">
                                          <p:val>
                                            <p:strVal val="#ppt_y"/>
                                          </p:val>
                                        </p:tav>
                                      </p:tavLst>
                                    </p:anim>
                                  </p:childTnLst>
                                </p:cTn>
                              </p:par>
                              <p:par>
                                <p:cTn decel="100000" fill="hold" grpId="0" id="9" nodeType="withEffect" presetClass="entr" presetID="2" presetSubtype="3">
                                  <p:stCondLst>
                                    <p:cond delay="0"/>
                                  </p:stCondLst>
                                  <p:iterate type="wd">
                                    <p:tmPct val="10000"/>
                                  </p:iterate>
                                  <p:childTnLst>
                                    <p:set>
                                      <p:cBhvr>
                                        <p:cTn dur="1" fill="hold" id="10">
                                          <p:stCondLst>
                                            <p:cond delay="0"/>
                                          </p:stCondLst>
                                        </p:cTn>
                                        <p:tgtEl>
                                          <p:spTgt spid="1050318"/>
                                        </p:tgtEl>
                                        <p:attrNameLst>
                                          <p:attrName>style.visibility</p:attrName>
                                        </p:attrNameLst>
                                      </p:cBhvr>
                                      <p:to>
                                        <p:strVal val="visible"/>
                                      </p:to>
                                    </p:set>
                                    <p:anim calcmode="lin" valueType="num">
                                      <p:cBhvr additive="base">
                                        <p:cTn dur="750" fill="hold" id="11"/>
                                        <p:tgtEl>
                                          <p:spTgt spid="1050318"/>
                                        </p:tgtEl>
                                        <p:attrNameLst>
                                          <p:attrName>ppt_x</p:attrName>
                                        </p:attrNameLst>
                                      </p:cBhvr>
                                      <p:tavLst>
                                        <p:tav tm="0">
                                          <p:val>
                                            <p:strVal val="1+#ppt_w/2"/>
                                          </p:val>
                                        </p:tav>
                                        <p:tav tm="100000">
                                          <p:val>
                                            <p:strVal val="#ppt_x"/>
                                          </p:val>
                                        </p:tav>
                                      </p:tavLst>
                                    </p:anim>
                                    <p:anim calcmode="lin" valueType="num">
                                      <p:cBhvr additive="base">
                                        <p:cTn dur="750" fill="hold" id="12"/>
                                        <p:tgtEl>
                                          <p:spTgt spid="1050318"/>
                                        </p:tgtEl>
                                        <p:attrNameLst>
                                          <p:attrName>ppt_y</p:attrName>
                                        </p:attrNameLst>
                                      </p:cBhvr>
                                      <p:tavLst>
                                        <p:tav tm="0">
                                          <p:val>
                                            <p:strVal val="0-#ppt_h/2"/>
                                          </p:val>
                                        </p:tav>
                                        <p:tav tm="100000">
                                          <p:val>
                                            <p:strVal val="#ppt_y"/>
                                          </p:val>
                                        </p:tav>
                                      </p:tavLst>
                                    </p:anim>
                                  </p:childTnLst>
                                </p:cTn>
                              </p:par>
                            </p:childTnLst>
                          </p:cTn>
                        </p:par>
                        <p:par>
                          <p:cTn fill="hold" id="13">
                            <p:stCondLst>
                              <p:cond delay="900"/>
                            </p:stCondLst>
                            <p:childTnLst>
                              <p:par>
                                <p:cTn fill="hold" id="14" nodeType="afterEffect" presetClass="entr" presetID="10" presetSubtype="0">
                                  <p:stCondLst>
                                    <p:cond delay="500"/>
                                  </p:stCondLst>
                                  <p:childTnLst>
                                    <p:set>
                                      <p:cBhvr>
                                        <p:cTn dur="1" fill="hold" id="15">
                                          <p:stCondLst>
                                            <p:cond delay="0"/>
                                          </p:stCondLst>
                                        </p:cTn>
                                        <p:tgtEl>
                                          <p:spTgt spid="262"/>
                                        </p:tgtEl>
                                        <p:attrNameLst>
                                          <p:attrName>style.visibility</p:attrName>
                                        </p:attrNameLst>
                                      </p:cBhvr>
                                      <p:to>
                                        <p:strVal val="visible"/>
                                      </p:to>
                                    </p:set>
                                    <p:animEffect transition="in" filter="fade">
                                      <p:cBhvr>
                                        <p:cTn dur="500" id="16"/>
                                        <p:tgtEl>
                                          <p:spTgt spid="262"/>
                                        </p:tgtEl>
                                      </p:cBhvr>
                                    </p:animEffect>
                                  </p:childTnLst>
                                </p:cTn>
                              </p:par>
                            </p:childTnLst>
                          </p:cTn>
                        </p:par>
                        <p:par>
                          <p:cTn fill="hold" id="17">
                            <p:stCondLst>
                              <p:cond delay="1900"/>
                            </p:stCondLst>
                            <p:childTnLst>
                              <p:par>
                                <p:cTn fill="hold" grpId="0" id="18" nodeType="afterEffect" presetClass="entr" presetID="10" presetSubtype="0">
                                  <p:stCondLst>
                                    <p:cond delay="0"/>
                                  </p:stCondLst>
                                  <p:childTnLst>
                                    <p:set>
                                      <p:cBhvr>
                                        <p:cTn dur="1" fill="hold" id="19">
                                          <p:stCondLst>
                                            <p:cond delay="0"/>
                                          </p:stCondLst>
                                        </p:cTn>
                                        <p:tgtEl>
                                          <p:spTgt spid="1050319">
                                            <p:txEl>
                                              <p:pRg st="0" end="0"/>
                                            </p:txEl>
                                          </p:spTgt>
                                        </p:tgtEl>
                                        <p:attrNameLst>
                                          <p:attrName>style.visibility</p:attrName>
                                        </p:attrNameLst>
                                      </p:cBhvr>
                                      <p:to>
                                        <p:strVal val="visible"/>
                                      </p:to>
                                    </p:set>
                                    <p:animEffect transition="in" filter="fade">
                                      <p:cBhvr>
                                        <p:cTn dur="500" id="20"/>
                                        <p:tgtEl>
                                          <p:spTgt spid="10503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318" grpId="0"/>
      <p:bldP spid="1050319" grpId="0" build="p">
        <p:tmplLst>
          <p:tmpl lvl="1">
            <p:tnLst>
              <p:par>
                <p:cTn fill="hold" nodeType="afterEffect" presetClass="entr" presetID="10" presetSubtype="0">
                  <p:stCondLst>
                    <p:cond delay="0"/>
                  </p:stCondLst>
                  <p:childTnLst>
                    <p:set>
                      <p:cBhvr>
                        <p:cTn dur="1" fill="hold">
                          <p:stCondLst>
                            <p:cond delay="0"/>
                          </p:stCondLst>
                        </p:cTn>
                        <p:tgtEl>
                          <p:spTgt spid="1050319"/>
                        </p:tgtEl>
                        <p:attrNameLst>
                          <p:attrName>style.visibility</p:attrName>
                        </p:attrNameLst>
                      </p:cBhvr>
                      <p:to>
                        <p:strVal val="visible"/>
                      </p:to>
                    </p:set>
                    <p:animEffect transition="in" filter="fade">
                      <p:cBhvr>
                        <p:cTn dur="500"/>
                        <p:tgtEl>
                          <p:spTgt spid="1050319"/>
                        </p:tgtEl>
                      </p:cBhvr>
                    </p:animEffect>
                  </p:childTnLst>
                </p:cTn>
              </p:par>
            </p:tnLst>
          </p:tmpl>
        </p:tmplLst>
      </p:bldP>
      <p:bldP spid="1050320" grpId="0" build="p">
        <p:tmplLst>
          <p:tmpl lvl="1">
            <p:tnLst>
              <p:par>
                <p:cTn decel="100000" fill="hold" nodeType="afterEffect" presetClass="entr" presetID="2" presetSubtype="2">
                  <p:stCondLst>
                    <p:cond delay="0"/>
                  </p:stCondLst>
                  <p:iterate type="wd">
                    <p:tmPct val="10000"/>
                  </p:iterate>
                  <p:childTnLst>
                    <p:set>
                      <p:cBhvr>
                        <p:cTn dur="1" fill="hold">
                          <p:stCondLst>
                            <p:cond delay="0"/>
                          </p:stCondLst>
                        </p:cTn>
                        <p:tgtEl>
                          <p:spTgt spid="1050320"/>
                        </p:tgtEl>
                        <p:attrNameLst>
                          <p:attrName>style.visibility</p:attrName>
                        </p:attrNameLst>
                      </p:cBhvr>
                      <p:to>
                        <p:strVal val="visible"/>
                      </p:to>
                    </p:set>
                    <p:anim calcmode="lin" valueType="num">
                      <p:cBhvr additive="base">
                        <p:cTn dur="750" fill="hold"/>
                        <p:tgtEl>
                          <p:spTgt spid="1050320"/>
                        </p:tgtEl>
                        <p:attrNameLst>
                          <p:attrName>ppt_x</p:attrName>
                        </p:attrNameLst>
                      </p:cBhvr>
                      <p:tavLst>
                        <p:tav tm="0">
                          <p:val>
                            <p:strVal val="1+#ppt_w/2"/>
                          </p:val>
                        </p:tav>
                        <p:tav tm="100000">
                          <p:val>
                            <p:strVal val="#ppt_x"/>
                          </p:val>
                        </p:tav>
                      </p:tavLst>
                    </p:anim>
                    <p:anim calcmode="lin" valueType="num">
                      <p:cBhvr additive="base">
                        <p:cTn dur="750" fill="hold"/>
                        <p:tgtEl>
                          <p:spTgt spid="105032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274" name=""/>
        <p:cNvGrpSpPr/>
        <p:nvPr/>
      </p:nvGrpSpPr>
      <p:grpSpPr>
        <a:xfrm>
          <a:off x="0" y="0"/>
          <a:ext cx="0" cy="0"/>
          <a:chOff x="0" y="0"/>
          <a:chExt cx="0" cy="0"/>
        </a:xfrm>
      </p:grpSpPr>
      <p:sp>
        <p:nvSpPr>
          <p:cNvPr id="1050410"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p>
            <a:r>
              <a:rPr altLang="ja-JP" dirty="0" kumimoji="1" lang="en-US"/>
              <a:t>Add an image</a:t>
            </a:r>
            <a:endParaRPr altLang="en-US" dirty="0" kumimoji="1" lang="ja-JP"/>
          </a:p>
        </p:txBody>
      </p:sp>
      <p:sp>
        <p:nvSpPr>
          <p:cNvPr id="1050411" name="テキスト プレースホルダー 5"/>
          <p:cNvSpPr>
            <a:spLocks noGrp="1"/>
          </p:cNvSpPr>
          <p:nvPr>
            <p:ph type="body" sz="quarter" idx="11" hasCustomPrompt="1"/>
          </p:nvPr>
        </p:nvSpPr>
        <p:spPr>
          <a:xfrm>
            <a:off x="649736" y="2911252"/>
            <a:ext cx="6768554" cy="6768554"/>
          </a:xfrm>
          <a:prstGeom prst="ellipse"/>
          <a:solidFill>
            <a:schemeClr val="accent1">
              <a:alpha val="80000"/>
            </a:schemeClr>
          </a:solidFill>
        </p:spPr>
        <p:txBody>
          <a:bodyPr/>
          <a:p>
            <a:pPr lvl="0"/>
            <a:r>
              <a:rPr altLang="ja-JP" dirty="0" kumimoji="1" lang="en-US"/>
              <a:t> </a:t>
            </a:r>
            <a:endParaRPr altLang="en-US" dirty="0" kumimoji="1" lang="ja-JP"/>
          </a:p>
        </p:txBody>
      </p:sp>
      <p:sp>
        <p:nvSpPr>
          <p:cNvPr id="1050412" name="テキスト プレースホルダー 5"/>
          <p:cNvSpPr>
            <a:spLocks noGrp="1"/>
          </p:cNvSpPr>
          <p:nvPr>
            <p:ph type="body" sz="quarter" idx="12" hasCustomPrompt="1"/>
          </p:nvPr>
        </p:nvSpPr>
        <p:spPr>
          <a:xfrm>
            <a:off x="502246" y="2263180"/>
            <a:ext cx="1440160" cy="1440160"/>
          </a:xfrm>
          <a:prstGeom prst="ellipse"/>
          <a:solidFill>
            <a:schemeClr val="accent3">
              <a:alpha val="80000"/>
            </a:schemeClr>
          </a:solidFill>
        </p:spPr>
        <p:txBody>
          <a:bodyPr/>
          <a:lstStyle>
            <a:lvl1pPr>
              <a:defRPr>
                <a:latin typeface="Route 159 UltraLight" pitchFamily="50" charset="0"/>
              </a:defRPr>
            </a:lvl1pPr>
          </a:lstStyle>
          <a:p>
            <a:pPr lvl="0"/>
            <a:r>
              <a:rPr altLang="ja-JP" dirty="0" kumimoji="1" lang="en-US"/>
              <a:t> </a:t>
            </a:r>
            <a:endParaRPr altLang="en-US" dirty="0" kumimoji="1" lang="ja-JP"/>
          </a:p>
        </p:txBody>
      </p:sp>
      <p:sp>
        <p:nvSpPr>
          <p:cNvPr id="1050413" name="テキスト プレースホルダー 5"/>
          <p:cNvSpPr>
            <a:spLocks noGrp="1"/>
          </p:cNvSpPr>
          <p:nvPr>
            <p:ph type="body" sz="quarter" idx="13" hasCustomPrompt="1"/>
          </p:nvPr>
        </p:nvSpPr>
        <p:spPr>
          <a:xfrm>
            <a:off x="7594055" y="6766640"/>
            <a:ext cx="936104" cy="936104"/>
          </a:xfrm>
          <a:prstGeom prst="ellipse"/>
          <a:solidFill>
            <a:schemeClr val="accent2">
              <a:alpha val="80000"/>
            </a:schemeClr>
          </a:solidFill>
        </p:spPr>
        <p:txBody>
          <a:bodyPr/>
          <a:p>
            <a:pPr lvl="0"/>
            <a:r>
              <a:rPr altLang="ja-JP" dirty="0" kumimoji="1" lang="en-US"/>
              <a:t> </a:t>
            </a:r>
            <a:endParaRPr altLang="en-US" dirty="0" kumimoji="1" lang="ja-JP"/>
          </a:p>
        </p:txBody>
      </p:sp>
      <p:sp>
        <p:nvSpPr>
          <p:cNvPr id="1050414" name="テキスト プレースホルダー 5"/>
          <p:cNvSpPr>
            <a:spLocks noGrp="1"/>
          </p:cNvSpPr>
          <p:nvPr>
            <p:ph type="body" sz="quarter" idx="14" hasCustomPrompt="1"/>
          </p:nvPr>
        </p:nvSpPr>
        <p:spPr>
          <a:xfrm>
            <a:off x="7577521" y="7951812"/>
            <a:ext cx="1403177" cy="1403177"/>
          </a:xfrm>
          <a:prstGeom prst="ellipse"/>
          <a:solidFill>
            <a:schemeClr val="accent5">
              <a:alpha val="80000"/>
            </a:schemeClr>
          </a:solidFill>
        </p:spPr>
        <p:txBody>
          <a:bodyPr/>
          <a:p>
            <a:pPr lvl="0"/>
            <a:r>
              <a:rPr altLang="ja-JP" dirty="0" kumimoji="1" lang="en-US"/>
              <a:t> </a:t>
            </a:r>
            <a:endParaRPr altLang="en-US" dirty="0" kumimoji="1" lang="ja-JP"/>
          </a:p>
        </p:txBody>
      </p:sp>
      <p:sp>
        <p:nvSpPr>
          <p:cNvPr id="1050415" name="テキスト プレースホルダー 10"/>
          <p:cNvSpPr>
            <a:spLocks noGrp="1"/>
          </p:cNvSpPr>
          <p:nvPr>
            <p:ph type="body" sz="quarter" idx="15" hasCustomPrompt="1"/>
          </p:nvPr>
        </p:nvSpPr>
        <p:spPr>
          <a:xfrm>
            <a:off x="610258"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altLang="ja-JP" dirty="0" kumimoji="1" lang="en-US"/>
              <a:t>9</a:t>
            </a:r>
            <a:endParaRPr altLang="en-US" dirty="0" kumimoji="1" lang="ja-JP"/>
          </a:p>
        </p:txBody>
      </p:sp>
      <p:sp>
        <p:nvSpPr>
          <p:cNvPr id="1050416" name="図プレースホルダー 12"/>
          <p:cNvSpPr>
            <a:spLocks noGrp="1"/>
          </p:cNvSpPr>
          <p:nvPr>
            <p:ph type="pic" sz="quarter" idx="16" hasCustomPrompt="1"/>
          </p:nvPr>
        </p:nvSpPr>
        <p:spPr>
          <a:xfrm>
            <a:off x="3457832" y="5143872"/>
            <a:ext cx="1152363" cy="1152363"/>
          </a:xfrm>
        </p:spPr>
        <p:txBody>
          <a:bodyPr/>
          <a:p>
            <a:r>
              <a:rPr altLang="ja-JP" dirty="0" kumimoji="1" lang="en-US"/>
              <a:t>Icon</a:t>
            </a:r>
            <a:endParaRPr altLang="en-US" dirty="0" kumimoji="1" lang="ja-JP"/>
          </a:p>
        </p:txBody>
      </p:sp>
      <p:sp>
        <p:nvSpPr>
          <p:cNvPr id="1050417" name="テキスト プレースホルダー 6"/>
          <p:cNvSpPr>
            <a:spLocks noGrp="1"/>
          </p:cNvSpPr>
          <p:nvPr>
            <p:ph type="body" sz="quarter" idx="17" hasCustomPrompt="1"/>
          </p:nvPr>
        </p:nvSpPr>
        <p:spPr>
          <a:xfrm>
            <a:off x="865661" y="6439644"/>
            <a:ext cx="6336704" cy="1008112"/>
          </a:xfrm>
        </p:spPr>
        <p:txBody>
          <a:bodyPr anchor="ctr">
            <a:normAutofit/>
          </a:bodyPr>
          <a:lstStyle>
            <a:lvl1pPr algn="ctr">
              <a:defRPr baseline="0" sz="4400">
                <a:solidFill>
                  <a:schemeClr val="bg1"/>
                </a:solidFill>
                <a:latin typeface="Route 159 Light" pitchFamily="50" charset="0"/>
              </a:defRPr>
            </a:lvl1pPr>
          </a:lstStyle>
          <a:p>
            <a:pPr lvl="0"/>
            <a:r>
              <a:rPr altLang="ja-JP" dirty="0" kumimoji="1" lang="en-US"/>
              <a:t>Text goes here</a:t>
            </a:r>
            <a:endParaRPr altLang="en-US" dirty="0" kumimoji="1" lang="ja-JP"/>
          </a:p>
        </p:txBody>
      </p:sp>
      <p:sp>
        <p:nvSpPr>
          <p:cNvPr id="1050418" name="テキスト プレースホルダー 5"/>
          <p:cNvSpPr>
            <a:spLocks noGrp="1"/>
          </p:cNvSpPr>
          <p:nvPr>
            <p:ph type="body" sz="quarter" idx="18" hasCustomPrompt="1"/>
          </p:nvPr>
        </p:nvSpPr>
        <p:spPr>
          <a:xfrm>
            <a:off x="9431238" y="8298184"/>
            <a:ext cx="1185172" cy="1185172"/>
          </a:xfrm>
          <a:prstGeom prst="ellipse"/>
          <a:solidFill>
            <a:schemeClr val="accent6">
              <a:alpha val="80000"/>
            </a:schemeClr>
          </a:solidFill>
        </p:spPr>
        <p:txBody>
          <a:bodyPr/>
          <a:p>
            <a:pPr lvl="0"/>
            <a:r>
              <a:rPr altLang="ja-JP" dirty="0" kumimoji="1" lang="en-US"/>
              <a:t> </a:t>
            </a:r>
            <a:endParaRPr altLang="en-US" dirty="0" kumimoji="1" lang="ja-JP"/>
          </a:p>
        </p:txBody>
      </p:sp>
      <p:sp>
        <p:nvSpPr>
          <p:cNvPr id="1050419" name="テキスト プレースホルダー 5"/>
          <p:cNvSpPr>
            <a:spLocks noGrp="1"/>
          </p:cNvSpPr>
          <p:nvPr>
            <p:ph type="body" sz="quarter" idx="19" hasCustomPrompt="1"/>
          </p:nvPr>
        </p:nvSpPr>
        <p:spPr>
          <a:xfrm>
            <a:off x="2086422" y="1872979"/>
            <a:ext cx="792087" cy="792087"/>
          </a:xfrm>
          <a:prstGeom prst="ellipse"/>
          <a:solidFill>
            <a:schemeClr val="accent4">
              <a:alpha val="80000"/>
            </a:schemeClr>
          </a:solidFill>
        </p:spPr>
        <p:txBody>
          <a:bodyPr/>
          <a:p>
            <a:pPr lvl="0"/>
            <a:r>
              <a:rPr altLang="ja-JP" dirty="0" kumimoji="1" lang="en-US"/>
              <a:t> </a:t>
            </a:r>
            <a:endParaRPr altLang="en-US" dirty="0"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14" presetSubtype="10">
                                  <p:stCondLst>
                                    <p:cond delay="0"/>
                                  </p:stCondLst>
                                  <p:childTnLst>
                                    <p:set>
                                      <p:cBhvr>
                                        <p:cTn dur="1" fill="hold" id="6">
                                          <p:stCondLst>
                                            <p:cond delay="0"/>
                                          </p:stCondLst>
                                        </p:cTn>
                                        <p:tgtEl>
                                          <p:spTgt spid="1050410"/>
                                        </p:tgtEl>
                                        <p:attrNameLst>
                                          <p:attrName>style.visibility</p:attrName>
                                        </p:attrNameLst>
                                      </p:cBhvr>
                                      <p:to>
                                        <p:strVal val="visible"/>
                                      </p:to>
                                    </p:set>
                                    <p:animEffect transition="in" filter="randombar(horizontal)">
                                      <p:cBhvr>
                                        <p:cTn dur="500" id="7"/>
                                        <p:tgtEl>
                                          <p:spTgt spid="1050410"/>
                                        </p:tgtEl>
                                      </p:cBhvr>
                                    </p:animEffect>
                                  </p:childTnLst>
                                </p:cTn>
                              </p:par>
                            </p:childTnLst>
                          </p:cTn>
                        </p:par>
                        <p:par>
                          <p:cTn fill="hold" id="8">
                            <p:stCondLst>
                              <p:cond delay="500"/>
                            </p:stCondLst>
                            <p:childTnLst>
                              <p:par>
                                <p:cTn decel="100000" fill="hold" grpId="0" id="9" nodeType="afterEffect" presetClass="entr" presetID="2" presetSubtype="12">
                                  <p:stCondLst>
                                    <p:cond delay="0"/>
                                  </p:stCondLst>
                                  <p:childTnLst>
                                    <p:set>
                                      <p:cBhvr>
                                        <p:cTn dur="1" fill="hold" id="10">
                                          <p:stCondLst>
                                            <p:cond delay="0"/>
                                          </p:stCondLst>
                                        </p:cTn>
                                        <p:tgtEl>
                                          <p:spTgt spid="1050419"/>
                                        </p:tgtEl>
                                        <p:attrNameLst>
                                          <p:attrName>style.visibility</p:attrName>
                                        </p:attrNameLst>
                                      </p:cBhvr>
                                      <p:to>
                                        <p:strVal val="visible"/>
                                      </p:to>
                                    </p:set>
                                    <p:anim calcmode="lin" valueType="num">
                                      <p:cBhvr additive="base">
                                        <p:cTn dur="750" fill="hold" id="11"/>
                                        <p:tgtEl>
                                          <p:spTgt spid="1050419"/>
                                        </p:tgtEl>
                                        <p:attrNameLst>
                                          <p:attrName>ppt_x</p:attrName>
                                        </p:attrNameLst>
                                      </p:cBhvr>
                                      <p:tavLst>
                                        <p:tav tm="0">
                                          <p:val>
                                            <p:strVal val="0-#ppt_w/2"/>
                                          </p:val>
                                        </p:tav>
                                        <p:tav tm="100000">
                                          <p:val>
                                            <p:strVal val="#ppt_x"/>
                                          </p:val>
                                        </p:tav>
                                      </p:tavLst>
                                    </p:anim>
                                    <p:anim calcmode="lin" valueType="num">
                                      <p:cBhvr additive="base">
                                        <p:cTn dur="750" fill="hold" id="12"/>
                                        <p:tgtEl>
                                          <p:spTgt spid="1050419"/>
                                        </p:tgtEl>
                                        <p:attrNameLst>
                                          <p:attrName>ppt_y</p:attrName>
                                        </p:attrNameLst>
                                      </p:cBhvr>
                                      <p:tavLst>
                                        <p:tav tm="0">
                                          <p:val>
                                            <p:strVal val="1+#ppt_h/2"/>
                                          </p:val>
                                        </p:tav>
                                        <p:tav tm="100000">
                                          <p:val>
                                            <p:strVal val="#ppt_y"/>
                                          </p:val>
                                        </p:tav>
                                      </p:tavLst>
                                    </p:anim>
                                  </p:childTnLst>
                                </p:cTn>
                              </p:par>
                              <p:par>
                                <p:cTn fill="hold" grpId="1" id="13" nodeType="withEffect" presetClass="entr" presetID="45" presetSubtype="0">
                                  <p:stCondLst>
                                    <p:cond delay="0"/>
                                  </p:stCondLst>
                                  <p:childTnLst>
                                    <p:set>
                                      <p:cBhvr>
                                        <p:cTn dur="1" fill="hold" id="14">
                                          <p:stCondLst>
                                            <p:cond delay="0"/>
                                          </p:stCondLst>
                                        </p:cTn>
                                        <p:tgtEl>
                                          <p:spTgt spid="1050419"/>
                                        </p:tgtEl>
                                        <p:attrNameLst>
                                          <p:attrName>style.visibility</p:attrName>
                                        </p:attrNameLst>
                                      </p:cBhvr>
                                      <p:to>
                                        <p:strVal val="visible"/>
                                      </p:to>
                                    </p:set>
                                    <p:animEffect transition="in" filter="fade">
                                      <p:cBhvr>
                                        <p:cTn dur="750" id="15"/>
                                        <p:tgtEl>
                                          <p:spTgt spid="1050419"/>
                                        </p:tgtEl>
                                      </p:cBhvr>
                                    </p:animEffect>
                                    <p:anim calcmode="lin" valueType="num">
                                      <p:cBhvr>
                                        <p:cTn dur="750" fill="hold" id="16"/>
                                        <p:tgtEl>
                                          <p:spTgt spid="1050419"/>
                                        </p:tgtEl>
                                        <p:attrNameLst>
                                          <p:attrName>ppt_w</p:attrName>
                                        </p:attrNameLst>
                                      </p:cBhvr>
                                      <p:tavLst>
                                        <p:tav fmla="#ppt_w*sin(2.5*pi*$)" tm="0">
                                          <p:val>
                                            <p:fltVal val="0.0"/>
                                          </p:val>
                                        </p:tav>
                                        <p:tav tm="100000">
                                          <p:val>
                                            <p:fltVal val="1.0"/>
                                          </p:val>
                                        </p:tav>
                                      </p:tavLst>
                                    </p:anim>
                                    <p:anim calcmode="lin" valueType="num">
                                      <p:cBhvr>
                                        <p:cTn dur="750" fill="hold" id="17"/>
                                        <p:tgtEl>
                                          <p:spTgt spid="1050419"/>
                                        </p:tgtEl>
                                        <p:attrNameLst>
                                          <p:attrName>ppt_h</p:attrName>
                                        </p:attrNameLst>
                                      </p:cBhvr>
                                      <p:tavLst>
                                        <p:tav tm="0">
                                          <p:val>
                                            <p:strVal val="#ppt_h"/>
                                          </p:val>
                                        </p:tav>
                                        <p:tav tm="100000">
                                          <p:val>
                                            <p:strVal val="#ppt_h"/>
                                          </p:val>
                                        </p:tav>
                                      </p:tavLst>
                                    </p:anim>
                                  </p:childTnLst>
                                </p:cTn>
                              </p:par>
                              <p:par>
                                <p:cTn decel="100000" fill="hold" grpId="0" id="18" nodeType="withEffect" presetClass="entr" presetID="2" presetSubtype="12">
                                  <p:stCondLst>
                                    <p:cond delay="100"/>
                                  </p:stCondLst>
                                  <p:childTnLst>
                                    <p:set>
                                      <p:cBhvr>
                                        <p:cTn dur="1" fill="hold" id="19">
                                          <p:stCondLst>
                                            <p:cond delay="0"/>
                                          </p:stCondLst>
                                        </p:cTn>
                                        <p:tgtEl>
                                          <p:spTgt spid="1050412"/>
                                        </p:tgtEl>
                                        <p:attrNameLst>
                                          <p:attrName>style.visibility</p:attrName>
                                        </p:attrNameLst>
                                      </p:cBhvr>
                                      <p:to>
                                        <p:strVal val="visible"/>
                                      </p:to>
                                    </p:set>
                                    <p:anim calcmode="lin" valueType="num">
                                      <p:cBhvr additive="base">
                                        <p:cTn dur="750" fill="hold" id="20"/>
                                        <p:tgtEl>
                                          <p:spTgt spid="1050412"/>
                                        </p:tgtEl>
                                        <p:attrNameLst>
                                          <p:attrName>ppt_x</p:attrName>
                                        </p:attrNameLst>
                                      </p:cBhvr>
                                      <p:tavLst>
                                        <p:tav tm="0">
                                          <p:val>
                                            <p:strVal val="0-#ppt_w/2"/>
                                          </p:val>
                                        </p:tav>
                                        <p:tav tm="100000">
                                          <p:val>
                                            <p:strVal val="#ppt_x"/>
                                          </p:val>
                                        </p:tav>
                                      </p:tavLst>
                                    </p:anim>
                                    <p:anim calcmode="lin" valueType="num">
                                      <p:cBhvr additive="base">
                                        <p:cTn dur="750" fill="hold" id="21"/>
                                        <p:tgtEl>
                                          <p:spTgt spid="1050412"/>
                                        </p:tgtEl>
                                        <p:attrNameLst>
                                          <p:attrName>ppt_y</p:attrName>
                                        </p:attrNameLst>
                                      </p:cBhvr>
                                      <p:tavLst>
                                        <p:tav tm="0">
                                          <p:val>
                                            <p:strVal val="1+#ppt_h/2"/>
                                          </p:val>
                                        </p:tav>
                                        <p:tav tm="100000">
                                          <p:val>
                                            <p:strVal val="#ppt_y"/>
                                          </p:val>
                                        </p:tav>
                                      </p:tavLst>
                                    </p:anim>
                                  </p:childTnLst>
                                </p:cTn>
                              </p:par>
                              <p:par>
                                <p:cTn fill="hold" grpId="1" id="22" nodeType="withEffect" presetClass="entr" presetID="45" presetSubtype="0">
                                  <p:stCondLst>
                                    <p:cond delay="100"/>
                                  </p:stCondLst>
                                  <p:childTnLst>
                                    <p:set>
                                      <p:cBhvr>
                                        <p:cTn dur="1" fill="hold" id="23">
                                          <p:stCondLst>
                                            <p:cond delay="0"/>
                                          </p:stCondLst>
                                        </p:cTn>
                                        <p:tgtEl>
                                          <p:spTgt spid="1050412"/>
                                        </p:tgtEl>
                                        <p:attrNameLst>
                                          <p:attrName>style.visibility</p:attrName>
                                        </p:attrNameLst>
                                      </p:cBhvr>
                                      <p:to>
                                        <p:strVal val="visible"/>
                                      </p:to>
                                    </p:set>
                                    <p:animEffect transition="in" filter="fade">
                                      <p:cBhvr>
                                        <p:cTn dur="750" id="24"/>
                                        <p:tgtEl>
                                          <p:spTgt spid="1050412"/>
                                        </p:tgtEl>
                                      </p:cBhvr>
                                    </p:animEffect>
                                    <p:anim calcmode="lin" valueType="num">
                                      <p:cBhvr>
                                        <p:cTn dur="750" fill="hold" id="25"/>
                                        <p:tgtEl>
                                          <p:spTgt spid="1050412"/>
                                        </p:tgtEl>
                                        <p:attrNameLst>
                                          <p:attrName>ppt_w</p:attrName>
                                        </p:attrNameLst>
                                      </p:cBhvr>
                                      <p:tavLst>
                                        <p:tav fmla="#ppt_w*sin(2.5*pi*$)" tm="0">
                                          <p:val>
                                            <p:fltVal val="0.0"/>
                                          </p:val>
                                        </p:tav>
                                        <p:tav tm="100000">
                                          <p:val>
                                            <p:fltVal val="1.0"/>
                                          </p:val>
                                        </p:tav>
                                      </p:tavLst>
                                    </p:anim>
                                    <p:anim calcmode="lin" valueType="num">
                                      <p:cBhvr>
                                        <p:cTn dur="750" fill="hold" id="26"/>
                                        <p:tgtEl>
                                          <p:spTgt spid="1050412"/>
                                        </p:tgtEl>
                                        <p:attrNameLst>
                                          <p:attrName>ppt_h</p:attrName>
                                        </p:attrNameLst>
                                      </p:cBhvr>
                                      <p:tavLst>
                                        <p:tav tm="0">
                                          <p:val>
                                            <p:strVal val="#ppt_h"/>
                                          </p:val>
                                        </p:tav>
                                        <p:tav tm="100000">
                                          <p:val>
                                            <p:strVal val="#ppt_h"/>
                                          </p:val>
                                        </p:tav>
                                      </p:tavLst>
                                    </p:anim>
                                  </p:childTnLst>
                                </p:cTn>
                              </p:par>
                              <p:par>
                                <p:cTn decel="100000" fill="hold" grpId="0" id="27" nodeType="withEffect" presetClass="entr" presetID="2" presetSubtype="12">
                                  <p:stCondLst>
                                    <p:cond delay="100"/>
                                  </p:stCondLst>
                                  <p:childTnLst>
                                    <p:set>
                                      <p:cBhvr>
                                        <p:cTn dur="1" fill="hold" id="28">
                                          <p:stCondLst>
                                            <p:cond delay="0"/>
                                          </p:stCondLst>
                                        </p:cTn>
                                        <p:tgtEl>
                                          <p:spTgt spid="1050415"/>
                                        </p:tgtEl>
                                        <p:attrNameLst>
                                          <p:attrName>style.visibility</p:attrName>
                                        </p:attrNameLst>
                                      </p:cBhvr>
                                      <p:to>
                                        <p:strVal val="visible"/>
                                      </p:to>
                                    </p:set>
                                    <p:anim calcmode="lin" valueType="num">
                                      <p:cBhvr additive="base">
                                        <p:cTn dur="750" fill="hold" id="29"/>
                                        <p:tgtEl>
                                          <p:spTgt spid="1050415"/>
                                        </p:tgtEl>
                                        <p:attrNameLst>
                                          <p:attrName>ppt_x</p:attrName>
                                        </p:attrNameLst>
                                      </p:cBhvr>
                                      <p:tavLst>
                                        <p:tav tm="0">
                                          <p:val>
                                            <p:strVal val="0-#ppt_w/2"/>
                                          </p:val>
                                        </p:tav>
                                        <p:tav tm="100000">
                                          <p:val>
                                            <p:strVal val="#ppt_x"/>
                                          </p:val>
                                        </p:tav>
                                      </p:tavLst>
                                    </p:anim>
                                    <p:anim calcmode="lin" valueType="num">
                                      <p:cBhvr additive="base">
                                        <p:cTn dur="750" fill="hold" id="30"/>
                                        <p:tgtEl>
                                          <p:spTgt spid="1050415"/>
                                        </p:tgtEl>
                                        <p:attrNameLst>
                                          <p:attrName>ppt_y</p:attrName>
                                        </p:attrNameLst>
                                      </p:cBhvr>
                                      <p:tavLst>
                                        <p:tav tm="0">
                                          <p:val>
                                            <p:strVal val="1+#ppt_h/2"/>
                                          </p:val>
                                        </p:tav>
                                        <p:tav tm="100000">
                                          <p:val>
                                            <p:strVal val="#ppt_y"/>
                                          </p:val>
                                        </p:tav>
                                      </p:tavLst>
                                    </p:anim>
                                  </p:childTnLst>
                                </p:cTn>
                              </p:par>
                              <p:par>
                                <p:cTn fill="hold" grpId="1" id="31" nodeType="withEffect" presetClass="entr" presetID="45" presetSubtype="0">
                                  <p:stCondLst>
                                    <p:cond delay="200"/>
                                  </p:stCondLst>
                                  <p:childTnLst>
                                    <p:set>
                                      <p:cBhvr>
                                        <p:cTn dur="1" fill="hold" id="32">
                                          <p:stCondLst>
                                            <p:cond delay="0"/>
                                          </p:stCondLst>
                                        </p:cTn>
                                        <p:tgtEl>
                                          <p:spTgt spid="1050413"/>
                                        </p:tgtEl>
                                        <p:attrNameLst>
                                          <p:attrName>style.visibility</p:attrName>
                                        </p:attrNameLst>
                                      </p:cBhvr>
                                      <p:to>
                                        <p:strVal val="visible"/>
                                      </p:to>
                                    </p:set>
                                    <p:animEffect transition="in" filter="fade">
                                      <p:cBhvr>
                                        <p:cTn dur="750" id="33"/>
                                        <p:tgtEl>
                                          <p:spTgt spid="1050413"/>
                                        </p:tgtEl>
                                      </p:cBhvr>
                                    </p:animEffect>
                                    <p:anim calcmode="lin" valueType="num">
                                      <p:cBhvr>
                                        <p:cTn dur="750" fill="hold" id="34"/>
                                        <p:tgtEl>
                                          <p:spTgt spid="1050413"/>
                                        </p:tgtEl>
                                        <p:attrNameLst>
                                          <p:attrName>ppt_w</p:attrName>
                                        </p:attrNameLst>
                                      </p:cBhvr>
                                      <p:tavLst>
                                        <p:tav fmla="#ppt_w*sin(2.5*pi*$)" tm="0">
                                          <p:val>
                                            <p:fltVal val="0.0"/>
                                          </p:val>
                                        </p:tav>
                                        <p:tav tm="100000">
                                          <p:val>
                                            <p:fltVal val="1.0"/>
                                          </p:val>
                                        </p:tav>
                                      </p:tavLst>
                                    </p:anim>
                                    <p:anim calcmode="lin" valueType="num">
                                      <p:cBhvr>
                                        <p:cTn dur="750" fill="hold" id="35"/>
                                        <p:tgtEl>
                                          <p:spTgt spid="1050413"/>
                                        </p:tgtEl>
                                        <p:attrNameLst>
                                          <p:attrName>ppt_h</p:attrName>
                                        </p:attrNameLst>
                                      </p:cBhvr>
                                      <p:tavLst>
                                        <p:tav tm="0">
                                          <p:val>
                                            <p:strVal val="#ppt_h"/>
                                          </p:val>
                                        </p:tav>
                                        <p:tav tm="100000">
                                          <p:val>
                                            <p:strVal val="#ppt_h"/>
                                          </p:val>
                                        </p:tav>
                                      </p:tavLst>
                                    </p:anim>
                                  </p:childTnLst>
                                </p:cTn>
                              </p:par>
                              <p:par>
                                <p:cTn decel="100000" fill="hold" grpId="0" id="36" nodeType="withEffect" presetClass="entr" presetID="2" presetSubtype="12">
                                  <p:stCondLst>
                                    <p:cond delay="200"/>
                                  </p:stCondLst>
                                  <p:childTnLst>
                                    <p:set>
                                      <p:cBhvr>
                                        <p:cTn dur="1" fill="hold" id="37">
                                          <p:stCondLst>
                                            <p:cond delay="0"/>
                                          </p:stCondLst>
                                        </p:cTn>
                                        <p:tgtEl>
                                          <p:spTgt spid="1050413"/>
                                        </p:tgtEl>
                                        <p:attrNameLst>
                                          <p:attrName>style.visibility</p:attrName>
                                        </p:attrNameLst>
                                      </p:cBhvr>
                                      <p:to>
                                        <p:strVal val="visible"/>
                                      </p:to>
                                    </p:set>
                                    <p:anim calcmode="lin" valueType="num">
                                      <p:cBhvr additive="base">
                                        <p:cTn dur="750" fill="hold" id="38"/>
                                        <p:tgtEl>
                                          <p:spTgt spid="1050413"/>
                                        </p:tgtEl>
                                        <p:attrNameLst>
                                          <p:attrName>ppt_x</p:attrName>
                                        </p:attrNameLst>
                                      </p:cBhvr>
                                      <p:tavLst>
                                        <p:tav tm="0">
                                          <p:val>
                                            <p:strVal val="0-#ppt_w/2"/>
                                          </p:val>
                                        </p:tav>
                                        <p:tav tm="100000">
                                          <p:val>
                                            <p:strVal val="#ppt_x"/>
                                          </p:val>
                                        </p:tav>
                                      </p:tavLst>
                                    </p:anim>
                                    <p:anim calcmode="lin" valueType="num">
                                      <p:cBhvr additive="base">
                                        <p:cTn dur="750" fill="hold" id="39"/>
                                        <p:tgtEl>
                                          <p:spTgt spid="1050413"/>
                                        </p:tgtEl>
                                        <p:attrNameLst>
                                          <p:attrName>ppt_y</p:attrName>
                                        </p:attrNameLst>
                                      </p:cBhvr>
                                      <p:tavLst>
                                        <p:tav tm="0">
                                          <p:val>
                                            <p:strVal val="1+#ppt_h/2"/>
                                          </p:val>
                                        </p:tav>
                                        <p:tav tm="100000">
                                          <p:val>
                                            <p:strVal val="#ppt_y"/>
                                          </p:val>
                                        </p:tav>
                                      </p:tavLst>
                                    </p:anim>
                                  </p:childTnLst>
                                </p:cTn>
                              </p:par>
                              <p:par>
                                <p:cTn fill="hold" grpId="1" id="40" nodeType="withEffect" presetClass="entr" presetID="45" presetSubtype="0">
                                  <p:stCondLst>
                                    <p:cond delay="300"/>
                                  </p:stCondLst>
                                  <p:childTnLst>
                                    <p:set>
                                      <p:cBhvr>
                                        <p:cTn dur="1" fill="hold" id="41">
                                          <p:stCondLst>
                                            <p:cond delay="0"/>
                                          </p:stCondLst>
                                        </p:cTn>
                                        <p:tgtEl>
                                          <p:spTgt spid="1050414"/>
                                        </p:tgtEl>
                                        <p:attrNameLst>
                                          <p:attrName>style.visibility</p:attrName>
                                        </p:attrNameLst>
                                      </p:cBhvr>
                                      <p:to>
                                        <p:strVal val="visible"/>
                                      </p:to>
                                    </p:set>
                                    <p:animEffect transition="in" filter="fade">
                                      <p:cBhvr>
                                        <p:cTn dur="750" id="42"/>
                                        <p:tgtEl>
                                          <p:spTgt spid="1050414"/>
                                        </p:tgtEl>
                                      </p:cBhvr>
                                    </p:animEffect>
                                    <p:anim calcmode="lin" valueType="num">
                                      <p:cBhvr>
                                        <p:cTn dur="750" fill="hold" id="43"/>
                                        <p:tgtEl>
                                          <p:spTgt spid="1050414"/>
                                        </p:tgtEl>
                                        <p:attrNameLst>
                                          <p:attrName>ppt_w</p:attrName>
                                        </p:attrNameLst>
                                      </p:cBhvr>
                                      <p:tavLst>
                                        <p:tav fmla="#ppt_w*sin(2.5*pi*$)" tm="0">
                                          <p:val>
                                            <p:fltVal val="0.0"/>
                                          </p:val>
                                        </p:tav>
                                        <p:tav tm="100000">
                                          <p:val>
                                            <p:fltVal val="1.0"/>
                                          </p:val>
                                        </p:tav>
                                      </p:tavLst>
                                    </p:anim>
                                    <p:anim calcmode="lin" valueType="num">
                                      <p:cBhvr>
                                        <p:cTn dur="750" fill="hold" id="44"/>
                                        <p:tgtEl>
                                          <p:spTgt spid="1050414"/>
                                        </p:tgtEl>
                                        <p:attrNameLst>
                                          <p:attrName>ppt_h</p:attrName>
                                        </p:attrNameLst>
                                      </p:cBhvr>
                                      <p:tavLst>
                                        <p:tav tm="0">
                                          <p:val>
                                            <p:strVal val="#ppt_h"/>
                                          </p:val>
                                        </p:tav>
                                        <p:tav tm="100000">
                                          <p:val>
                                            <p:strVal val="#ppt_h"/>
                                          </p:val>
                                        </p:tav>
                                      </p:tavLst>
                                    </p:anim>
                                  </p:childTnLst>
                                </p:cTn>
                              </p:par>
                              <p:par>
                                <p:cTn decel="100000" fill="hold" grpId="0" id="45" nodeType="withEffect" presetClass="entr" presetID="2" presetSubtype="12">
                                  <p:stCondLst>
                                    <p:cond delay="300"/>
                                  </p:stCondLst>
                                  <p:childTnLst>
                                    <p:set>
                                      <p:cBhvr>
                                        <p:cTn dur="1" fill="hold" id="46">
                                          <p:stCondLst>
                                            <p:cond delay="0"/>
                                          </p:stCondLst>
                                        </p:cTn>
                                        <p:tgtEl>
                                          <p:spTgt spid="1050414"/>
                                        </p:tgtEl>
                                        <p:attrNameLst>
                                          <p:attrName>style.visibility</p:attrName>
                                        </p:attrNameLst>
                                      </p:cBhvr>
                                      <p:to>
                                        <p:strVal val="visible"/>
                                      </p:to>
                                    </p:set>
                                    <p:anim calcmode="lin" valueType="num">
                                      <p:cBhvr additive="base">
                                        <p:cTn dur="750" fill="hold" id="47"/>
                                        <p:tgtEl>
                                          <p:spTgt spid="1050414"/>
                                        </p:tgtEl>
                                        <p:attrNameLst>
                                          <p:attrName>ppt_x</p:attrName>
                                        </p:attrNameLst>
                                      </p:cBhvr>
                                      <p:tavLst>
                                        <p:tav tm="0">
                                          <p:val>
                                            <p:strVal val="0-#ppt_w/2"/>
                                          </p:val>
                                        </p:tav>
                                        <p:tav tm="100000">
                                          <p:val>
                                            <p:strVal val="#ppt_x"/>
                                          </p:val>
                                        </p:tav>
                                      </p:tavLst>
                                    </p:anim>
                                    <p:anim calcmode="lin" valueType="num">
                                      <p:cBhvr additive="base">
                                        <p:cTn dur="750" fill="hold" id="48"/>
                                        <p:tgtEl>
                                          <p:spTgt spid="1050414"/>
                                        </p:tgtEl>
                                        <p:attrNameLst>
                                          <p:attrName>ppt_y</p:attrName>
                                        </p:attrNameLst>
                                      </p:cBhvr>
                                      <p:tavLst>
                                        <p:tav tm="0">
                                          <p:val>
                                            <p:strVal val="1+#ppt_h/2"/>
                                          </p:val>
                                        </p:tav>
                                        <p:tav tm="100000">
                                          <p:val>
                                            <p:strVal val="#ppt_y"/>
                                          </p:val>
                                        </p:tav>
                                      </p:tavLst>
                                    </p:anim>
                                  </p:childTnLst>
                                </p:cTn>
                              </p:par>
                              <p:par>
                                <p:cTn decel="100000" fill="hold" grpId="0" id="49" nodeType="withEffect" presetClass="entr" presetID="2" presetSubtype="12">
                                  <p:stCondLst>
                                    <p:cond delay="400"/>
                                  </p:stCondLst>
                                  <p:childTnLst>
                                    <p:set>
                                      <p:cBhvr>
                                        <p:cTn dur="1" fill="hold" id="50">
                                          <p:stCondLst>
                                            <p:cond delay="0"/>
                                          </p:stCondLst>
                                        </p:cTn>
                                        <p:tgtEl>
                                          <p:spTgt spid="1050418"/>
                                        </p:tgtEl>
                                        <p:attrNameLst>
                                          <p:attrName>style.visibility</p:attrName>
                                        </p:attrNameLst>
                                      </p:cBhvr>
                                      <p:to>
                                        <p:strVal val="visible"/>
                                      </p:to>
                                    </p:set>
                                    <p:anim calcmode="lin" valueType="num">
                                      <p:cBhvr additive="base">
                                        <p:cTn dur="750" fill="hold" id="51"/>
                                        <p:tgtEl>
                                          <p:spTgt spid="1050418"/>
                                        </p:tgtEl>
                                        <p:attrNameLst>
                                          <p:attrName>ppt_x</p:attrName>
                                        </p:attrNameLst>
                                      </p:cBhvr>
                                      <p:tavLst>
                                        <p:tav tm="0">
                                          <p:val>
                                            <p:strVal val="0-#ppt_w/2"/>
                                          </p:val>
                                        </p:tav>
                                        <p:tav tm="100000">
                                          <p:val>
                                            <p:strVal val="#ppt_x"/>
                                          </p:val>
                                        </p:tav>
                                      </p:tavLst>
                                    </p:anim>
                                    <p:anim calcmode="lin" valueType="num">
                                      <p:cBhvr additive="base">
                                        <p:cTn dur="750" fill="hold" id="52"/>
                                        <p:tgtEl>
                                          <p:spTgt spid="1050418"/>
                                        </p:tgtEl>
                                        <p:attrNameLst>
                                          <p:attrName>ppt_y</p:attrName>
                                        </p:attrNameLst>
                                      </p:cBhvr>
                                      <p:tavLst>
                                        <p:tav tm="0">
                                          <p:val>
                                            <p:strVal val="1+#ppt_h/2"/>
                                          </p:val>
                                        </p:tav>
                                        <p:tav tm="100000">
                                          <p:val>
                                            <p:strVal val="#ppt_y"/>
                                          </p:val>
                                        </p:tav>
                                      </p:tavLst>
                                    </p:anim>
                                  </p:childTnLst>
                                </p:cTn>
                              </p:par>
                              <p:par>
                                <p:cTn fill="hold" grpId="1" id="53" nodeType="withEffect" presetClass="entr" presetID="45" presetSubtype="0">
                                  <p:stCondLst>
                                    <p:cond delay="400"/>
                                  </p:stCondLst>
                                  <p:childTnLst>
                                    <p:set>
                                      <p:cBhvr>
                                        <p:cTn dur="1" fill="hold" id="54">
                                          <p:stCondLst>
                                            <p:cond delay="0"/>
                                          </p:stCondLst>
                                        </p:cTn>
                                        <p:tgtEl>
                                          <p:spTgt spid="1050418"/>
                                        </p:tgtEl>
                                        <p:attrNameLst>
                                          <p:attrName>style.visibility</p:attrName>
                                        </p:attrNameLst>
                                      </p:cBhvr>
                                      <p:to>
                                        <p:strVal val="visible"/>
                                      </p:to>
                                    </p:set>
                                    <p:animEffect transition="in" filter="fade">
                                      <p:cBhvr>
                                        <p:cTn dur="750" id="55"/>
                                        <p:tgtEl>
                                          <p:spTgt spid="1050418"/>
                                        </p:tgtEl>
                                      </p:cBhvr>
                                    </p:animEffect>
                                    <p:anim calcmode="lin" valueType="num">
                                      <p:cBhvr>
                                        <p:cTn dur="750" fill="hold" id="56"/>
                                        <p:tgtEl>
                                          <p:spTgt spid="1050418"/>
                                        </p:tgtEl>
                                        <p:attrNameLst>
                                          <p:attrName>ppt_w</p:attrName>
                                        </p:attrNameLst>
                                      </p:cBhvr>
                                      <p:tavLst>
                                        <p:tav fmla="#ppt_w*sin(2.5*pi*$)" tm="0">
                                          <p:val>
                                            <p:fltVal val="0.0"/>
                                          </p:val>
                                        </p:tav>
                                        <p:tav tm="100000">
                                          <p:val>
                                            <p:fltVal val="1.0"/>
                                          </p:val>
                                        </p:tav>
                                      </p:tavLst>
                                    </p:anim>
                                    <p:anim calcmode="lin" valueType="num">
                                      <p:cBhvr>
                                        <p:cTn dur="750" fill="hold" id="57"/>
                                        <p:tgtEl>
                                          <p:spTgt spid="1050418"/>
                                        </p:tgtEl>
                                        <p:attrNameLst>
                                          <p:attrName>ppt_h</p:attrName>
                                        </p:attrNameLst>
                                      </p:cBhvr>
                                      <p:tavLst>
                                        <p:tav tm="0">
                                          <p:val>
                                            <p:strVal val="#ppt_h"/>
                                          </p:val>
                                        </p:tav>
                                        <p:tav tm="100000">
                                          <p:val>
                                            <p:strVal val="#ppt_h"/>
                                          </p:val>
                                        </p:tav>
                                      </p:tavLst>
                                    </p:anim>
                                  </p:childTnLst>
                                </p:cTn>
                              </p:par>
                              <p:par>
                                <p:cTn decel="100000" fill="hold" grpId="0" id="58" nodeType="withEffect" presetClass="entr" presetID="2" presetSubtype="12">
                                  <p:stCondLst>
                                    <p:cond delay="500"/>
                                  </p:stCondLst>
                                  <p:childTnLst>
                                    <p:set>
                                      <p:cBhvr>
                                        <p:cTn dur="1" fill="hold" id="59">
                                          <p:stCondLst>
                                            <p:cond delay="0"/>
                                          </p:stCondLst>
                                        </p:cTn>
                                        <p:tgtEl>
                                          <p:spTgt spid="1050411"/>
                                        </p:tgtEl>
                                        <p:attrNameLst>
                                          <p:attrName>style.visibility</p:attrName>
                                        </p:attrNameLst>
                                      </p:cBhvr>
                                      <p:to>
                                        <p:strVal val="visible"/>
                                      </p:to>
                                    </p:set>
                                    <p:anim calcmode="lin" valueType="num">
                                      <p:cBhvr additive="base">
                                        <p:cTn dur="750" fill="hold" id="60"/>
                                        <p:tgtEl>
                                          <p:spTgt spid="1050411"/>
                                        </p:tgtEl>
                                        <p:attrNameLst>
                                          <p:attrName>ppt_x</p:attrName>
                                        </p:attrNameLst>
                                      </p:cBhvr>
                                      <p:tavLst>
                                        <p:tav tm="0">
                                          <p:val>
                                            <p:strVal val="0-#ppt_w/2"/>
                                          </p:val>
                                        </p:tav>
                                        <p:tav tm="100000">
                                          <p:val>
                                            <p:strVal val="#ppt_x"/>
                                          </p:val>
                                        </p:tav>
                                      </p:tavLst>
                                    </p:anim>
                                    <p:anim calcmode="lin" valueType="num">
                                      <p:cBhvr additive="base">
                                        <p:cTn dur="750" fill="hold" id="61"/>
                                        <p:tgtEl>
                                          <p:spTgt spid="1050411"/>
                                        </p:tgtEl>
                                        <p:attrNameLst>
                                          <p:attrName>ppt_y</p:attrName>
                                        </p:attrNameLst>
                                      </p:cBhvr>
                                      <p:tavLst>
                                        <p:tav tm="0">
                                          <p:val>
                                            <p:strVal val="1+#ppt_h/2"/>
                                          </p:val>
                                        </p:tav>
                                        <p:tav tm="100000">
                                          <p:val>
                                            <p:strVal val="#ppt_y"/>
                                          </p:val>
                                        </p:tav>
                                      </p:tavLst>
                                    </p:anim>
                                  </p:childTnLst>
                                </p:cTn>
                              </p:par>
                            </p:childTnLst>
                          </p:cTn>
                        </p:par>
                        <p:par>
                          <p:cTn fill="hold" id="62">
                            <p:stCondLst>
                              <p:cond delay="1750"/>
                            </p:stCondLst>
                            <p:childTnLst>
                              <p:par>
                                <p:cTn fill="hold" grpId="0" id="63" nodeType="afterEffect" presetClass="entr" presetID="10" presetSubtype="0">
                                  <p:stCondLst>
                                    <p:cond delay="0"/>
                                  </p:stCondLst>
                                  <p:childTnLst>
                                    <p:set>
                                      <p:cBhvr>
                                        <p:cTn dur="1" fill="hold" id="64">
                                          <p:stCondLst>
                                            <p:cond delay="0"/>
                                          </p:stCondLst>
                                        </p:cTn>
                                        <p:tgtEl>
                                          <p:spTgt spid="1050416"/>
                                        </p:tgtEl>
                                        <p:attrNameLst>
                                          <p:attrName>style.visibility</p:attrName>
                                        </p:attrNameLst>
                                      </p:cBhvr>
                                      <p:to>
                                        <p:strVal val="visible"/>
                                      </p:to>
                                    </p:set>
                                    <p:animEffect transition="in" filter="fade">
                                      <p:cBhvr>
                                        <p:cTn dur="750" id="65"/>
                                        <p:tgtEl>
                                          <p:spTgt spid="1050416"/>
                                        </p:tgtEl>
                                      </p:cBhvr>
                                    </p:animEffect>
                                  </p:childTnLst>
                                </p:cTn>
                              </p:par>
                            </p:childTnLst>
                          </p:cTn>
                        </p:par>
                        <p:par>
                          <p:cTn fill="hold" id="66">
                            <p:stCondLst>
                              <p:cond delay="2500"/>
                            </p:stCondLst>
                            <p:childTnLst>
                              <p:par>
                                <p:cTn decel="100000" fill="hold" grpId="0" id="67" nodeType="afterEffect" presetClass="entr" presetID="2" presetSubtype="12">
                                  <p:stCondLst>
                                    <p:cond delay="0"/>
                                  </p:stCondLst>
                                  <p:iterate type="wd">
                                    <p:tmPct val="10000"/>
                                  </p:iterate>
                                  <p:childTnLst>
                                    <p:set>
                                      <p:cBhvr>
                                        <p:cTn dur="1" fill="hold" id="68">
                                          <p:stCondLst>
                                            <p:cond delay="0"/>
                                          </p:stCondLst>
                                        </p:cTn>
                                        <p:tgtEl>
                                          <p:spTgt spid="1050417">
                                            <p:txEl>
                                              <p:pRg st="0" end="0"/>
                                            </p:txEl>
                                          </p:spTgt>
                                        </p:tgtEl>
                                        <p:attrNameLst>
                                          <p:attrName>style.visibility</p:attrName>
                                        </p:attrNameLst>
                                      </p:cBhvr>
                                      <p:to>
                                        <p:strVal val="visible"/>
                                      </p:to>
                                    </p:set>
                                    <p:anim calcmode="lin" valueType="num">
                                      <p:cBhvr additive="base">
                                        <p:cTn dur="750" fill="hold" id="69"/>
                                        <p:tgtEl>
                                          <p:spTgt spid="1050417">
                                            <p:txEl>
                                              <p:pRg st="0" end="0"/>
                                            </p:txEl>
                                          </p:spTgt>
                                        </p:tgtEl>
                                        <p:attrNameLst>
                                          <p:attrName>ppt_x</p:attrName>
                                        </p:attrNameLst>
                                      </p:cBhvr>
                                      <p:tavLst>
                                        <p:tav tm="0">
                                          <p:val>
                                            <p:strVal val="0-#ppt_w/2"/>
                                          </p:val>
                                        </p:tav>
                                        <p:tav tm="100000">
                                          <p:val>
                                            <p:strVal val="#ppt_x"/>
                                          </p:val>
                                        </p:tav>
                                      </p:tavLst>
                                    </p:anim>
                                    <p:anim calcmode="lin" valueType="num">
                                      <p:cBhvr additive="base">
                                        <p:cTn dur="750" fill="hold" id="70"/>
                                        <p:tgtEl>
                                          <p:spTgt spid="105041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410" grpId="0" animBg="1"/>
      <p:bldP spid="1050411" grpId="0" animBg="1">
        <p:tmplLst>
          <p:tmpl>
            <p:tnLst>
              <p:par>
                <p:cTn decel="100000" fill="hold" nodeType="withEffect" presetClass="entr" presetID="2" presetSubtype="12">
                  <p:stCondLst>
                    <p:cond delay="500"/>
                  </p:stCondLst>
                  <p:childTnLst>
                    <p:set>
                      <p:cBhvr>
                        <p:cTn dur="1" fill="hold">
                          <p:stCondLst>
                            <p:cond delay="0"/>
                          </p:stCondLst>
                        </p:cTn>
                        <p:tgtEl>
                          <p:spTgt spid="1050411"/>
                        </p:tgtEl>
                        <p:attrNameLst>
                          <p:attrName>style.visibility</p:attrName>
                        </p:attrNameLst>
                      </p:cBhvr>
                      <p:to>
                        <p:strVal val="visible"/>
                      </p:to>
                    </p:set>
                    <p:anim calcmode="lin" valueType="num">
                      <p:cBhvr additive="base">
                        <p:cTn dur="750" fill="hold"/>
                        <p:tgtEl>
                          <p:spTgt spid="1050411"/>
                        </p:tgtEl>
                        <p:attrNameLst>
                          <p:attrName>ppt_x</p:attrName>
                        </p:attrNameLst>
                      </p:cBhvr>
                      <p:tavLst>
                        <p:tav tm="0">
                          <p:val>
                            <p:strVal val="0-#ppt_w/2"/>
                          </p:val>
                        </p:tav>
                        <p:tav tm="100000">
                          <p:val>
                            <p:strVal val="#ppt_x"/>
                          </p:val>
                        </p:tav>
                      </p:tavLst>
                    </p:anim>
                    <p:anim calcmode="lin" valueType="num">
                      <p:cBhvr additive="base">
                        <p:cTn dur="750" fill="hold"/>
                        <p:tgtEl>
                          <p:spTgt spid="1050411"/>
                        </p:tgtEl>
                        <p:attrNameLst>
                          <p:attrName>ppt_y</p:attrName>
                        </p:attrNameLst>
                      </p:cBhvr>
                      <p:tavLst>
                        <p:tav tm="0">
                          <p:val>
                            <p:strVal val="1+#ppt_h/2"/>
                          </p:val>
                        </p:tav>
                        <p:tav tm="100000">
                          <p:val>
                            <p:strVal val="#ppt_y"/>
                          </p:val>
                        </p:tav>
                      </p:tavLst>
                    </p:anim>
                  </p:childTnLst>
                </p:cTn>
              </p:par>
            </p:tnLst>
          </p:tmpl>
        </p:tmplLst>
      </p:bldP>
      <p:bldP spid="1050412" grpId="0" animBg="1">
        <p:tmplLst>
          <p:tmpl>
            <p:tnLst>
              <p:par>
                <p:cTn decel="100000" fill="hold" nodeType="withEffect" presetClass="entr" presetID="2" presetSubtype="12">
                  <p:stCondLst>
                    <p:cond delay="100"/>
                  </p:stCondLst>
                  <p:childTnLst>
                    <p:set>
                      <p:cBhvr>
                        <p:cTn dur="1" fill="hold">
                          <p:stCondLst>
                            <p:cond delay="0"/>
                          </p:stCondLst>
                        </p:cTn>
                        <p:tgtEl>
                          <p:spTgt spid="1050412"/>
                        </p:tgtEl>
                        <p:attrNameLst>
                          <p:attrName>style.visibility</p:attrName>
                        </p:attrNameLst>
                      </p:cBhvr>
                      <p:to>
                        <p:strVal val="visible"/>
                      </p:to>
                    </p:set>
                    <p:anim calcmode="lin" valueType="num">
                      <p:cBhvr additive="base">
                        <p:cTn dur="750" fill="hold"/>
                        <p:tgtEl>
                          <p:spTgt spid="1050412"/>
                        </p:tgtEl>
                        <p:attrNameLst>
                          <p:attrName>ppt_x</p:attrName>
                        </p:attrNameLst>
                      </p:cBhvr>
                      <p:tavLst>
                        <p:tav tm="0">
                          <p:val>
                            <p:strVal val="0-#ppt_w/2"/>
                          </p:val>
                        </p:tav>
                        <p:tav tm="100000">
                          <p:val>
                            <p:strVal val="#ppt_x"/>
                          </p:val>
                        </p:tav>
                      </p:tavLst>
                    </p:anim>
                    <p:anim calcmode="lin" valueType="num">
                      <p:cBhvr additive="base">
                        <p:cTn dur="750" fill="hold"/>
                        <p:tgtEl>
                          <p:spTgt spid="1050412"/>
                        </p:tgtEl>
                        <p:attrNameLst>
                          <p:attrName>ppt_y</p:attrName>
                        </p:attrNameLst>
                      </p:cBhvr>
                      <p:tavLst>
                        <p:tav tm="0">
                          <p:val>
                            <p:strVal val="1+#ppt_h/2"/>
                          </p:val>
                        </p:tav>
                        <p:tav tm="100000">
                          <p:val>
                            <p:strVal val="#ppt_y"/>
                          </p:val>
                        </p:tav>
                      </p:tavLst>
                    </p:anim>
                  </p:childTnLst>
                </p:cTn>
              </p:par>
            </p:tnLst>
          </p:tmpl>
        </p:tmplLst>
      </p:bldP>
      <p:bldP spid="1050412" grpId="1" animBg="1">
        <p:tmplLst>
          <p:tmpl>
            <p:tnLst>
              <p:par>
                <p:cTn fill="hold" nodeType="withEffect" presetClass="entr" presetID="45" presetSubtype="0">
                  <p:stCondLst>
                    <p:cond delay="100"/>
                  </p:stCondLst>
                  <p:childTnLst>
                    <p:set>
                      <p:cBhvr>
                        <p:cTn dur="1" fill="hold">
                          <p:stCondLst>
                            <p:cond delay="0"/>
                          </p:stCondLst>
                        </p:cTn>
                        <p:tgtEl>
                          <p:spTgt spid="1050412"/>
                        </p:tgtEl>
                        <p:attrNameLst>
                          <p:attrName>style.visibility</p:attrName>
                        </p:attrNameLst>
                      </p:cBhvr>
                      <p:to>
                        <p:strVal val="visible"/>
                      </p:to>
                    </p:set>
                    <p:animEffect transition="in" filter="fade">
                      <p:cBhvr>
                        <p:cTn dur="750"/>
                        <p:tgtEl>
                          <p:spTgt spid="1050412"/>
                        </p:tgtEl>
                      </p:cBhvr>
                    </p:animEffect>
                    <p:anim calcmode="lin" valueType="num">
                      <p:cBhvr>
                        <p:cTn dur="750" fill="hold"/>
                        <p:tgtEl>
                          <p:spTgt spid="1050412"/>
                        </p:tgtEl>
                        <p:attrNameLst>
                          <p:attrName>ppt_w</p:attrName>
                        </p:attrNameLst>
                      </p:cBhvr>
                      <p:tavLst>
                        <p:tav fmla="#ppt_w*sin(2.5*pi*$)" tm="0">
                          <p:val>
                            <p:fltVal val="0.0"/>
                          </p:val>
                        </p:tav>
                        <p:tav tm="100000">
                          <p:val>
                            <p:fltVal val="1.0"/>
                          </p:val>
                        </p:tav>
                      </p:tavLst>
                    </p:anim>
                    <p:anim calcmode="lin" valueType="num">
                      <p:cBhvr>
                        <p:cTn dur="750" fill="hold"/>
                        <p:tgtEl>
                          <p:spTgt spid="1050412"/>
                        </p:tgtEl>
                        <p:attrNameLst>
                          <p:attrName>ppt_h</p:attrName>
                        </p:attrNameLst>
                      </p:cBhvr>
                      <p:tavLst>
                        <p:tav tm="0">
                          <p:val>
                            <p:strVal val="#ppt_h"/>
                          </p:val>
                        </p:tav>
                        <p:tav tm="100000">
                          <p:val>
                            <p:strVal val="#ppt_h"/>
                          </p:val>
                        </p:tav>
                      </p:tavLst>
                    </p:anim>
                  </p:childTnLst>
                </p:cTn>
              </p:par>
            </p:tnLst>
          </p:tmpl>
        </p:tmplLst>
      </p:bldP>
      <p:bldP spid="1050413" grpId="0" animBg="1">
        <p:tmplLst>
          <p:tmpl>
            <p:tnLst>
              <p:par>
                <p:cTn decel="100000" fill="hold" nodeType="withEffect" presetClass="entr" presetID="2" presetSubtype="12">
                  <p:stCondLst>
                    <p:cond delay="200"/>
                  </p:stCondLst>
                  <p:childTnLst>
                    <p:set>
                      <p:cBhvr>
                        <p:cTn dur="1" fill="hold">
                          <p:stCondLst>
                            <p:cond delay="0"/>
                          </p:stCondLst>
                        </p:cTn>
                        <p:tgtEl>
                          <p:spTgt spid="1050413"/>
                        </p:tgtEl>
                        <p:attrNameLst>
                          <p:attrName>style.visibility</p:attrName>
                        </p:attrNameLst>
                      </p:cBhvr>
                      <p:to>
                        <p:strVal val="visible"/>
                      </p:to>
                    </p:set>
                    <p:anim calcmode="lin" valueType="num">
                      <p:cBhvr additive="base">
                        <p:cTn dur="750" fill="hold"/>
                        <p:tgtEl>
                          <p:spTgt spid="1050413"/>
                        </p:tgtEl>
                        <p:attrNameLst>
                          <p:attrName>ppt_x</p:attrName>
                        </p:attrNameLst>
                      </p:cBhvr>
                      <p:tavLst>
                        <p:tav tm="0">
                          <p:val>
                            <p:strVal val="0-#ppt_w/2"/>
                          </p:val>
                        </p:tav>
                        <p:tav tm="100000">
                          <p:val>
                            <p:strVal val="#ppt_x"/>
                          </p:val>
                        </p:tav>
                      </p:tavLst>
                    </p:anim>
                    <p:anim calcmode="lin" valueType="num">
                      <p:cBhvr additive="base">
                        <p:cTn dur="750" fill="hold"/>
                        <p:tgtEl>
                          <p:spTgt spid="1050413"/>
                        </p:tgtEl>
                        <p:attrNameLst>
                          <p:attrName>ppt_y</p:attrName>
                        </p:attrNameLst>
                      </p:cBhvr>
                      <p:tavLst>
                        <p:tav tm="0">
                          <p:val>
                            <p:strVal val="1+#ppt_h/2"/>
                          </p:val>
                        </p:tav>
                        <p:tav tm="100000">
                          <p:val>
                            <p:strVal val="#ppt_y"/>
                          </p:val>
                        </p:tav>
                      </p:tavLst>
                    </p:anim>
                  </p:childTnLst>
                </p:cTn>
              </p:par>
            </p:tnLst>
          </p:tmpl>
        </p:tmplLst>
      </p:bldP>
      <p:bldP spid="1050413" grpId="1" animBg="1">
        <p:tmplLst>
          <p:tmpl>
            <p:tnLst>
              <p:par>
                <p:cTn fill="hold" nodeType="withEffect" presetClass="entr" presetID="45" presetSubtype="0">
                  <p:stCondLst>
                    <p:cond delay="200"/>
                  </p:stCondLst>
                  <p:childTnLst>
                    <p:set>
                      <p:cBhvr>
                        <p:cTn dur="1" fill="hold">
                          <p:stCondLst>
                            <p:cond delay="0"/>
                          </p:stCondLst>
                        </p:cTn>
                        <p:tgtEl>
                          <p:spTgt spid="1050413"/>
                        </p:tgtEl>
                        <p:attrNameLst>
                          <p:attrName>style.visibility</p:attrName>
                        </p:attrNameLst>
                      </p:cBhvr>
                      <p:to>
                        <p:strVal val="visible"/>
                      </p:to>
                    </p:set>
                    <p:animEffect transition="in" filter="fade">
                      <p:cBhvr>
                        <p:cTn dur="750"/>
                        <p:tgtEl>
                          <p:spTgt spid="1050413"/>
                        </p:tgtEl>
                      </p:cBhvr>
                    </p:animEffect>
                    <p:anim calcmode="lin" valueType="num">
                      <p:cBhvr>
                        <p:cTn dur="750" fill="hold"/>
                        <p:tgtEl>
                          <p:spTgt spid="1050413"/>
                        </p:tgtEl>
                        <p:attrNameLst>
                          <p:attrName>ppt_w</p:attrName>
                        </p:attrNameLst>
                      </p:cBhvr>
                      <p:tavLst>
                        <p:tav fmla="#ppt_w*sin(2.5*pi*$)" tm="0">
                          <p:val>
                            <p:fltVal val="0.0"/>
                          </p:val>
                        </p:tav>
                        <p:tav tm="100000">
                          <p:val>
                            <p:fltVal val="1.0"/>
                          </p:val>
                        </p:tav>
                      </p:tavLst>
                    </p:anim>
                    <p:anim calcmode="lin" valueType="num">
                      <p:cBhvr>
                        <p:cTn dur="750" fill="hold"/>
                        <p:tgtEl>
                          <p:spTgt spid="1050413"/>
                        </p:tgtEl>
                        <p:attrNameLst>
                          <p:attrName>ppt_h</p:attrName>
                        </p:attrNameLst>
                      </p:cBhvr>
                      <p:tavLst>
                        <p:tav tm="0">
                          <p:val>
                            <p:strVal val="#ppt_h"/>
                          </p:val>
                        </p:tav>
                        <p:tav tm="100000">
                          <p:val>
                            <p:strVal val="#ppt_h"/>
                          </p:val>
                        </p:tav>
                      </p:tavLst>
                    </p:anim>
                  </p:childTnLst>
                </p:cTn>
              </p:par>
            </p:tnLst>
          </p:tmpl>
        </p:tmplLst>
      </p:bldP>
      <p:bldP spid="1050414" grpId="0" animBg="1">
        <p:tmplLst>
          <p:tmpl>
            <p:tnLst>
              <p:par>
                <p:cTn decel="100000" fill="hold" nodeType="withEffect" presetClass="entr" presetID="2" presetSubtype="12">
                  <p:stCondLst>
                    <p:cond delay="300"/>
                  </p:stCondLst>
                  <p:childTnLst>
                    <p:set>
                      <p:cBhvr>
                        <p:cTn dur="1" fill="hold">
                          <p:stCondLst>
                            <p:cond delay="0"/>
                          </p:stCondLst>
                        </p:cTn>
                        <p:tgtEl>
                          <p:spTgt spid="1050414"/>
                        </p:tgtEl>
                        <p:attrNameLst>
                          <p:attrName>style.visibility</p:attrName>
                        </p:attrNameLst>
                      </p:cBhvr>
                      <p:to>
                        <p:strVal val="visible"/>
                      </p:to>
                    </p:set>
                    <p:anim calcmode="lin" valueType="num">
                      <p:cBhvr additive="base">
                        <p:cTn dur="750" fill="hold"/>
                        <p:tgtEl>
                          <p:spTgt spid="1050414"/>
                        </p:tgtEl>
                        <p:attrNameLst>
                          <p:attrName>ppt_x</p:attrName>
                        </p:attrNameLst>
                      </p:cBhvr>
                      <p:tavLst>
                        <p:tav tm="0">
                          <p:val>
                            <p:strVal val="0-#ppt_w/2"/>
                          </p:val>
                        </p:tav>
                        <p:tav tm="100000">
                          <p:val>
                            <p:strVal val="#ppt_x"/>
                          </p:val>
                        </p:tav>
                      </p:tavLst>
                    </p:anim>
                    <p:anim calcmode="lin" valueType="num">
                      <p:cBhvr additive="base">
                        <p:cTn dur="750" fill="hold"/>
                        <p:tgtEl>
                          <p:spTgt spid="1050414"/>
                        </p:tgtEl>
                        <p:attrNameLst>
                          <p:attrName>ppt_y</p:attrName>
                        </p:attrNameLst>
                      </p:cBhvr>
                      <p:tavLst>
                        <p:tav tm="0">
                          <p:val>
                            <p:strVal val="1+#ppt_h/2"/>
                          </p:val>
                        </p:tav>
                        <p:tav tm="100000">
                          <p:val>
                            <p:strVal val="#ppt_y"/>
                          </p:val>
                        </p:tav>
                      </p:tavLst>
                    </p:anim>
                  </p:childTnLst>
                </p:cTn>
              </p:par>
            </p:tnLst>
          </p:tmpl>
        </p:tmplLst>
      </p:bldP>
      <p:bldP spid="1050414" grpId="1" animBg="1">
        <p:tmplLst>
          <p:tmpl>
            <p:tnLst>
              <p:par>
                <p:cTn fill="hold" nodeType="withEffect" presetClass="entr" presetID="45" presetSubtype="0">
                  <p:stCondLst>
                    <p:cond delay="300"/>
                  </p:stCondLst>
                  <p:childTnLst>
                    <p:set>
                      <p:cBhvr>
                        <p:cTn dur="1" fill="hold">
                          <p:stCondLst>
                            <p:cond delay="0"/>
                          </p:stCondLst>
                        </p:cTn>
                        <p:tgtEl>
                          <p:spTgt spid="1050414"/>
                        </p:tgtEl>
                        <p:attrNameLst>
                          <p:attrName>style.visibility</p:attrName>
                        </p:attrNameLst>
                      </p:cBhvr>
                      <p:to>
                        <p:strVal val="visible"/>
                      </p:to>
                    </p:set>
                    <p:animEffect transition="in" filter="fade">
                      <p:cBhvr>
                        <p:cTn dur="750"/>
                        <p:tgtEl>
                          <p:spTgt spid="1050414"/>
                        </p:tgtEl>
                      </p:cBhvr>
                    </p:animEffect>
                    <p:anim calcmode="lin" valueType="num">
                      <p:cBhvr>
                        <p:cTn dur="750" fill="hold"/>
                        <p:tgtEl>
                          <p:spTgt spid="1050414"/>
                        </p:tgtEl>
                        <p:attrNameLst>
                          <p:attrName>ppt_w</p:attrName>
                        </p:attrNameLst>
                      </p:cBhvr>
                      <p:tavLst>
                        <p:tav fmla="#ppt_w*sin(2.5*pi*$)" tm="0">
                          <p:val>
                            <p:fltVal val="0.0"/>
                          </p:val>
                        </p:tav>
                        <p:tav tm="100000">
                          <p:val>
                            <p:fltVal val="1.0"/>
                          </p:val>
                        </p:tav>
                      </p:tavLst>
                    </p:anim>
                    <p:anim calcmode="lin" valueType="num">
                      <p:cBhvr>
                        <p:cTn dur="750" fill="hold"/>
                        <p:tgtEl>
                          <p:spTgt spid="1050414"/>
                        </p:tgtEl>
                        <p:attrNameLst>
                          <p:attrName>ppt_h</p:attrName>
                        </p:attrNameLst>
                      </p:cBhvr>
                      <p:tavLst>
                        <p:tav tm="0">
                          <p:val>
                            <p:strVal val="#ppt_h"/>
                          </p:val>
                        </p:tav>
                        <p:tav tm="100000">
                          <p:val>
                            <p:strVal val="#ppt_h"/>
                          </p:val>
                        </p:tav>
                      </p:tavLst>
                    </p:anim>
                  </p:childTnLst>
                </p:cTn>
              </p:par>
            </p:tnLst>
          </p:tmpl>
        </p:tmplLst>
      </p:bldP>
      <p:bldP spid="1050415" grpId="0">
        <p:tmplLst>
          <p:tmpl>
            <p:tnLst>
              <p:par>
                <p:cTn decel="100000" fill="hold" nodeType="withEffect" presetClass="entr" presetID="2" presetSubtype="12">
                  <p:stCondLst>
                    <p:cond delay="100"/>
                  </p:stCondLst>
                  <p:childTnLst>
                    <p:set>
                      <p:cBhvr>
                        <p:cTn dur="1" fill="hold">
                          <p:stCondLst>
                            <p:cond delay="0"/>
                          </p:stCondLst>
                        </p:cTn>
                        <p:tgtEl>
                          <p:spTgt spid="1050415"/>
                        </p:tgtEl>
                        <p:attrNameLst>
                          <p:attrName>style.visibility</p:attrName>
                        </p:attrNameLst>
                      </p:cBhvr>
                      <p:to>
                        <p:strVal val="visible"/>
                      </p:to>
                    </p:set>
                    <p:anim calcmode="lin" valueType="num">
                      <p:cBhvr additive="base">
                        <p:cTn dur="750" fill="hold"/>
                        <p:tgtEl>
                          <p:spTgt spid="1050415"/>
                        </p:tgtEl>
                        <p:attrNameLst>
                          <p:attrName>ppt_x</p:attrName>
                        </p:attrNameLst>
                      </p:cBhvr>
                      <p:tavLst>
                        <p:tav tm="0">
                          <p:val>
                            <p:strVal val="0-#ppt_w/2"/>
                          </p:val>
                        </p:tav>
                        <p:tav tm="100000">
                          <p:val>
                            <p:strVal val="#ppt_x"/>
                          </p:val>
                        </p:tav>
                      </p:tavLst>
                    </p:anim>
                    <p:anim calcmode="lin" valueType="num">
                      <p:cBhvr additive="base">
                        <p:cTn dur="750" fill="hold"/>
                        <p:tgtEl>
                          <p:spTgt spid="1050415"/>
                        </p:tgtEl>
                        <p:attrNameLst>
                          <p:attrName>ppt_y</p:attrName>
                        </p:attrNameLst>
                      </p:cBhvr>
                      <p:tavLst>
                        <p:tav tm="0">
                          <p:val>
                            <p:strVal val="1+#ppt_h/2"/>
                          </p:val>
                        </p:tav>
                        <p:tav tm="100000">
                          <p:val>
                            <p:strVal val="#ppt_y"/>
                          </p:val>
                        </p:tav>
                      </p:tavLst>
                    </p:anim>
                  </p:childTnLst>
                </p:cTn>
              </p:par>
            </p:tnLst>
          </p:tmpl>
        </p:tmplLst>
      </p:bldP>
      <p:bldP spid="1050416" grpId="0"/>
      <p:bldP spid="1050417" grpId="0" build="p">
        <p:tmplLst>
          <p:tmpl lvl="1">
            <p:tnLst>
              <p:par>
                <p:cTn decel="100000" fill="hold" nodeType="afterEffect" presetClass="entr" presetID="2" presetSubtype="12">
                  <p:stCondLst>
                    <p:cond delay="0"/>
                  </p:stCondLst>
                  <p:iterate type="wd">
                    <p:tmPct val="10000"/>
                  </p:iterate>
                  <p:childTnLst>
                    <p:set>
                      <p:cBhvr>
                        <p:cTn dur="1" fill="hold">
                          <p:stCondLst>
                            <p:cond delay="0"/>
                          </p:stCondLst>
                        </p:cTn>
                        <p:tgtEl>
                          <p:spTgt spid="1050417"/>
                        </p:tgtEl>
                        <p:attrNameLst>
                          <p:attrName>style.visibility</p:attrName>
                        </p:attrNameLst>
                      </p:cBhvr>
                      <p:to>
                        <p:strVal val="visible"/>
                      </p:to>
                    </p:set>
                    <p:anim calcmode="lin" valueType="num">
                      <p:cBhvr additive="base">
                        <p:cTn dur="750" fill="hold"/>
                        <p:tgtEl>
                          <p:spTgt spid="1050417"/>
                        </p:tgtEl>
                        <p:attrNameLst>
                          <p:attrName>ppt_x</p:attrName>
                        </p:attrNameLst>
                      </p:cBhvr>
                      <p:tavLst>
                        <p:tav tm="0">
                          <p:val>
                            <p:strVal val="0-#ppt_w/2"/>
                          </p:val>
                        </p:tav>
                        <p:tav tm="100000">
                          <p:val>
                            <p:strVal val="#ppt_x"/>
                          </p:val>
                        </p:tav>
                      </p:tavLst>
                    </p:anim>
                    <p:anim calcmode="lin" valueType="num">
                      <p:cBhvr additive="base">
                        <p:cTn dur="750" fill="hold"/>
                        <p:tgtEl>
                          <p:spTgt spid="1050417"/>
                        </p:tgtEl>
                        <p:attrNameLst>
                          <p:attrName>ppt_y</p:attrName>
                        </p:attrNameLst>
                      </p:cBhvr>
                      <p:tavLst>
                        <p:tav tm="0">
                          <p:val>
                            <p:strVal val="1+#ppt_h/2"/>
                          </p:val>
                        </p:tav>
                        <p:tav tm="100000">
                          <p:val>
                            <p:strVal val="#ppt_y"/>
                          </p:val>
                        </p:tav>
                      </p:tavLst>
                    </p:anim>
                  </p:childTnLst>
                </p:cTn>
              </p:par>
            </p:tnLst>
          </p:tmpl>
        </p:tmplLst>
      </p:bldP>
      <p:bldP spid="1050418" grpId="0" animBg="1">
        <p:tmplLst>
          <p:tmpl>
            <p:tnLst>
              <p:par>
                <p:cTn decel="100000" fill="hold" nodeType="withEffect" presetClass="entr" presetID="2" presetSubtype="12">
                  <p:stCondLst>
                    <p:cond delay="400"/>
                  </p:stCondLst>
                  <p:childTnLst>
                    <p:set>
                      <p:cBhvr>
                        <p:cTn dur="1" fill="hold">
                          <p:stCondLst>
                            <p:cond delay="0"/>
                          </p:stCondLst>
                        </p:cTn>
                        <p:tgtEl>
                          <p:spTgt spid="1050418"/>
                        </p:tgtEl>
                        <p:attrNameLst>
                          <p:attrName>style.visibility</p:attrName>
                        </p:attrNameLst>
                      </p:cBhvr>
                      <p:to>
                        <p:strVal val="visible"/>
                      </p:to>
                    </p:set>
                    <p:anim calcmode="lin" valueType="num">
                      <p:cBhvr additive="base">
                        <p:cTn dur="750" fill="hold"/>
                        <p:tgtEl>
                          <p:spTgt spid="1050418"/>
                        </p:tgtEl>
                        <p:attrNameLst>
                          <p:attrName>ppt_x</p:attrName>
                        </p:attrNameLst>
                      </p:cBhvr>
                      <p:tavLst>
                        <p:tav tm="0">
                          <p:val>
                            <p:strVal val="0-#ppt_w/2"/>
                          </p:val>
                        </p:tav>
                        <p:tav tm="100000">
                          <p:val>
                            <p:strVal val="#ppt_x"/>
                          </p:val>
                        </p:tav>
                      </p:tavLst>
                    </p:anim>
                    <p:anim calcmode="lin" valueType="num">
                      <p:cBhvr additive="base">
                        <p:cTn dur="750" fill="hold"/>
                        <p:tgtEl>
                          <p:spTgt spid="1050418"/>
                        </p:tgtEl>
                        <p:attrNameLst>
                          <p:attrName>ppt_y</p:attrName>
                        </p:attrNameLst>
                      </p:cBhvr>
                      <p:tavLst>
                        <p:tav tm="0">
                          <p:val>
                            <p:strVal val="1+#ppt_h/2"/>
                          </p:val>
                        </p:tav>
                        <p:tav tm="100000">
                          <p:val>
                            <p:strVal val="#ppt_y"/>
                          </p:val>
                        </p:tav>
                      </p:tavLst>
                    </p:anim>
                  </p:childTnLst>
                </p:cTn>
              </p:par>
            </p:tnLst>
          </p:tmpl>
        </p:tmplLst>
      </p:bldP>
      <p:bldP spid="1050418" grpId="1" animBg="1">
        <p:tmplLst>
          <p:tmpl>
            <p:tnLst>
              <p:par>
                <p:cTn fill="hold" nodeType="withEffect" presetClass="entr" presetID="45" presetSubtype="0">
                  <p:stCondLst>
                    <p:cond delay="400"/>
                  </p:stCondLst>
                  <p:childTnLst>
                    <p:set>
                      <p:cBhvr>
                        <p:cTn dur="1" fill="hold">
                          <p:stCondLst>
                            <p:cond delay="0"/>
                          </p:stCondLst>
                        </p:cTn>
                        <p:tgtEl>
                          <p:spTgt spid="1050418"/>
                        </p:tgtEl>
                        <p:attrNameLst>
                          <p:attrName>style.visibility</p:attrName>
                        </p:attrNameLst>
                      </p:cBhvr>
                      <p:to>
                        <p:strVal val="visible"/>
                      </p:to>
                    </p:set>
                    <p:animEffect transition="in" filter="fade">
                      <p:cBhvr>
                        <p:cTn dur="750"/>
                        <p:tgtEl>
                          <p:spTgt spid="1050418"/>
                        </p:tgtEl>
                      </p:cBhvr>
                    </p:animEffect>
                    <p:anim calcmode="lin" valueType="num">
                      <p:cBhvr>
                        <p:cTn dur="750" fill="hold"/>
                        <p:tgtEl>
                          <p:spTgt spid="1050418"/>
                        </p:tgtEl>
                        <p:attrNameLst>
                          <p:attrName>ppt_w</p:attrName>
                        </p:attrNameLst>
                      </p:cBhvr>
                      <p:tavLst>
                        <p:tav fmla="#ppt_w*sin(2.5*pi*$)" tm="0">
                          <p:val>
                            <p:fltVal val="0.0"/>
                          </p:val>
                        </p:tav>
                        <p:tav tm="100000">
                          <p:val>
                            <p:fltVal val="1.0"/>
                          </p:val>
                        </p:tav>
                      </p:tavLst>
                    </p:anim>
                    <p:anim calcmode="lin" valueType="num">
                      <p:cBhvr>
                        <p:cTn dur="750" fill="hold"/>
                        <p:tgtEl>
                          <p:spTgt spid="1050418"/>
                        </p:tgtEl>
                        <p:attrNameLst>
                          <p:attrName>ppt_h</p:attrName>
                        </p:attrNameLst>
                      </p:cBhvr>
                      <p:tavLst>
                        <p:tav tm="0">
                          <p:val>
                            <p:strVal val="#ppt_h"/>
                          </p:val>
                        </p:tav>
                        <p:tav tm="100000">
                          <p:val>
                            <p:strVal val="#ppt_h"/>
                          </p:val>
                        </p:tav>
                      </p:tavLst>
                    </p:anim>
                  </p:childTnLst>
                </p:cTn>
              </p:par>
            </p:tnLst>
          </p:tmpl>
        </p:tmplLst>
      </p:bldP>
      <p:bldP spid="1050419" grpId="0" animBg="1">
        <p:tmplLst>
          <p:tmpl>
            <p:tnLst>
              <p:par>
                <p:cTn decel="100000" fill="hold" nodeType="afterEffect" presetClass="entr" presetID="2" presetSubtype="12">
                  <p:stCondLst>
                    <p:cond delay="0"/>
                  </p:stCondLst>
                  <p:childTnLst>
                    <p:set>
                      <p:cBhvr>
                        <p:cTn dur="1" fill="hold">
                          <p:stCondLst>
                            <p:cond delay="0"/>
                          </p:stCondLst>
                        </p:cTn>
                        <p:tgtEl>
                          <p:spTgt spid="1050419"/>
                        </p:tgtEl>
                        <p:attrNameLst>
                          <p:attrName>style.visibility</p:attrName>
                        </p:attrNameLst>
                      </p:cBhvr>
                      <p:to>
                        <p:strVal val="visible"/>
                      </p:to>
                    </p:set>
                    <p:anim calcmode="lin" valueType="num">
                      <p:cBhvr additive="base">
                        <p:cTn dur="750" fill="hold"/>
                        <p:tgtEl>
                          <p:spTgt spid="1050419"/>
                        </p:tgtEl>
                        <p:attrNameLst>
                          <p:attrName>ppt_x</p:attrName>
                        </p:attrNameLst>
                      </p:cBhvr>
                      <p:tavLst>
                        <p:tav tm="0">
                          <p:val>
                            <p:strVal val="0-#ppt_w/2"/>
                          </p:val>
                        </p:tav>
                        <p:tav tm="100000">
                          <p:val>
                            <p:strVal val="#ppt_x"/>
                          </p:val>
                        </p:tav>
                      </p:tavLst>
                    </p:anim>
                    <p:anim calcmode="lin" valueType="num">
                      <p:cBhvr additive="base">
                        <p:cTn dur="750" fill="hold"/>
                        <p:tgtEl>
                          <p:spTgt spid="1050419"/>
                        </p:tgtEl>
                        <p:attrNameLst>
                          <p:attrName>ppt_y</p:attrName>
                        </p:attrNameLst>
                      </p:cBhvr>
                      <p:tavLst>
                        <p:tav tm="0">
                          <p:val>
                            <p:strVal val="1+#ppt_h/2"/>
                          </p:val>
                        </p:tav>
                        <p:tav tm="100000">
                          <p:val>
                            <p:strVal val="#ppt_y"/>
                          </p:val>
                        </p:tav>
                      </p:tavLst>
                    </p:anim>
                  </p:childTnLst>
                </p:cTn>
              </p:par>
            </p:tnLst>
          </p:tmpl>
        </p:tmplLst>
      </p:bldP>
      <p:bldP spid="1050419" grpId="1" animBg="1">
        <p:tmplLst>
          <p:tmpl>
            <p:tnLst>
              <p:par>
                <p:cTn fill="hold" nodeType="withEffect" presetClass="entr" presetID="45" presetSubtype="0">
                  <p:stCondLst>
                    <p:cond delay="0"/>
                  </p:stCondLst>
                  <p:childTnLst>
                    <p:set>
                      <p:cBhvr>
                        <p:cTn dur="1" fill="hold">
                          <p:stCondLst>
                            <p:cond delay="0"/>
                          </p:stCondLst>
                        </p:cTn>
                        <p:tgtEl>
                          <p:spTgt spid="1050419"/>
                        </p:tgtEl>
                        <p:attrNameLst>
                          <p:attrName>style.visibility</p:attrName>
                        </p:attrNameLst>
                      </p:cBhvr>
                      <p:to>
                        <p:strVal val="visible"/>
                      </p:to>
                    </p:set>
                    <p:animEffect transition="in" filter="fade">
                      <p:cBhvr>
                        <p:cTn dur="750"/>
                        <p:tgtEl>
                          <p:spTgt spid="1050419"/>
                        </p:tgtEl>
                      </p:cBhvr>
                    </p:animEffect>
                    <p:anim calcmode="lin" valueType="num">
                      <p:cBhvr>
                        <p:cTn dur="750" fill="hold"/>
                        <p:tgtEl>
                          <p:spTgt spid="1050419"/>
                        </p:tgtEl>
                        <p:attrNameLst>
                          <p:attrName>ppt_w</p:attrName>
                        </p:attrNameLst>
                      </p:cBhvr>
                      <p:tavLst>
                        <p:tav fmla="#ppt_w*sin(2.5*pi*$)" tm="0">
                          <p:val>
                            <p:fltVal val="0.0"/>
                          </p:val>
                        </p:tav>
                        <p:tav tm="100000">
                          <p:val>
                            <p:fltVal val="1.0"/>
                          </p:val>
                        </p:tav>
                      </p:tavLst>
                    </p:anim>
                    <p:anim calcmode="lin" valueType="num">
                      <p:cBhvr>
                        <p:cTn dur="750" fill="hold"/>
                        <p:tgtEl>
                          <p:spTgt spid="1050419"/>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254" name=""/>
        <p:cNvGrpSpPr/>
        <p:nvPr/>
      </p:nvGrpSpPr>
      <p:grpSpPr>
        <a:xfrm>
          <a:off x="0" y="0"/>
          <a:ext cx="0" cy="0"/>
          <a:chOff x="0" y="0"/>
          <a:chExt cx="0" cy="0"/>
        </a:xfrm>
      </p:grpSpPr>
      <p:sp>
        <p:nvSpPr>
          <p:cNvPr id="1050247"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p>
            <a:r>
              <a:rPr altLang="ja-JP" dirty="0" kumimoji="1" lang="en-US"/>
              <a:t>Add an image</a:t>
            </a:r>
            <a:endParaRPr altLang="en-US" dirty="0" kumimoji="1" lang="ja-JP"/>
          </a:p>
        </p:txBody>
      </p:sp>
      <p:sp>
        <p:nvSpPr>
          <p:cNvPr id="1050248" name="テキスト プレースホルダー 5"/>
          <p:cNvSpPr>
            <a:spLocks noGrp="1"/>
          </p:cNvSpPr>
          <p:nvPr>
            <p:ph type="body" sz="quarter" idx="11" hasCustomPrompt="1"/>
          </p:nvPr>
        </p:nvSpPr>
        <p:spPr>
          <a:xfrm>
            <a:off x="10799390" y="2911252"/>
            <a:ext cx="6768554" cy="6768554"/>
          </a:xfrm>
          <a:prstGeom prst="ellipse"/>
          <a:solidFill>
            <a:schemeClr val="accent1">
              <a:alpha val="80000"/>
            </a:schemeClr>
          </a:solidFill>
        </p:spPr>
        <p:txBody>
          <a:bodyPr/>
          <a:p>
            <a:pPr lvl="0"/>
            <a:r>
              <a:rPr altLang="ja-JP" dirty="0" kumimoji="1" lang="en-US"/>
              <a:t> </a:t>
            </a:r>
            <a:endParaRPr altLang="en-US" dirty="0" kumimoji="1" lang="ja-JP"/>
          </a:p>
        </p:txBody>
      </p:sp>
      <p:sp>
        <p:nvSpPr>
          <p:cNvPr id="1050249" name="テキスト プレースホルダー 5"/>
          <p:cNvSpPr>
            <a:spLocks noGrp="1"/>
          </p:cNvSpPr>
          <p:nvPr>
            <p:ph type="body" sz="quarter" idx="12" hasCustomPrompt="1"/>
          </p:nvPr>
        </p:nvSpPr>
        <p:spPr>
          <a:xfrm>
            <a:off x="16488022" y="2263180"/>
            <a:ext cx="1440160" cy="1440160"/>
          </a:xfrm>
          <a:prstGeom prst="ellipse"/>
          <a:solidFill>
            <a:schemeClr val="accent3">
              <a:alpha val="80000"/>
            </a:schemeClr>
          </a:solidFill>
        </p:spPr>
        <p:txBody>
          <a:bodyPr/>
          <a:lstStyle>
            <a:lvl1pPr>
              <a:defRPr>
                <a:latin typeface="Route 159 UltraLight" pitchFamily="50" charset="0"/>
              </a:defRPr>
            </a:lvl1pPr>
          </a:lstStyle>
          <a:p>
            <a:pPr lvl="0"/>
            <a:r>
              <a:rPr altLang="ja-JP" dirty="0" kumimoji="1" lang="en-US"/>
              <a:t> </a:t>
            </a:r>
            <a:endParaRPr altLang="en-US" dirty="0" kumimoji="1" lang="ja-JP"/>
          </a:p>
        </p:txBody>
      </p:sp>
      <p:sp>
        <p:nvSpPr>
          <p:cNvPr id="1050250" name="テキスト プレースホルダー 5"/>
          <p:cNvSpPr>
            <a:spLocks noGrp="1"/>
          </p:cNvSpPr>
          <p:nvPr>
            <p:ph type="body" sz="quarter" idx="13" hasCustomPrompt="1"/>
          </p:nvPr>
        </p:nvSpPr>
        <p:spPr>
          <a:xfrm>
            <a:off x="6766942" y="7779029"/>
            <a:ext cx="936104" cy="936104"/>
          </a:xfrm>
          <a:prstGeom prst="ellipse"/>
          <a:solidFill>
            <a:schemeClr val="accent2">
              <a:alpha val="80000"/>
            </a:schemeClr>
          </a:solidFill>
        </p:spPr>
        <p:txBody>
          <a:bodyPr/>
          <a:p>
            <a:pPr lvl="0"/>
            <a:r>
              <a:rPr altLang="ja-JP" dirty="0" kumimoji="1" lang="en-US"/>
              <a:t> </a:t>
            </a:r>
            <a:endParaRPr altLang="en-US" dirty="0" kumimoji="1" lang="ja-JP"/>
          </a:p>
        </p:txBody>
      </p:sp>
      <p:sp>
        <p:nvSpPr>
          <p:cNvPr id="1050251" name="テキスト プレースホルダー 5"/>
          <p:cNvSpPr>
            <a:spLocks noGrp="1"/>
          </p:cNvSpPr>
          <p:nvPr>
            <p:ph type="body" sz="quarter" idx="14" hasCustomPrompt="1"/>
          </p:nvPr>
        </p:nvSpPr>
        <p:spPr>
          <a:xfrm>
            <a:off x="8207102" y="8295804"/>
            <a:ext cx="1403177" cy="1403177"/>
          </a:xfrm>
          <a:prstGeom prst="ellipse"/>
          <a:solidFill>
            <a:schemeClr val="accent5">
              <a:alpha val="80000"/>
            </a:schemeClr>
          </a:solidFill>
        </p:spPr>
        <p:txBody>
          <a:bodyPr/>
          <a:p>
            <a:pPr lvl="0"/>
            <a:r>
              <a:rPr altLang="ja-JP" dirty="0" kumimoji="1" lang="en-US"/>
              <a:t> </a:t>
            </a:r>
            <a:endParaRPr altLang="en-US" dirty="0" kumimoji="1" lang="ja-JP"/>
          </a:p>
        </p:txBody>
      </p:sp>
      <p:sp>
        <p:nvSpPr>
          <p:cNvPr id="1050252" name="テキスト プレースホルダー 10"/>
          <p:cNvSpPr>
            <a:spLocks noGrp="1"/>
          </p:cNvSpPr>
          <p:nvPr>
            <p:ph type="body" sz="quarter" idx="15" hasCustomPrompt="1"/>
          </p:nvPr>
        </p:nvSpPr>
        <p:spPr>
          <a:xfrm>
            <a:off x="16596034"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altLang="ja-JP" dirty="0" kumimoji="1" lang="en-US"/>
              <a:t>9</a:t>
            </a:r>
            <a:endParaRPr altLang="en-US" dirty="0" kumimoji="1" lang="ja-JP"/>
          </a:p>
        </p:txBody>
      </p:sp>
      <p:sp>
        <p:nvSpPr>
          <p:cNvPr id="1050253" name="図プレースホルダー 12"/>
          <p:cNvSpPr>
            <a:spLocks noGrp="1"/>
          </p:cNvSpPr>
          <p:nvPr>
            <p:ph type="pic" sz="quarter" idx="16" hasCustomPrompt="1"/>
          </p:nvPr>
        </p:nvSpPr>
        <p:spPr>
          <a:xfrm>
            <a:off x="13607486" y="5143872"/>
            <a:ext cx="1152363" cy="1152363"/>
          </a:xfrm>
        </p:spPr>
        <p:txBody>
          <a:bodyPr/>
          <a:p>
            <a:r>
              <a:rPr altLang="ja-JP" dirty="0" kumimoji="1" lang="en-US"/>
              <a:t>Icon</a:t>
            </a:r>
            <a:endParaRPr altLang="en-US" dirty="0" kumimoji="1" lang="ja-JP"/>
          </a:p>
        </p:txBody>
      </p:sp>
      <p:sp>
        <p:nvSpPr>
          <p:cNvPr id="1050254" name="テキスト プレースホルダー 6"/>
          <p:cNvSpPr>
            <a:spLocks noGrp="1"/>
          </p:cNvSpPr>
          <p:nvPr>
            <p:ph type="body" sz="quarter" idx="17" hasCustomPrompt="1"/>
          </p:nvPr>
        </p:nvSpPr>
        <p:spPr>
          <a:xfrm>
            <a:off x="11015315" y="6439644"/>
            <a:ext cx="6336704" cy="1008112"/>
          </a:xfrm>
        </p:spPr>
        <p:txBody>
          <a:bodyPr anchor="ctr">
            <a:normAutofit/>
          </a:bodyPr>
          <a:lstStyle>
            <a:lvl1pPr algn="ctr">
              <a:defRPr baseline="0" sz="4400">
                <a:solidFill>
                  <a:schemeClr val="bg1"/>
                </a:solidFill>
                <a:latin typeface="Route 159 Light" pitchFamily="50" charset="0"/>
              </a:defRPr>
            </a:lvl1pPr>
          </a:lstStyle>
          <a:p>
            <a:pPr lvl="0"/>
            <a:r>
              <a:rPr altLang="ja-JP" dirty="0" kumimoji="1" lang="en-US"/>
              <a:t>Text goes here</a:t>
            </a:r>
            <a:endParaRPr altLang="en-US" dirty="0" kumimoji="1" lang="ja-JP"/>
          </a:p>
        </p:txBody>
      </p:sp>
      <p:sp>
        <p:nvSpPr>
          <p:cNvPr id="1050255" name="テキスト プレースホルダー 5"/>
          <p:cNvSpPr>
            <a:spLocks noGrp="1"/>
          </p:cNvSpPr>
          <p:nvPr>
            <p:ph type="body" sz="quarter" idx="18" hasCustomPrompt="1"/>
          </p:nvPr>
        </p:nvSpPr>
        <p:spPr>
          <a:xfrm>
            <a:off x="9610279" y="7186443"/>
            <a:ext cx="1185172" cy="1185172"/>
          </a:xfrm>
          <a:prstGeom prst="ellipse"/>
          <a:solidFill>
            <a:schemeClr val="accent6">
              <a:alpha val="80000"/>
            </a:schemeClr>
          </a:solidFill>
        </p:spPr>
        <p:txBody>
          <a:bodyPr/>
          <a:p>
            <a:pPr lvl="0"/>
            <a:r>
              <a:rPr altLang="ja-JP" dirty="0" kumimoji="1" lang="en-US"/>
              <a:t> </a:t>
            </a:r>
            <a:endParaRPr altLang="en-US" dirty="0" kumimoji="1" lang="ja-JP"/>
          </a:p>
        </p:txBody>
      </p:sp>
      <p:sp>
        <p:nvSpPr>
          <p:cNvPr id="1050256" name="テキスト プレースホルダー 5"/>
          <p:cNvSpPr>
            <a:spLocks noGrp="1"/>
          </p:cNvSpPr>
          <p:nvPr>
            <p:ph type="body" sz="quarter" idx="19" hasCustomPrompt="1"/>
          </p:nvPr>
        </p:nvSpPr>
        <p:spPr>
          <a:xfrm>
            <a:off x="15695935" y="1436231"/>
            <a:ext cx="792087" cy="792087"/>
          </a:xfrm>
          <a:prstGeom prst="ellipse"/>
          <a:solidFill>
            <a:schemeClr val="accent4">
              <a:alpha val="80000"/>
            </a:schemeClr>
          </a:solidFill>
        </p:spPr>
        <p:txBody>
          <a:bodyPr/>
          <a:p>
            <a:pPr lvl="0"/>
            <a:r>
              <a:rPr altLang="ja-JP" dirty="0" kumimoji="1" lang="en-US"/>
              <a:t> </a:t>
            </a:r>
            <a:endParaRPr altLang="en-US" dirty="0"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14" presetSubtype="10">
                                  <p:stCondLst>
                                    <p:cond delay="0"/>
                                  </p:stCondLst>
                                  <p:childTnLst>
                                    <p:set>
                                      <p:cBhvr>
                                        <p:cTn dur="1" fill="hold" id="6">
                                          <p:stCondLst>
                                            <p:cond delay="0"/>
                                          </p:stCondLst>
                                        </p:cTn>
                                        <p:tgtEl>
                                          <p:spTgt spid="1050247"/>
                                        </p:tgtEl>
                                        <p:attrNameLst>
                                          <p:attrName>style.visibility</p:attrName>
                                        </p:attrNameLst>
                                      </p:cBhvr>
                                      <p:to>
                                        <p:strVal val="visible"/>
                                      </p:to>
                                    </p:set>
                                    <p:animEffect transition="in" filter="randombar(horizontal)">
                                      <p:cBhvr>
                                        <p:cTn dur="500" id="7"/>
                                        <p:tgtEl>
                                          <p:spTgt spid="1050247"/>
                                        </p:tgtEl>
                                      </p:cBhvr>
                                    </p:animEffect>
                                  </p:childTnLst>
                                </p:cTn>
                              </p:par>
                            </p:childTnLst>
                          </p:cTn>
                        </p:par>
                        <p:par>
                          <p:cTn fill="hold" id="8">
                            <p:stCondLst>
                              <p:cond delay="500"/>
                            </p:stCondLst>
                            <p:childTnLst>
                              <p:par>
                                <p:cTn decel="100000" fill="hold" grpId="0" id="9" nodeType="afterEffect" presetClass="entr" presetID="2" presetSubtype="6">
                                  <p:stCondLst>
                                    <p:cond delay="0"/>
                                  </p:stCondLst>
                                  <p:childTnLst>
                                    <p:set>
                                      <p:cBhvr>
                                        <p:cTn dur="1" fill="hold" id="10">
                                          <p:stCondLst>
                                            <p:cond delay="0"/>
                                          </p:stCondLst>
                                        </p:cTn>
                                        <p:tgtEl>
                                          <p:spTgt spid="1050256"/>
                                        </p:tgtEl>
                                        <p:attrNameLst>
                                          <p:attrName>style.visibility</p:attrName>
                                        </p:attrNameLst>
                                      </p:cBhvr>
                                      <p:to>
                                        <p:strVal val="visible"/>
                                      </p:to>
                                    </p:set>
                                    <p:anim calcmode="lin" valueType="num">
                                      <p:cBhvr additive="base">
                                        <p:cTn dur="750" fill="hold" id="11"/>
                                        <p:tgtEl>
                                          <p:spTgt spid="1050256"/>
                                        </p:tgtEl>
                                        <p:attrNameLst>
                                          <p:attrName>ppt_x</p:attrName>
                                        </p:attrNameLst>
                                      </p:cBhvr>
                                      <p:tavLst>
                                        <p:tav tm="0">
                                          <p:val>
                                            <p:strVal val="1+#ppt_w/2"/>
                                          </p:val>
                                        </p:tav>
                                        <p:tav tm="100000">
                                          <p:val>
                                            <p:strVal val="#ppt_x"/>
                                          </p:val>
                                        </p:tav>
                                      </p:tavLst>
                                    </p:anim>
                                    <p:anim calcmode="lin" valueType="num">
                                      <p:cBhvr additive="base">
                                        <p:cTn dur="750" fill="hold" id="12"/>
                                        <p:tgtEl>
                                          <p:spTgt spid="1050256"/>
                                        </p:tgtEl>
                                        <p:attrNameLst>
                                          <p:attrName>ppt_y</p:attrName>
                                        </p:attrNameLst>
                                      </p:cBhvr>
                                      <p:tavLst>
                                        <p:tav tm="0">
                                          <p:val>
                                            <p:strVal val="1+#ppt_h/2"/>
                                          </p:val>
                                        </p:tav>
                                        <p:tav tm="100000">
                                          <p:val>
                                            <p:strVal val="#ppt_y"/>
                                          </p:val>
                                        </p:tav>
                                      </p:tavLst>
                                    </p:anim>
                                  </p:childTnLst>
                                </p:cTn>
                              </p:par>
                              <p:par>
                                <p:cTn fill="hold" grpId="1" id="13" nodeType="withEffect" presetClass="entr" presetID="45" presetSubtype="0">
                                  <p:stCondLst>
                                    <p:cond delay="0"/>
                                  </p:stCondLst>
                                  <p:childTnLst>
                                    <p:set>
                                      <p:cBhvr>
                                        <p:cTn dur="1" fill="hold" id="14">
                                          <p:stCondLst>
                                            <p:cond delay="0"/>
                                          </p:stCondLst>
                                        </p:cTn>
                                        <p:tgtEl>
                                          <p:spTgt spid="1050256"/>
                                        </p:tgtEl>
                                        <p:attrNameLst>
                                          <p:attrName>style.visibility</p:attrName>
                                        </p:attrNameLst>
                                      </p:cBhvr>
                                      <p:to>
                                        <p:strVal val="visible"/>
                                      </p:to>
                                    </p:set>
                                    <p:animEffect transition="in" filter="fade">
                                      <p:cBhvr>
                                        <p:cTn dur="750" id="15"/>
                                        <p:tgtEl>
                                          <p:spTgt spid="1050256"/>
                                        </p:tgtEl>
                                      </p:cBhvr>
                                    </p:animEffect>
                                    <p:anim calcmode="lin" valueType="num">
                                      <p:cBhvr>
                                        <p:cTn dur="750" fill="hold" id="16"/>
                                        <p:tgtEl>
                                          <p:spTgt spid="1050256"/>
                                        </p:tgtEl>
                                        <p:attrNameLst>
                                          <p:attrName>ppt_w</p:attrName>
                                        </p:attrNameLst>
                                      </p:cBhvr>
                                      <p:tavLst>
                                        <p:tav fmla="#ppt_w*sin(2.5*pi*$)" tm="0">
                                          <p:val>
                                            <p:fltVal val="0.0"/>
                                          </p:val>
                                        </p:tav>
                                        <p:tav tm="100000">
                                          <p:val>
                                            <p:fltVal val="1.0"/>
                                          </p:val>
                                        </p:tav>
                                      </p:tavLst>
                                    </p:anim>
                                    <p:anim calcmode="lin" valueType="num">
                                      <p:cBhvr>
                                        <p:cTn dur="750" fill="hold" id="17"/>
                                        <p:tgtEl>
                                          <p:spTgt spid="1050256"/>
                                        </p:tgtEl>
                                        <p:attrNameLst>
                                          <p:attrName>ppt_h</p:attrName>
                                        </p:attrNameLst>
                                      </p:cBhvr>
                                      <p:tavLst>
                                        <p:tav tm="0">
                                          <p:val>
                                            <p:strVal val="#ppt_h"/>
                                          </p:val>
                                        </p:tav>
                                        <p:tav tm="100000">
                                          <p:val>
                                            <p:strVal val="#ppt_h"/>
                                          </p:val>
                                        </p:tav>
                                      </p:tavLst>
                                    </p:anim>
                                  </p:childTnLst>
                                </p:cTn>
                              </p:par>
                              <p:par>
                                <p:cTn decel="100000" fill="hold" grpId="0" id="18" nodeType="withEffect" presetClass="entr" presetID="2" presetSubtype="6">
                                  <p:stCondLst>
                                    <p:cond delay="100"/>
                                  </p:stCondLst>
                                  <p:childTnLst>
                                    <p:set>
                                      <p:cBhvr>
                                        <p:cTn dur="1" fill="hold" id="19">
                                          <p:stCondLst>
                                            <p:cond delay="0"/>
                                          </p:stCondLst>
                                        </p:cTn>
                                        <p:tgtEl>
                                          <p:spTgt spid="1050252"/>
                                        </p:tgtEl>
                                        <p:attrNameLst>
                                          <p:attrName>style.visibility</p:attrName>
                                        </p:attrNameLst>
                                      </p:cBhvr>
                                      <p:to>
                                        <p:strVal val="visible"/>
                                      </p:to>
                                    </p:set>
                                    <p:anim calcmode="lin" valueType="num">
                                      <p:cBhvr additive="base">
                                        <p:cTn dur="750" fill="hold" id="20"/>
                                        <p:tgtEl>
                                          <p:spTgt spid="1050252"/>
                                        </p:tgtEl>
                                        <p:attrNameLst>
                                          <p:attrName>ppt_x</p:attrName>
                                        </p:attrNameLst>
                                      </p:cBhvr>
                                      <p:tavLst>
                                        <p:tav tm="0">
                                          <p:val>
                                            <p:strVal val="1+#ppt_w/2"/>
                                          </p:val>
                                        </p:tav>
                                        <p:tav tm="100000">
                                          <p:val>
                                            <p:strVal val="#ppt_x"/>
                                          </p:val>
                                        </p:tav>
                                      </p:tavLst>
                                    </p:anim>
                                    <p:anim calcmode="lin" valueType="num">
                                      <p:cBhvr additive="base">
                                        <p:cTn dur="750" fill="hold" id="21"/>
                                        <p:tgtEl>
                                          <p:spTgt spid="1050252"/>
                                        </p:tgtEl>
                                        <p:attrNameLst>
                                          <p:attrName>ppt_y</p:attrName>
                                        </p:attrNameLst>
                                      </p:cBhvr>
                                      <p:tavLst>
                                        <p:tav tm="0">
                                          <p:val>
                                            <p:strVal val="1+#ppt_h/2"/>
                                          </p:val>
                                        </p:tav>
                                        <p:tav tm="100000">
                                          <p:val>
                                            <p:strVal val="#ppt_y"/>
                                          </p:val>
                                        </p:tav>
                                      </p:tavLst>
                                    </p:anim>
                                  </p:childTnLst>
                                </p:cTn>
                              </p:par>
                              <p:par>
                                <p:cTn fill="hold" grpId="1" id="22" nodeType="withEffect" presetClass="entr" presetID="45" presetSubtype="0">
                                  <p:stCondLst>
                                    <p:cond delay="100"/>
                                  </p:stCondLst>
                                  <p:childTnLst>
                                    <p:set>
                                      <p:cBhvr>
                                        <p:cTn dur="1" fill="hold" id="23">
                                          <p:stCondLst>
                                            <p:cond delay="0"/>
                                          </p:stCondLst>
                                        </p:cTn>
                                        <p:tgtEl>
                                          <p:spTgt spid="1050249"/>
                                        </p:tgtEl>
                                        <p:attrNameLst>
                                          <p:attrName>style.visibility</p:attrName>
                                        </p:attrNameLst>
                                      </p:cBhvr>
                                      <p:to>
                                        <p:strVal val="visible"/>
                                      </p:to>
                                    </p:set>
                                    <p:animEffect transition="in" filter="fade">
                                      <p:cBhvr>
                                        <p:cTn dur="750" id="24"/>
                                        <p:tgtEl>
                                          <p:spTgt spid="1050249"/>
                                        </p:tgtEl>
                                      </p:cBhvr>
                                    </p:animEffect>
                                    <p:anim calcmode="lin" valueType="num">
                                      <p:cBhvr>
                                        <p:cTn dur="750" fill="hold" id="25"/>
                                        <p:tgtEl>
                                          <p:spTgt spid="1050249"/>
                                        </p:tgtEl>
                                        <p:attrNameLst>
                                          <p:attrName>ppt_w</p:attrName>
                                        </p:attrNameLst>
                                      </p:cBhvr>
                                      <p:tavLst>
                                        <p:tav fmla="#ppt_w*sin(2.5*pi*$)" tm="0">
                                          <p:val>
                                            <p:fltVal val="0.0"/>
                                          </p:val>
                                        </p:tav>
                                        <p:tav tm="100000">
                                          <p:val>
                                            <p:fltVal val="1.0"/>
                                          </p:val>
                                        </p:tav>
                                      </p:tavLst>
                                    </p:anim>
                                    <p:anim calcmode="lin" valueType="num">
                                      <p:cBhvr>
                                        <p:cTn dur="750" fill="hold" id="26"/>
                                        <p:tgtEl>
                                          <p:spTgt spid="1050249"/>
                                        </p:tgtEl>
                                        <p:attrNameLst>
                                          <p:attrName>ppt_h</p:attrName>
                                        </p:attrNameLst>
                                      </p:cBhvr>
                                      <p:tavLst>
                                        <p:tav tm="0">
                                          <p:val>
                                            <p:strVal val="#ppt_h"/>
                                          </p:val>
                                        </p:tav>
                                        <p:tav tm="100000">
                                          <p:val>
                                            <p:strVal val="#ppt_h"/>
                                          </p:val>
                                        </p:tav>
                                      </p:tavLst>
                                    </p:anim>
                                  </p:childTnLst>
                                </p:cTn>
                              </p:par>
                              <p:par>
                                <p:cTn decel="100000" fill="hold" grpId="0" id="27" nodeType="withEffect" presetClass="entr" presetID="2" presetSubtype="6">
                                  <p:stCondLst>
                                    <p:cond delay="100"/>
                                  </p:stCondLst>
                                  <p:childTnLst>
                                    <p:set>
                                      <p:cBhvr>
                                        <p:cTn dur="1" fill="hold" id="28">
                                          <p:stCondLst>
                                            <p:cond delay="0"/>
                                          </p:stCondLst>
                                        </p:cTn>
                                        <p:tgtEl>
                                          <p:spTgt spid="1050249"/>
                                        </p:tgtEl>
                                        <p:attrNameLst>
                                          <p:attrName>style.visibility</p:attrName>
                                        </p:attrNameLst>
                                      </p:cBhvr>
                                      <p:to>
                                        <p:strVal val="visible"/>
                                      </p:to>
                                    </p:set>
                                    <p:anim calcmode="lin" valueType="num">
                                      <p:cBhvr additive="base">
                                        <p:cTn dur="750" fill="hold" id="29"/>
                                        <p:tgtEl>
                                          <p:spTgt spid="1050249"/>
                                        </p:tgtEl>
                                        <p:attrNameLst>
                                          <p:attrName>ppt_x</p:attrName>
                                        </p:attrNameLst>
                                      </p:cBhvr>
                                      <p:tavLst>
                                        <p:tav tm="0">
                                          <p:val>
                                            <p:strVal val="1+#ppt_w/2"/>
                                          </p:val>
                                        </p:tav>
                                        <p:tav tm="100000">
                                          <p:val>
                                            <p:strVal val="#ppt_x"/>
                                          </p:val>
                                        </p:tav>
                                      </p:tavLst>
                                    </p:anim>
                                    <p:anim calcmode="lin" valueType="num">
                                      <p:cBhvr additive="base">
                                        <p:cTn dur="750" fill="hold" id="30"/>
                                        <p:tgtEl>
                                          <p:spTgt spid="1050249"/>
                                        </p:tgtEl>
                                        <p:attrNameLst>
                                          <p:attrName>ppt_y</p:attrName>
                                        </p:attrNameLst>
                                      </p:cBhvr>
                                      <p:tavLst>
                                        <p:tav tm="0">
                                          <p:val>
                                            <p:strVal val="1+#ppt_h/2"/>
                                          </p:val>
                                        </p:tav>
                                        <p:tav tm="100000">
                                          <p:val>
                                            <p:strVal val="#ppt_y"/>
                                          </p:val>
                                        </p:tav>
                                      </p:tavLst>
                                    </p:anim>
                                  </p:childTnLst>
                                </p:cTn>
                              </p:par>
                              <p:par>
                                <p:cTn fill="hold" grpId="1" id="31" nodeType="withEffect" presetClass="entr" presetID="45" presetSubtype="0">
                                  <p:stCondLst>
                                    <p:cond delay="200"/>
                                  </p:stCondLst>
                                  <p:childTnLst>
                                    <p:set>
                                      <p:cBhvr>
                                        <p:cTn dur="1" fill="hold" id="32">
                                          <p:stCondLst>
                                            <p:cond delay="0"/>
                                          </p:stCondLst>
                                        </p:cTn>
                                        <p:tgtEl>
                                          <p:spTgt spid="1050250"/>
                                        </p:tgtEl>
                                        <p:attrNameLst>
                                          <p:attrName>style.visibility</p:attrName>
                                        </p:attrNameLst>
                                      </p:cBhvr>
                                      <p:to>
                                        <p:strVal val="visible"/>
                                      </p:to>
                                    </p:set>
                                    <p:animEffect transition="in" filter="fade">
                                      <p:cBhvr>
                                        <p:cTn dur="750" id="33"/>
                                        <p:tgtEl>
                                          <p:spTgt spid="1050250"/>
                                        </p:tgtEl>
                                      </p:cBhvr>
                                    </p:animEffect>
                                    <p:anim calcmode="lin" valueType="num">
                                      <p:cBhvr>
                                        <p:cTn dur="750" fill="hold" id="34"/>
                                        <p:tgtEl>
                                          <p:spTgt spid="1050250"/>
                                        </p:tgtEl>
                                        <p:attrNameLst>
                                          <p:attrName>ppt_w</p:attrName>
                                        </p:attrNameLst>
                                      </p:cBhvr>
                                      <p:tavLst>
                                        <p:tav fmla="#ppt_w*sin(2.5*pi*$)" tm="0">
                                          <p:val>
                                            <p:fltVal val="0.0"/>
                                          </p:val>
                                        </p:tav>
                                        <p:tav tm="100000">
                                          <p:val>
                                            <p:fltVal val="1.0"/>
                                          </p:val>
                                        </p:tav>
                                      </p:tavLst>
                                    </p:anim>
                                    <p:anim calcmode="lin" valueType="num">
                                      <p:cBhvr>
                                        <p:cTn dur="750" fill="hold" id="35"/>
                                        <p:tgtEl>
                                          <p:spTgt spid="1050250"/>
                                        </p:tgtEl>
                                        <p:attrNameLst>
                                          <p:attrName>ppt_h</p:attrName>
                                        </p:attrNameLst>
                                      </p:cBhvr>
                                      <p:tavLst>
                                        <p:tav tm="0">
                                          <p:val>
                                            <p:strVal val="#ppt_h"/>
                                          </p:val>
                                        </p:tav>
                                        <p:tav tm="100000">
                                          <p:val>
                                            <p:strVal val="#ppt_h"/>
                                          </p:val>
                                        </p:tav>
                                      </p:tavLst>
                                    </p:anim>
                                  </p:childTnLst>
                                </p:cTn>
                              </p:par>
                              <p:par>
                                <p:cTn decel="100000" fill="hold" grpId="0" id="36" nodeType="withEffect" presetClass="entr" presetID="2" presetSubtype="6">
                                  <p:stCondLst>
                                    <p:cond delay="200"/>
                                  </p:stCondLst>
                                  <p:childTnLst>
                                    <p:set>
                                      <p:cBhvr>
                                        <p:cTn dur="1" fill="hold" id="37">
                                          <p:stCondLst>
                                            <p:cond delay="0"/>
                                          </p:stCondLst>
                                        </p:cTn>
                                        <p:tgtEl>
                                          <p:spTgt spid="1050250"/>
                                        </p:tgtEl>
                                        <p:attrNameLst>
                                          <p:attrName>style.visibility</p:attrName>
                                        </p:attrNameLst>
                                      </p:cBhvr>
                                      <p:to>
                                        <p:strVal val="visible"/>
                                      </p:to>
                                    </p:set>
                                    <p:anim calcmode="lin" valueType="num">
                                      <p:cBhvr additive="base">
                                        <p:cTn dur="750" fill="hold" id="38"/>
                                        <p:tgtEl>
                                          <p:spTgt spid="1050250"/>
                                        </p:tgtEl>
                                        <p:attrNameLst>
                                          <p:attrName>ppt_x</p:attrName>
                                        </p:attrNameLst>
                                      </p:cBhvr>
                                      <p:tavLst>
                                        <p:tav tm="0">
                                          <p:val>
                                            <p:strVal val="1+#ppt_w/2"/>
                                          </p:val>
                                        </p:tav>
                                        <p:tav tm="100000">
                                          <p:val>
                                            <p:strVal val="#ppt_x"/>
                                          </p:val>
                                        </p:tav>
                                      </p:tavLst>
                                    </p:anim>
                                    <p:anim calcmode="lin" valueType="num">
                                      <p:cBhvr additive="base">
                                        <p:cTn dur="750" fill="hold" id="39"/>
                                        <p:tgtEl>
                                          <p:spTgt spid="1050250"/>
                                        </p:tgtEl>
                                        <p:attrNameLst>
                                          <p:attrName>ppt_y</p:attrName>
                                        </p:attrNameLst>
                                      </p:cBhvr>
                                      <p:tavLst>
                                        <p:tav tm="0">
                                          <p:val>
                                            <p:strVal val="1+#ppt_h/2"/>
                                          </p:val>
                                        </p:tav>
                                        <p:tav tm="100000">
                                          <p:val>
                                            <p:strVal val="#ppt_y"/>
                                          </p:val>
                                        </p:tav>
                                      </p:tavLst>
                                    </p:anim>
                                  </p:childTnLst>
                                </p:cTn>
                              </p:par>
                              <p:par>
                                <p:cTn decel="100000" fill="hold" grpId="0" id="40" nodeType="withEffect" presetClass="entr" presetID="2" presetSubtype="6">
                                  <p:stCondLst>
                                    <p:cond delay="300"/>
                                  </p:stCondLst>
                                  <p:childTnLst>
                                    <p:set>
                                      <p:cBhvr>
                                        <p:cTn dur="1" fill="hold" id="41">
                                          <p:stCondLst>
                                            <p:cond delay="0"/>
                                          </p:stCondLst>
                                        </p:cTn>
                                        <p:tgtEl>
                                          <p:spTgt spid="1050251"/>
                                        </p:tgtEl>
                                        <p:attrNameLst>
                                          <p:attrName>style.visibility</p:attrName>
                                        </p:attrNameLst>
                                      </p:cBhvr>
                                      <p:to>
                                        <p:strVal val="visible"/>
                                      </p:to>
                                    </p:set>
                                    <p:anim calcmode="lin" valueType="num">
                                      <p:cBhvr additive="base">
                                        <p:cTn dur="750" fill="hold" id="42"/>
                                        <p:tgtEl>
                                          <p:spTgt spid="1050251"/>
                                        </p:tgtEl>
                                        <p:attrNameLst>
                                          <p:attrName>ppt_x</p:attrName>
                                        </p:attrNameLst>
                                      </p:cBhvr>
                                      <p:tavLst>
                                        <p:tav tm="0">
                                          <p:val>
                                            <p:strVal val="1+#ppt_w/2"/>
                                          </p:val>
                                        </p:tav>
                                        <p:tav tm="100000">
                                          <p:val>
                                            <p:strVal val="#ppt_x"/>
                                          </p:val>
                                        </p:tav>
                                      </p:tavLst>
                                    </p:anim>
                                    <p:anim calcmode="lin" valueType="num">
                                      <p:cBhvr additive="base">
                                        <p:cTn dur="750" fill="hold" id="43"/>
                                        <p:tgtEl>
                                          <p:spTgt spid="1050251"/>
                                        </p:tgtEl>
                                        <p:attrNameLst>
                                          <p:attrName>ppt_y</p:attrName>
                                        </p:attrNameLst>
                                      </p:cBhvr>
                                      <p:tavLst>
                                        <p:tav tm="0">
                                          <p:val>
                                            <p:strVal val="1+#ppt_h/2"/>
                                          </p:val>
                                        </p:tav>
                                        <p:tav tm="100000">
                                          <p:val>
                                            <p:strVal val="#ppt_y"/>
                                          </p:val>
                                        </p:tav>
                                      </p:tavLst>
                                    </p:anim>
                                  </p:childTnLst>
                                </p:cTn>
                              </p:par>
                              <p:par>
                                <p:cTn fill="hold" grpId="1" id="44" nodeType="withEffect" presetClass="entr" presetID="45" presetSubtype="0">
                                  <p:stCondLst>
                                    <p:cond delay="300"/>
                                  </p:stCondLst>
                                  <p:childTnLst>
                                    <p:set>
                                      <p:cBhvr>
                                        <p:cTn dur="1" fill="hold" id="45">
                                          <p:stCondLst>
                                            <p:cond delay="0"/>
                                          </p:stCondLst>
                                        </p:cTn>
                                        <p:tgtEl>
                                          <p:spTgt spid="1050251"/>
                                        </p:tgtEl>
                                        <p:attrNameLst>
                                          <p:attrName>style.visibility</p:attrName>
                                        </p:attrNameLst>
                                      </p:cBhvr>
                                      <p:to>
                                        <p:strVal val="visible"/>
                                      </p:to>
                                    </p:set>
                                    <p:animEffect transition="in" filter="fade">
                                      <p:cBhvr>
                                        <p:cTn dur="750" id="46"/>
                                        <p:tgtEl>
                                          <p:spTgt spid="1050251"/>
                                        </p:tgtEl>
                                      </p:cBhvr>
                                    </p:animEffect>
                                    <p:anim calcmode="lin" valueType="num">
                                      <p:cBhvr>
                                        <p:cTn dur="750" fill="hold" id="47"/>
                                        <p:tgtEl>
                                          <p:spTgt spid="1050251"/>
                                        </p:tgtEl>
                                        <p:attrNameLst>
                                          <p:attrName>ppt_w</p:attrName>
                                        </p:attrNameLst>
                                      </p:cBhvr>
                                      <p:tavLst>
                                        <p:tav fmla="#ppt_w*sin(2.5*pi*$)" tm="0">
                                          <p:val>
                                            <p:fltVal val="0.0"/>
                                          </p:val>
                                        </p:tav>
                                        <p:tav tm="100000">
                                          <p:val>
                                            <p:fltVal val="1.0"/>
                                          </p:val>
                                        </p:tav>
                                      </p:tavLst>
                                    </p:anim>
                                    <p:anim calcmode="lin" valueType="num">
                                      <p:cBhvr>
                                        <p:cTn dur="750" fill="hold" id="48"/>
                                        <p:tgtEl>
                                          <p:spTgt spid="1050251"/>
                                        </p:tgtEl>
                                        <p:attrNameLst>
                                          <p:attrName>ppt_h</p:attrName>
                                        </p:attrNameLst>
                                      </p:cBhvr>
                                      <p:tavLst>
                                        <p:tav tm="0">
                                          <p:val>
                                            <p:strVal val="#ppt_h"/>
                                          </p:val>
                                        </p:tav>
                                        <p:tav tm="100000">
                                          <p:val>
                                            <p:strVal val="#ppt_h"/>
                                          </p:val>
                                        </p:tav>
                                      </p:tavLst>
                                    </p:anim>
                                  </p:childTnLst>
                                </p:cTn>
                              </p:par>
                              <p:par>
                                <p:cTn decel="100000" fill="hold" grpId="0" id="49" nodeType="withEffect" presetClass="entr" presetID="2" presetSubtype="6">
                                  <p:stCondLst>
                                    <p:cond delay="400"/>
                                  </p:stCondLst>
                                  <p:childTnLst>
                                    <p:set>
                                      <p:cBhvr>
                                        <p:cTn dur="1" fill="hold" id="50">
                                          <p:stCondLst>
                                            <p:cond delay="0"/>
                                          </p:stCondLst>
                                        </p:cTn>
                                        <p:tgtEl>
                                          <p:spTgt spid="1050255"/>
                                        </p:tgtEl>
                                        <p:attrNameLst>
                                          <p:attrName>style.visibility</p:attrName>
                                        </p:attrNameLst>
                                      </p:cBhvr>
                                      <p:to>
                                        <p:strVal val="visible"/>
                                      </p:to>
                                    </p:set>
                                    <p:anim calcmode="lin" valueType="num">
                                      <p:cBhvr additive="base">
                                        <p:cTn dur="750" fill="hold" id="51"/>
                                        <p:tgtEl>
                                          <p:spTgt spid="1050255"/>
                                        </p:tgtEl>
                                        <p:attrNameLst>
                                          <p:attrName>ppt_x</p:attrName>
                                        </p:attrNameLst>
                                      </p:cBhvr>
                                      <p:tavLst>
                                        <p:tav tm="0">
                                          <p:val>
                                            <p:strVal val="1+#ppt_w/2"/>
                                          </p:val>
                                        </p:tav>
                                        <p:tav tm="100000">
                                          <p:val>
                                            <p:strVal val="#ppt_x"/>
                                          </p:val>
                                        </p:tav>
                                      </p:tavLst>
                                    </p:anim>
                                    <p:anim calcmode="lin" valueType="num">
                                      <p:cBhvr additive="base">
                                        <p:cTn dur="750" fill="hold" id="52"/>
                                        <p:tgtEl>
                                          <p:spTgt spid="1050255"/>
                                        </p:tgtEl>
                                        <p:attrNameLst>
                                          <p:attrName>ppt_y</p:attrName>
                                        </p:attrNameLst>
                                      </p:cBhvr>
                                      <p:tavLst>
                                        <p:tav tm="0">
                                          <p:val>
                                            <p:strVal val="1+#ppt_h/2"/>
                                          </p:val>
                                        </p:tav>
                                        <p:tav tm="100000">
                                          <p:val>
                                            <p:strVal val="#ppt_y"/>
                                          </p:val>
                                        </p:tav>
                                      </p:tavLst>
                                    </p:anim>
                                  </p:childTnLst>
                                </p:cTn>
                              </p:par>
                              <p:par>
                                <p:cTn fill="hold" grpId="1" id="53" nodeType="withEffect" presetClass="entr" presetID="45" presetSubtype="0">
                                  <p:stCondLst>
                                    <p:cond delay="400"/>
                                  </p:stCondLst>
                                  <p:childTnLst>
                                    <p:set>
                                      <p:cBhvr>
                                        <p:cTn dur="1" fill="hold" id="54">
                                          <p:stCondLst>
                                            <p:cond delay="0"/>
                                          </p:stCondLst>
                                        </p:cTn>
                                        <p:tgtEl>
                                          <p:spTgt spid="1050255"/>
                                        </p:tgtEl>
                                        <p:attrNameLst>
                                          <p:attrName>style.visibility</p:attrName>
                                        </p:attrNameLst>
                                      </p:cBhvr>
                                      <p:to>
                                        <p:strVal val="visible"/>
                                      </p:to>
                                    </p:set>
                                    <p:animEffect transition="in" filter="fade">
                                      <p:cBhvr>
                                        <p:cTn dur="750" id="55"/>
                                        <p:tgtEl>
                                          <p:spTgt spid="1050255"/>
                                        </p:tgtEl>
                                      </p:cBhvr>
                                    </p:animEffect>
                                    <p:anim calcmode="lin" valueType="num">
                                      <p:cBhvr>
                                        <p:cTn dur="750" fill="hold" id="56"/>
                                        <p:tgtEl>
                                          <p:spTgt spid="1050255"/>
                                        </p:tgtEl>
                                        <p:attrNameLst>
                                          <p:attrName>ppt_w</p:attrName>
                                        </p:attrNameLst>
                                      </p:cBhvr>
                                      <p:tavLst>
                                        <p:tav fmla="#ppt_w*sin(2.5*pi*$)" tm="0">
                                          <p:val>
                                            <p:fltVal val="0.0"/>
                                          </p:val>
                                        </p:tav>
                                        <p:tav tm="100000">
                                          <p:val>
                                            <p:fltVal val="1.0"/>
                                          </p:val>
                                        </p:tav>
                                      </p:tavLst>
                                    </p:anim>
                                    <p:anim calcmode="lin" valueType="num">
                                      <p:cBhvr>
                                        <p:cTn dur="750" fill="hold" id="57"/>
                                        <p:tgtEl>
                                          <p:spTgt spid="1050255"/>
                                        </p:tgtEl>
                                        <p:attrNameLst>
                                          <p:attrName>ppt_h</p:attrName>
                                        </p:attrNameLst>
                                      </p:cBhvr>
                                      <p:tavLst>
                                        <p:tav tm="0">
                                          <p:val>
                                            <p:strVal val="#ppt_h"/>
                                          </p:val>
                                        </p:tav>
                                        <p:tav tm="100000">
                                          <p:val>
                                            <p:strVal val="#ppt_h"/>
                                          </p:val>
                                        </p:tav>
                                      </p:tavLst>
                                    </p:anim>
                                  </p:childTnLst>
                                </p:cTn>
                              </p:par>
                              <p:par>
                                <p:cTn decel="100000" fill="hold" grpId="0" id="58" nodeType="withEffect" presetClass="entr" presetID="2" presetSubtype="6">
                                  <p:stCondLst>
                                    <p:cond delay="500"/>
                                  </p:stCondLst>
                                  <p:childTnLst>
                                    <p:set>
                                      <p:cBhvr>
                                        <p:cTn dur="1" fill="hold" id="59">
                                          <p:stCondLst>
                                            <p:cond delay="0"/>
                                          </p:stCondLst>
                                        </p:cTn>
                                        <p:tgtEl>
                                          <p:spTgt spid="1050248"/>
                                        </p:tgtEl>
                                        <p:attrNameLst>
                                          <p:attrName>style.visibility</p:attrName>
                                        </p:attrNameLst>
                                      </p:cBhvr>
                                      <p:to>
                                        <p:strVal val="visible"/>
                                      </p:to>
                                    </p:set>
                                    <p:anim calcmode="lin" valueType="num">
                                      <p:cBhvr additive="base">
                                        <p:cTn dur="750" fill="hold" id="60"/>
                                        <p:tgtEl>
                                          <p:spTgt spid="1050248"/>
                                        </p:tgtEl>
                                        <p:attrNameLst>
                                          <p:attrName>ppt_x</p:attrName>
                                        </p:attrNameLst>
                                      </p:cBhvr>
                                      <p:tavLst>
                                        <p:tav tm="0">
                                          <p:val>
                                            <p:strVal val="1+#ppt_w/2"/>
                                          </p:val>
                                        </p:tav>
                                        <p:tav tm="100000">
                                          <p:val>
                                            <p:strVal val="#ppt_x"/>
                                          </p:val>
                                        </p:tav>
                                      </p:tavLst>
                                    </p:anim>
                                    <p:anim calcmode="lin" valueType="num">
                                      <p:cBhvr additive="base">
                                        <p:cTn dur="750" fill="hold" id="61"/>
                                        <p:tgtEl>
                                          <p:spTgt spid="1050248"/>
                                        </p:tgtEl>
                                        <p:attrNameLst>
                                          <p:attrName>ppt_y</p:attrName>
                                        </p:attrNameLst>
                                      </p:cBhvr>
                                      <p:tavLst>
                                        <p:tav tm="0">
                                          <p:val>
                                            <p:strVal val="1+#ppt_h/2"/>
                                          </p:val>
                                        </p:tav>
                                        <p:tav tm="100000">
                                          <p:val>
                                            <p:strVal val="#ppt_y"/>
                                          </p:val>
                                        </p:tav>
                                      </p:tavLst>
                                    </p:anim>
                                  </p:childTnLst>
                                </p:cTn>
                              </p:par>
                            </p:childTnLst>
                          </p:cTn>
                        </p:par>
                        <p:par>
                          <p:cTn fill="hold" id="62">
                            <p:stCondLst>
                              <p:cond delay="1750"/>
                            </p:stCondLst>
                            <p:childTnLst>
                              <p:par>
                                <p:cTn fill="hold" grpId="0" id="63" nodeType="afterEffect" presetClass="entr" presetID="10" presetSubtype="0">
                                  <p:stCondLst>
                                    <p:cond delay="0"/>
                                  </p:stCondLst>
                                  <p:childTnLst>
                                    <p:set>
                                      <p:cBhvr>
                                        <p:cTn dur="1" fill="hold" id="64">
                                          <p:stCondLst>
                                            <p:cond delay="0"/>
                                          </p:stCondLst>
                                        </p:cTn>
                                        <p:tgtEl>
                                          <p:spTgt spid="1050253"/>
                                        </p:tgtEl>
                                        <p:attrNameLst>
                                          <p:attrName>style.visibility</p:attrName>
                                        </p:attrNameLst>
                                      </p:cBhvr>
                                      <p:to>
                                        <p:strVal val="visible"/>
                                      </p:to>
                                    </p:set>
                                    <p:animEffect transition="in" filter="fade">
                                      <p:cBhvr>
                                        <p:cTn dur="500" id="65"/>
                                        <p:tgtEl>
                                          <p:spTgt spid="1050253"/>
                                        </p:tgtEl>
                                      </p:cBhvr>
                                    </p:animEffect>
                                  </p:childTnLst>
                                </p:cTn>
                              </p:par>
                            </p:childTnLst>
                          </p:cTn>
                        </p:par>
                        <p:par>
                          <p:cTn fill="hold" id="66">
                            <p:stCondLst>
                              <p:cond delay="2250"/>
                            </p:stCondLst>
                            <p:childTnLst>
                              <p:par>
                                <p:cTn decel="100000" fill="hold" grpId="0" id="67" nodeType="afterEffect" presetClass="entr" presetID="2" presetSubtype="6">
                                  <p:stCondLst>
                                    <p:cond delay="0"/>
                                  </p:stCondLst>
                                  <p:iterate type="wd">
                                    <p:tmPct val="10000"/>
                                  </p:iterate>
                                  <p:childTnLst>
                                    <p:set>
                                      <p:cBhvr>
                                        <p:cTn dur="1" fill="hold" id="68">
                                          <p:stCondLst>
                                            <p:cond delay="0"/>
                                          </p:stCondLst>
                                        </p:cTn>
                                        <p:tgtEl>
                                          <p:spTgt spid="1050254">
                                            <p:txEl>
                                              <p:pRg st="0" end="0"/>
                                            </p:txEl>
                                          </p:spTgt>
                                        </p:tgtEl>
                                        <p:attrNameLst>
                                          <p:attrName>style.visibility</p:attrName>
                                        </p:attrNameLst>
                                      </p:cBhvr>
                                      <p:to>
                                        <p:strVal val="visible"/>
                                      </p:to>
                                    </p:set>
                                    <p:anim calcmode="lin" valueType="num">
                                      <p:cBhvr additive="base">
                                        <p:cTn dur="500" fill="hold" id="69"/>
                                        <p:tgtEl>
                                          <p:spTgt spid="1050254">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70"/>
                                        <p:tgtEl>
                                          <p:spTgt spid="105025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247" grpId="0" animBg="1"/>
      <p:bldP spid="1050248" grpId="0" animBg="1">
        <p:tmplLst>
          <p:tmpl>
            <p:tnLst>
              <p:par>
                <p:cTn decel="100000" fill="hold" nodeType="withEffect" presetClass="entr" presetID="2" presetSubtype="6">
                  <p:stCondLst>
                    <p:cond delay="500"/>
                  </p:stCondLst>
                  <p:childTnLst>
                    <p:set>
                      <p:cBhvr>
                        <p:cTn dur="1" fill="hold">
                          <p:stCondLst>
                            <p:cond delay="0"/>
                          </p:stCondLst>
                        </p:cTn>
                        <p:tgtEl>
                          <p:spTgt spid="1050248"/>
                        </p:tgtEl>
                        <p:attrNameLst>
                          <p:attrName>style.visibility</p:attrName>
                        </p:attrNameLst>
                      </p:cBhvr>
                      <p:to>
                        <p:strVal val="visible"/>
                      </p:to>
                    </p:set>
                    <p:anim calcmode="lin" valueType="num">
                      <p:cBhvr additive="base">
                        <p:cTn dur="750" fill="hold"/>
                        <p:tgtEl>
                          <p:spTgt spid="1050248"/>
                        </p:tgtEl>
                        <p:attrNameLst>
                          <p:attrName>ppt_x</p:attrName>
                        </p:attrNameLst>
                      </p:cBhvr>
                      <p:tavLst>
                        <p:tav tm="0">
                          <p:val>
                            <p:strVal val="1+#ppt_w/2"/>
                          </p:val>
                        </p:tav>
                        <p:tav tm="100000">
                          <p:val>
                            <p:strVal val="#ppt_x"/>
                          </p:val>
                        </p:tav>
                      </p:tavLst>
                    </p:anim>
                    <p:anim calcmode="lin" valueType="num">
                      <p:cBhvr additive="base">
                        <p:cTn dur="750" fill="hold"/>
                        <p:tgtEl>
                          <p:spTgt spid="1050248"/>
                        </p:tgtEl>
                        <p:attrNameLst>
                          <p:attrName>ppt_y</p:attrName>
                        </p:attrNameLst>
                      </p:cBhvr>
                      <p:tavLst>
                        <p:tav tm="0">
                          <p:val>
                            <p:strVal val="1+#ppt_h/2"/>
                          </p:val>
                        </p:tav>
                        <p:tav tm="100000">
                          <p:val>
                            <p:strVal val="#ppt_y"/>
                          </p:val>
                        </p:tav>
                      </p:tavLst>
                    </p:anim>
                  </p:childTnLst>
                </p:cTn>
              </p:par>
            </p:tnLst>
          </p:tmpl>
        </p:tmplLst>
      </p:bldP>
      <p:bldP spid="1050249" grpId="0" animBg="1">
        <p:tmplLst>
          <p:tmpl>
            <p:tnLst>
              <p:par>
                <p:cTn decel="100000" fill="hold" nodeType="withEffect" presetClass="entr" presetID="2" presetSubtype="6">
                  <p:stCondLst>
                    <p:cond delay="100"/>
                  </p:stCondLst>
                  <p:childTnLst>
                    <p:set>
                      <p:cBhvr>
                        <p:cTn dur="1" fill="hold">
                          <p:stCondLst>
                            <p:cond delay="0"/>
                          </p:stCondLst>
                        </p:cTn>
                        <p:tgtEl>
                          <p:spTgt spid="1050249"/>
                        </p:tgtEl>
                        <p:attrNameLst>
                          <p:attrName>style.visibility</p:attrName>
                        </p:attrNameLst>
                      </p:cBhvr>
                      <p:to>
                        <p:strVal val="visible"/>
                      </p:to>
                    </p:set>
                    <p:anim calcmode="lin" valueType="num">
                      <p:cBhvr additive="base">
                        <p:cTn dur="750" fill="hold"/>
                        <p:tgtEl>
                          <p:spTgt spid="1050249"/>
                        </p:tgtEl>
                        <p:attrNameLst>
                          <p:attrName>ppt_x</p:attrName>
                        </p:attrNameLst>
                      </p:cBhvr>
                      <p:tavLst>
                        <p:tav tm="0">
                          <p:val>
                            <p:strVal val="1+#ppt_w/2"/>
                          </p:val>
                        </p:tav>
                        <p:tav tm="100000">
                          <p:val>
                            <p:strVal val="#ppt_x"/>
                          </p:val>
                        </p:tav>
                      </p:tavLst>
                    </p:anim>
                    <p:anim calcmode="lin" valueType="num">
                      <p:cBhvr additive="base">
                        <p:cTn dur="750" fill="hold"/>
                        <p:tgtEl>
                          <p:spTgt spid="1050249"/>
                        </p:tgtEl>
                        <p:attrNameLst>
                          <p:attrName>ppt_y</p:attrName>
                        </p:attrNameLst>
                      </p:cBhvr>
                      <p:tavLst>
                        <p:tav tm="0">
                          <p:val>
                            <p:strVal val="1+#ppt_h/2"/>
                          </p:val>
                        </p:tav>
                        <p:tav tm="100000">
                          <p:val>
                            <p:strVal val="#ppt_y"/>
                          </p:val>
                        </p:tav>
                      </p:tavLst>
                    </p:anim>
                  </p:childTnLst>
                </p:cTn>
              </p:par>
            </p:tnLst>
          </p:tmpl>
        </p:tmplLst>
      </p:bldP>
      <p:bldP spid="1050249" grpId="1" animBg="1">
        <p:tmplLst>
          <p:tmpl>
            <p:tnLst>
              <p:par>
                <p:cTn fill="hold" nodeType="withEffect" presetClass="entr" presetID="45" presetSubtype="0">
                  <p:stCondLst>
                    <p:cond delay="100"/>
                  </p:stCondLst>
                  <p:childTnLst>
                    <p:set>
                      <p:cBhvr>
                        <p:cTn dur="1" fill="hold">
                          <p:stCondLst>
                            <p:cond delay="0"/>
                          </p:stCondLst>
                        </p:cTn>
                        <p:tgtEl>
                          <p:spTgt spid="1050249"/>
                        </p:tgtEl>
                        <p:attrNameLst>
                          <p:attrName>style.visibility</p:attrName>
                        </p:attrNameLst>
                      </p:cBhvr>
                      <p:to>
                        <p:strVal val="visible"/>
                      </p:to>
                    </p:set>
                    <p:animEffect transition="in" filter="fade">
                      <p:cBhvr>
                        <p:cTn dur="750"/>
                        <p:tgtEl>
                          <p:spTgt spid="1050249"/>
                        </p:tgtEl>
                      </p:cBhvr>
                    </p:animEffect>
                    <p:anim calcmode="lin" valueType="num">
                      <p:cBhvr>
                        <p:cTn dur="750" fill="hold"/>
                        <p:tgtEl>
                          <p:spTgt spid="1050249"/>
                        </p:tgtEl>
                        <p:attrNameLst>
                          <p:attrName>ppt_w</p:attrName>
                        </p:attrNameLst>
                      </p:cBhvr>
                      <p:tavLst>
                        <p:tav fmla="#ppt_w*sin(2.5*pi*$)" tm="0">
                          <p:val>
                            <p:fltVal val="0.0"/>
                          </p:val>
                        </p:tav>
                        <p:tav tm="100000">
                          <p:val>
                            <p:fltVal val="1.0"/>
                          </p:val>
                        </p:tav>
                      </p:tavLst>
                    </p:anim>
                    <p:anim calcmode="lin" valueType="num">
                      <p:cBhvr>
                        <p:cTn dur="750" fill="hold"/>
                        <p:tgtEl>
                          <p:spTgt spid="1050249"/>
                        </p:tgtEl>
                        <p:attrNameLst>
                          <p:attrName>ppt_h</p:attrName>
                        </p:attrNameLst>
                      </p:cBhvr>
                      <p:tavLst>
                        <p:tav tm="0">
                          <p:val>
                            <p:strVal val="#ppt_h"/>
                          </p:val>
                        </p:tav>
                        <p:tav tm="100000">
                          <p:val>
                            <p:strVal val="#ppt_h"/>
                          </p:val>
                        </p:tav>
                      </p:tavLst>
                    </p:anim>
                  </p:childTnLst>
                </p:cTn>
              </p:par>
            </p:tnLst>
          </p:tmpl>
        </p:tmplLst>
      </p:bldP>
      <p:bldP spid="1050250" grpId="0" animBg="1">
        <p:tmplLst>
          <p:tmpl>
            <p:tnLst>
              <p:par>
                <p:cTn decel="100000" fill="hold" nodeType="withEffect" presetClass="entr" presetID="2" presetSubtype="6">
                  <p:stCondLst>
                    <p:cond delay="200"/>
                  </p:stCondLst>
                  <p:childTnLst>
                    <p:set>
                      <p:cBhvr>
                        <p:cTn dur="1" fill="hold">
                          <p:stCondLst>
                            <p:cond delay="0"/>
                          </p:stCondLst>
                        </p:cTn>
                        <p:tgtEl>
                          <p:spTgt spid="1050250"/>
                        </p:tgtEl>
                        <p:attrNameLst>
                          <p:attrName>style.visibility</p:attrName>
                        </p:attrNameLst>
                      </p:cBhvr>
                      <p:to>
                        <p:strVal val="visible"/>
                      </p:to>
                    </p:set>
                    <p:anim calcmode="lin" valueType="num">
                      <p:cBhvr additive="base">
                        <p:cTn dur="750" fill="hold"/>
                        <p:tgtEl>
                          <p:spTgt spid="1050250"/>
                        </p:tgtEl>
                        <p:attrNameLst>
                          <p:attrName>ppt_x</p:attrName>
                        </p:attrNameLst>
                      </p:cBhvr>
                      <p:tavLst>
                        <p:tav tm="0">
                          <p:val>
                            <p:strVal val="1+#ppt_w/2"/>
                          </p:val>
                        </p:tav>
                        <p:tav tm="100000">
                          <p:val>
                            <p:strVal val="#ppt_x"/>
                          </p:val>
                        </p:tav>
                      </p:tavLst>
                    </p:anim>
                    <p:anim calcmode="lin" valueType="num">
                      <p:cBhvr additive="base">
                        <p:cTn dur="750" fill="hold"/>
                        <p:tgtEl>
                          <p:spTgt spid="1050250"/>
                        </p:tgtEl>
                        <p:attrNameLst>
                          <p:attrName>ppt_y</p:attrName>
                        </p:attrNameLst>
                      </p:cBhvr>
                      <p:tavLst>
                        <p:tav tm="0">
                          <p:val>
                            <p:strVal val="1+#ppt_h/2"/>
                          </p:val>
                        </p:tav>
                        <p:tav tm="100000">
                          <p:val>
                            <p:strVal val="#ppt_y"/>
                          </p:val>
                        </p:tav>
                      </p:tavLst>
                    </p:anim>
                  </p:childTnLst>
                </p:cTn>
              </p:par>
            </p:tnLst>
          </p:tmpl>
        </p:tmplLst>
      </p:bldP>
      <p:bldP spid="1050250" grpId="1" animBg="1">
        <p:tmplLst>
          <p:tmpl>
            <p:tnLst>
              <p:par>
                <p:cTn fill="hold" nodeType="withEffect" presetClass="entr" presetID="45" presetSubtype="0">
                  <p:stCondLst>
                    <p:cond delay="200"/>
                  </p:stCondLst>
                  <p:childTnLst>
                    <p:set>
                      <p:cBhvr>
                        <p:cTn dur="1" fill="hold">
                          <p:stCondLst>
                            <p:cond delay="0"/>
                          </p:stCondLst>
                        </p:cTn>
                        <p:tgtEl>
                          <p:spTgt spid="1050250"/>
                        </p:tgtEl>
                        <p:attrNameLst>
                          <p:attrName>style.visibility</p:attrName>
                        </p:attrNameLst>
                      </p:cBhvr>
                      <p:to>
                        <p:strVal val="visible"/>
                      </p:to>
                    </p:set>
                    <p:animEffect transition="in" filter="fade">
                      <p:cBhvr>
                        <p:cTn dur="750"/>
                        <p:tgtEl>
                          <p:spTgt spid="1050250"/>
                        </p:tgtEl>
                      </p:cBhvr>
                    </p:animEffect>
                    <p:anim calcmode="lin" valueType="num">
                      <p:cBhvr>
                        <p:cTn dur="750" fill="hold"/>
                        <p:tgtEl>
                          <p:spTgt spid="1050250"/>
                        </p:tgtEl>
                        <p:attrNameLst>
                          <p:attrName>ppt_w</p:attrName>
                        </p:attrNameLst>
                      </p:cBhvr>
                      <p:tavLst>
                        <p:tav fmla="#ppt_w*sin(2.5*pi*$)" tm="0">
                          <p:val>
                            <p:fltVal val="0.0"/>
                          </p:val>
                        </p:tav>
                        <p:tav tm="100000">
                          <p:val>
                            <p:fltVal val="1.0"/>
                          </p:val>
                        </p:tav>
                      </p:tavLst>
                    </p:anim>
                    <p:anim calcmode="lin" valueType="num">
                      <p:cBhvr>
                        <p:cTn dur="750" fill="hold"/>
                        <p:tgtEl>
                          <p:spTgt spid="1050250"/>
                        </p:tgtEl>
                        <p:attrNameLst>
                          <p:attrName>ppt_h</p:attrName>
                        </p:attrNameLst>
                      </p:cBhvr>
                      <p:tavLst>
                        <p:tav tm="0">
                          <p:val>
                            <p:strVal val="#ppt_h"/>
                          </p:val>
                        </p:tav>
                        <p:tav tm="100000">
                          <p:val>
                            <p:strVal val="#ppt_h"/>
                          </p:val>
                        </p:tav>
                      </p:tavLst>
                    </p:anim>
                  </p:childTnLst>
                </p:cTn>
              </p:par>
            </p:tnLst>
          </p:tmpl>
        </p:tmplLst>
      </p:bldP>
      <p:bldP spid="1050251" grpId="0" animBg="1">
        <p:tmplLst>
          <p:tmpl>
            <p:tnLst>
              <p:par>
                <p:cTn decel="100000" fill="hold" nodeType="withEffect" presetClass="entr" presetID="2" presetSubtype="6">
                  <p:stCondLst>
                    <p:cond delay="300"/>
                  </p:stCondLst>
                  <p:childTnLst>
                    <p:set>
                      <p:cBhvr>
                        <p:cTn dur="1" fill="hold">
                          <p:stCondLst>
                            <p:cond delay="0"/>
                          </p:stCondLst>
                        </p:cTn>
                        <p:tgtEl>
                          <p:spTgt spid="1050251"/>
                        </p:tgtEl>
                        <p:attrNameLst>
                          <p:attrName>style.visibility</p:attrName>
                        </p:attrNameLst>
                      </p:cBhvr>
                      <p:to>
                        <p:strVal val="visible"/>
                      </p:to>
                    </p:set>
                    <p:anim calcmode="lin" valueType="num">
                      <p:cBhvr additive="base">
                        <p:cTn dur="750" fill="hold"/>
                        <p:tgtEl>
                          <p:spTgt spid="1050251"/>
                        </p:tgtEl>
                        <p:attrNameLst>
                          <p:attrName>ppt_x</p:attrName>
                        </p:attrNameLst>
                      </p:cBhvr>
                      <p:tavLst>
                        <p:tav tm="0">
                          <p:val>
                            <p:strVal val="1+#ppt_w/2"/>
                          </p:val>
                        </p:tav>
                        <p:tav tm="100000">
                          <p:val>
                            <p:strVal val="#ppt_x"/>
                          </p:val>
                        </p:tav>
                      </p:tavLst>
                    </p:anim>
                    <p:anim calcmode="lin" valueType="num">
                      <p:cBhvr additive="base">
                        <p:cTn dur="750" fill="hold"/>
                        <p:tgtEl>
                          <p:spTgt spid="1050251"/>
                        </p:tgtEl>
                        <p:attrNameLst>
                          <p:attrName>ppt_y</p:attrName>
                        </p:attrNameLst>
                      </p:cBhvr>
                      <p:tavLst>
                        <p:tav tm="0">
                          <p:val>
                            <p:strVal val="1+#ppt_h/2"/>
                          </p:val>
                        </p:tav>
                        <p:tav tm="100000">
                          <p:val>
                            <p:strVal val="#ppt_y"/>
                          </p:val>
                        </p:tav>
                      </p:tavLst>
                    </p:anim>
                  </p:childTnLst>
                </p:cTn>
              </p:par>
            </p:tnLst>
          </p:tmpl>
        </p:tmplLst>
      </p:bldP>
      <p:bldP spid="1050251" grpId="1" animBg="1">
        <p:tmplLst>
          <p:tmpl>
            <p:tnLst>
              <p:par>
                <p:cTn fill="hold" nodeType="withEffect" presetClass="entr" presetID="45" presetSubtype="0">
                  <p:stCondLst>
                    <p:cond delay="300"/>
                  </p:stCondLst>
                  <p:childTnLst>
                    <p:set>
                      <p:cBhvr>
                        <p:cTn dur="1" fill="hold">
                          <p:stCondLst>
                            <p:cond delay="0"/>
                          </p:stCondLst>
                        </p:cTn>
                        <p:tgtEl>
                          <p:spTgt spid="1050251"/>
                        </p:tgtEl>
                        <p:attrNameLst>
                          <p:attrName>style.visibility</p:attrName>
                        </p:attrNameLst>
                      </p:cBhvr>
                      <p:to>
                        <p:strVal val="visible"/>
                      </p:to>
                    </p:set>
                    <p:animEffect transition="in" filter="fade">
                      <p:cBhvr>
                        <p:cTn dur="750"/>
                        <p:tgtEl>
                          <p:spTgt spid="1050251"/>
                        </p:tgtEl>
                      </p:cBhvr>
                    </p:animEffect>
                    <p:anim calcmode="lin" valueType="num">
                      <p:cBhvr>
                        <p:cTn dur="750" fill="hold"/>
                        <p:tgtEl>
                          <p:spTgt spid="1050251"/>
                        </p:tgtEl>
                        <p:attrNameLst>
                          <p:attrName>ppt_w</p:attrName>
                        </p:attrNameLst>
                      </p:cBhvr>
                      <p:tavLst>
                        <p:tav fmla="#ppt_w*sin(2.5*pi*$)" tm="0">
                          <p:val>
                            <p:fltVal val="0.0"/>
                          </p:val>
                        </p:tav>
                        <p:tav tm="100000">
                          <p:val>
                            <p:fltVal val="1.0"/>
                          </p:val>
                        </p:tav>
                      </p:tavLst>
                    </p:anim>
                    <p:anim calcmode="lin" valueType="num">
                      <p:cBhvr>
                        <p:cTn dur="750" fill="hold"/>
                        <p:tgtEl>
                          <p:spTgt spid="1050251"/>
                        </p:tgtEl>
                        <p:attrNameLst>
                          <p:attrName>ppt_h</p:attrName>
                        </p:attrNameLst>
                      </p:cBhvr>
                      <p:tavLst>
                        <p:tav tm="0">
                          <p:val>
                            <p:strVal val="#ppt_h"/>
                          </p:val>
                        </p:tav>
                        <p:tav tm="100000">
                          <p:val>
                            <p:strVal val="#ppt_h"/>
                          </p:val>
                        </p:tav>
                      </p:tavLst>
                    </p:anim>
                  </p:childTnLst>
                </p:cTn>
              </p:par>
            </p:tnLst>
          </p:tmpl>
        </p:tmplLst>
      </p:bldP>
      <p:bldP spid="1050252" grpId="0">
        <p:tmplLst>
          <p:tmpl>
            <p:tnLst>
              <p:par>
                <p:cTn decel="100000" fill="hold" nodeType="withEffect" presetClass="entr" presetID="2" presetSubtype="6">
                  <p:stCondLst>
                    <p:cond delay="100"/>
                  </p:stCondLst>
                  <p:childTnLst>
                    <p:set>
                      <p:cBhvr>
                        <p:cTn dur="1" fill="hold">
                          <p:stCondLst>
                            <p:cond delay="0"/>
                          </p:stCondLst>
                        </p:cTn>
                        <p:tgtEl>
                          <p:spTgt spid="1050252"/>
                        </p:tgtEl>
                        <p:attrNameLst>
                          <p:attrName>style.visibility</p:attrName>
                        </p:attrNameLst>
                      </p:cBhvr>
                      <p:to>
                        <p:strVal val="visible"/>
                      </p:to>
                    </p:set>
                    <p:anim calcmode="lin" valueType="num">
                      <p:cBhvr additive="base">
                        <p:cTn dur="750" fill="hold"/>
                        <p:tgtEl>
                          <p:spTgt spid="1050252"/>
                        </p:tgtEl>
                        <p:attrNameLst>
                          <p:attrName>ppt_x</p:attrName>
                        </p:attrNameLst>
                      </p:cBhvr>
                      <p:tavLst>
                        <p:tav tm="0">
                          <p:val>
                            <p:strVal val="1+#ppt_w/2"/>
                          </p:val>
                        </p:tav>
                        <p:tav tm="100000">
                          <p:val>
                            <p:strVal val="#ppt_x"/>
                          </p:val>
                        </p:tav>
                      </p:tavLst>
                    </p:anim>
                    <p:anim calcmode="lin" valueType="num">
                      <p:cBhvr additive="base">
                        <p:cTn dur="750" fill="hold"/>
                        <p:tgtEl>
                          <p:spTgt spid="1050252"/>
                        </p:tgtEl>
                        <p:attrNameLst>
                          <p:attrName>ppt_y</p:attrName>
                        </p:attrNameLst>
                      </p:cBhvr>
                      <p:tavLst>
                        <p:tav tm="0">
                          <p:val>
                            <p:strVal val="1+#ppt_h/2"/>
                          </p:val>
                        </p:tav>
                        <p:tav tm="100000">
                          <p:val>
                            <p:strVal val="#ppt_y"/>
                          </p:val>
                        </p:tav>
                      </p:tavLst>
                    </p:anim>
                  </p:childTnLst>
                </p:cTn>
              </p:par>
            </p:tnLst>
          </p:tmpl>
        </p:tmplLst>
      </p:bldP>
      <p:bldP spid="1050253" grpId="0"/>
      <p:bldP spid="1050254" grpId="0" build="p">
        <p:tmplLst>
          <p:tmpl lvl="1">
            <p:tnLst>
              <p:par>
                <p:cTn decel="100000" fill="hold" nodeType="afterEffect" presetClass="entr" presetID="2" presetSubtype="6">
                  <p:stCondLst>
                    <p:cond delay="0"/>
                  </p:stCondLst>
                  <p:iterate type="wd">
                    <p:tmPct val="10000"/>
                  </p:iterate>
                  <p:childTnLst>
                    <p:set>
                      <p:cBhvr>
                        <p:cTn dur="1" fill="hold">
                          <p:stCondLst>
                            <p:cond delay="0"/>
                          </p:stCondLst>
                        </p:cTn>
                        <p:tgtEl>
                          <p:spTgt spid="1050254"/>
                        </p:tgtEl>
                        <p:attrNameLst>
                          <p:attrName>style.visibility</p:attrName>
                        </p:attrNameLst>
                      </p:cBhvr>
                      <p:to>
                        <p:strVal val="visible"/>
                      </p:to>
                    </p:set>
                    <p:anim calcmode="lin" valueType="num">
                      <p:cBhvr additive="base">
                        <p:cTn dur="500" fill="hold"/>
                        <p:tgtEl>
                          <p:spTgt spid="1050254"/>
                        </p:tgtEl>
                        <p:attrNameLst>
                          <p:attrName>ppt_x</p:attrName>
                        </p:attrNameLst>
                      </p:cBhvr>
                      <p:tavLst>
                        <p:tav tm="0">
                          <p:val>
                            <p:strVal val="1+#ppt_w/2"/>
                          </p:val>
                        </p:tav>
                        <p:tav tm="100000">
                          <p:val>
                            <p:strVal val="#ppt_x"/>
                          </p:val>
                        </p:tav>
                      </p:tavLst>
                    </p:anim>
                    <p:anim calcmode="lin" valueType="num">
                      <p:cBhvr additive="base">
                        <p:cTn dur="500" fill="hold"/>
                        <p:tgtEl>
                          <p:spTgt spid="1050254"/>
                        </p:tgtEl>
                        <p:attrNameLst>
                          <p:attrName>ppt_y</p:attrName>
                        </p:attrNameLst>
                      </p:cBhvr>
                      <p:tavLst>
                        <p:tav tm="0">
                          <p:val>
                            <p:strVal val="1+#ppt_h/2"/>
                          </p:val>
                        </p:tav>
                        <p:tav tm="100000">
                          <p:val>
                            <p:strVal val="#ppt_y"/>
                          </p:val>
                        </p:tav>
                      </p:tavLst>
                    </p:anim>
                  </p:childTnLst>
                </p:cTn>
              </p:par>
            </p:tnLst>
          </p:tmpl>
        </p:tmplLst>
      </p:bldP>
      <p:bldP spid="1050255" grpId="0" animBg="1">
        <p:tmplLst>
          <p:tmpl>
            <p:tnLst>
              <p:par>
                <p:cTn decel="100000" fill="hold" nodeType="withEffect" presetClass="entr" presetID="2" presetSubtype="6">
                  <p:stCondLst>
                    <p:cond delay="400"/>
                  </p:stCondLst>
                  <p:childTnLst>
                    <p:set>
                      <p:cBhvr>
                        <p:cTn dur="1" fill="hold">
                          <p:stCondLst>
                            <p:cond delay="0"/>
                          </p:stCondLst>
                        </p:cTn>
                        <p:tgtEl>
                          <p:spTgt spid="1050255"/>
                        </p:tgtEl>
                        <p:attrNameLst>
                          <p:attrName>style.visibility</p:attrName>
                        </p:attrNameLst>
                      </p:cBhvr>
                      <p:to>
                        <p:strVal val="visible"/>
                      </p:to>
                    </p:set>
                    <p:anim calcmode="lin" valueType="num">
                      <p:cBhvr additive="base">
                        <p:cTn dur="750" fill="hold"/>
                        <p:tgtEl>
                          <p:spTgt spid="1050255"/>
                        </p:tgtEl>
                        <p:attrNameLst>
                          <p:attrName>ppt_x</p:attrName>
                        </p:attrNameLst>
                      </p:cBhvr>
                      <p:tavLst>
                        <p:tav tm="0">
                          <p:val>
                            <p:strVal val="1+#ppt_w/2"/>
                          </p:val>
                        </p:tav>
                        <p:tav tm="100000">
                          <p:val>
                            <p:strVal val="#ppt_x"/>
                          </p:val>
                        </p:tav>
                      </p:tavLst>
                    </p:anim>
                    <p:anim calcmode="lin" valueType="num">
                      <p:cBhvr additive="base">
                        <p:cTn dur="750" fill="hold"/>
                        <p:tgtEl>
                          <p:spTgt spid="1050255"/>
                        </p:tgtEl>
                        <p:attrNameLst>
                          <p:attrName>ppt_y</p:attrName>
                        </p:attrNameLst>
                      </p:cBhvr>
                      <p:tavLst>
                        <p:tav tm="0">
                          <p:val>
                            <p:strVal val="1+#ppt_h/2"/>
                          </p:val>
                        </p:tav>
                        <p:tav tm="100000">
                          <p:val>
                            <p:strVal val="#ppt_y"/>
                          </p:val>
                        </p:tav>
                      </p:tavLst>
                    </p:anim>
                  </p:childTnLst>
                </p:cTn>
              </p:par>
            </p:tnLst>
          </p:tmpl>
        </p:tmplLst>
      </p:bldP>
      <p:bldP spid="1050255" grpId="1" animBg="1">
        <p:tmplLst>
          <p:tmpl>
            <p:tnLst>
              <p:par>
                <p:cTn fill="hold" nodeType="withEffect" presetClass="entr" presetID="45" presetSubtype="0">
                  <p:stCondLst>
                    <p:cond delay="400"/>
                  </p:stCondLst>
                  <p:childTnLst>
                    <p:set>
                      <p:cBhvr>
                        <p:cTn dur="1" fill="hold">
                          <p:stCondLst>
                            <p:cond delay="0"/>
                          </p:stCondLst>
                        </p:cTn>
                        <p:tgtEl>
                          <p:spTgt spid="1050255"/>
                        </p:tgtEl>
                        <p:attrNameLst>
                          <p:attrName>style.visibility</p:attrName>
                        </p:attrNameLst>
                      </p:cBhvr>
                      <p:to>
                        <p:strVal val="visible"/>
                      </p:to>
                    </p:set>
                    <p:animEffect transition="in" filter="fade">
                      <p:cBhvr>
                        <p:cTn dur="750"/>
                        <p:tgtEl>
                          <p:spTgt spid="1050255"/>
                        </p:tgtEl>
                      </p:cBhvr>
                    </p:animEffect>
                    <p:anim calcmode="lin" valueType="num">
                      <p:cBhvr>
                        <p:cTn dur="750" fill="hold"/>
                        <p:tgtEl>
                          <p:spTgt spid="1050255"/>
                        </p:tgtEl>
                        <p:attrNameLst>
                          <p:attrName>ppt_w</p:attrName>
                        </p:attrNameLst>
                      </p:cBhvr>
                      <p:tavLst>
                        <p:tav fmla="#ppt_w*sin(2.5*pi*$)" tm="0">
                          <p:val>
                            <p:fltVal val="0.0"/>
                          </p:val>
                        </p:tav>
                        <p:tav tm="100000">
                          <p:val>
                            <p:fltVal val="1.0"/>
                          </p:val>
                        </p:tav>
                      </p:tavLst>
                    </p:anim>
                    <p:anim calcmode="lin" valueType="num">
                      <p:cBhvr>
                        <p:cTn dur="750" fill="hold"/>
                        <p:tgtEl>
                          <p:spTgt spid="1050255"/>
                        </p:tgtEl>
                        <p:attrNameLst>
                          <p:attrName>ppt_h</p:attrName>
                        </p:attrNameLst>
                      </p:cBhvr>
                      <p:tavLst>
                        <p:tav tm="0">
                          <p:val>
                            <p:strVal val="#ppt_h"/>
                          </p:val>
                        </p:tav>
                        <p:tav tm="100000">
                          <p:val>
                            <p:strVal val="#ppt_h"/>
                          </p:val>
                        </p:tav>
                      </p:tavLst>
                    </p:anim>
                  </p:childTnLst>
                </p:cTn>
              </p:par>
            </p:tnLst>
          </p:tmpl>
        </p:tmplLst>
      </p:bldP>
      <p:bldP spid="1050256" grpId="0" animBg="1">
        <p:tmplLst>
          <p:tmpl>
            <p:tnLst>
              <p:par>
                <p:cTn decel="100000" fill="hold" nodeType="afterEffect" presetClass="entr" presetID="2" presetSubtype="6">
                  <p:stCondLst>
                    <p:cond delay="0"/>
                  </p:stCondLst>
                  <p:childTnLst>
                    <p:set>
                      <p:cBhvr>
                        <p:cTn dur="1" fill="hold">
                          <p:stCondLst>
                            <p:cond delay="0"/>
                          </p:stCondLst>
                        </p:cTn>
                        <p:tgtEl>
                          <p:spTgt spid="1050256"/>
                        </p:tgtEl>
                        <p:attrNameLst>
                          <p:attrName>style.visibility</p:attrName>
                        </p:attrNameLst>
                      </p:cBhvr>
                      <p:to>
                        <p:strVal val="visible"/>
                      </p:to>
                    </p:set>
                    <p:anim calcmode="lin" valueType="num">
                      <p:cBhvr additive="base">
                        <p:cTn dur="750" fill="hold"/>
                        <p:tgtEl>
                          <p:spTgt spid="1050256"/>
                        </p:tgtEl>
                        <p:attrNameLst>
                          <p:attrName>ppt_x</p:attrName>
                        </p:attrNameLst>
                      </p:cBhvr>
                      <p:tavLst>
                        <p:tav tm="0">
                          <p:val>
                            <p:strVal val="1+#ppt_w/2"/>
                          </p:val>
                        </p:tav>
                        <p:tav tm="100000">
                          <p:val>
                            <p:strVal val="#ppt_x"/>
                          </p:val>
                        </p:tav>
                      </p:tavLst>
                    </p:anim>
                    <p:anim calcmode="lin" valueType="num">
                      <p:cBhvr additive="base">
                        <p:cTn dur="750" fill="hold"/>
                        <p:tgtEl>
                          <p:spTgt spid="1050256"/>
                        </p:tgtEl>
                        <p:attrNameLst>
                          <p:attrName>ppt_y</p:attrName>
                        </p:attrNameLst>
                      </p:cBhvr>
                      <p:tavLst>
                        <p:tav tm="0">
                          <p:val>
                            <p:strVal val="1+#ppt_h/2"/>
                          </p:val>
                        </p:tav>
                        <p:tav tm="100000">
                          <p:val>
                            <p:strVal val="#ppt_y"/>
                          </p:val>
                        </p:tav>
                      </p:tavLst>
                    </p:anim>
                  </p:childTnLst>
                </p:cTn>
              </p:par>
            </p:tnLst>
          </p:tmpl>
        </p:tmplLst>
      </p:bldP>
      <p:bldP spid="1050256" grpId="1" animBg="1">
        <p:tmplLst>
          <p:tmpl>
            <p:tnLst>
              <p:par>
                <p:cTn fill="hold" nodeType="withEffect" presetClass="entr" presetID="45" presetSubtype="0">
                  <p:stCondLst>
                    <p:cond delay="0"/>
                  </p:stCondLst>
                  <p:childTnLst>
                    <p:set>
                      <p:cBhvr>
                        <p:cTn dur="1" fill="hold">
                          <p:stCondLst>
                            <p:cond delay="0"/>
                          </p:stCondLst>
                        </p:cTn>
                        <p:tgtEl>
                          <p:spTgt spid="1050256"/>
                        </p:tgtEl>
                        <p:attrNameLst>
                          <p:attrName>style.visibility</p:attrName>
                        </p:attrNameLst>
                      </p:cBhvr>
                      <p:to>
                        <p:strVal val="visible"/>
                      </p:to>
                    </p:set>
                    <p:animEffect transition="in" filter="fade">
                      <p:cBhvr>
                        <p:cTn dur="750"/>
                        <p:tgtEl>
                          <p:spTgt spid="1050256"/>
                        </p:tgtEl>
                      </p:cBhvr>
                    </p:animEffect>
                    <p:anim calcmode="lin" valueType="num">
                      <p:cBhvr>
                        <p:cTn dur="750" fill="hold"/>
                        <p:tgtEl>
                          <p:spTgt spid="1050256"/>
                        </p:tgtEl>
                        <p:attrNameLst>
                          <p:attrName>ppt_w</p:attrName>
                        </p:attrNameLst>
                      </p:cBhvr>
                      <p:tavLst>
                        <p:tav fmla="#ppt_w*sin(2.5*pi*$)" tm="0">
                          <p:val>
                            <p:fltVal val="0.0"/>
                          </p:val>
                        </p:tav>
                        <p:tav tm="100000">
                          <p:val>
                            <p:fltVal val="1.0"/>
                          </p:val>
                        </p:tav>
                      </p:tavLst>
                    </p:anim>
                    <p:anim calcmode="lin" valueType="num">
                      <p:cBhvr>
                        <p:cTn dur="750" fill="hold"/>
                        <p:tgtEl>
                          <p:spTgt spid="1050256"/>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rofile 3">
    <p:spTree>
      <p:nvGrpSpPr>
        <p:cNvPr id="276" name=""/>
        <p:cNvGrpSpPr/>
        <p:nvPr/>
      </p:nvGrpSpPr>
      <p:grpSpPr>
        <a:xfrm>
          <a:off x="0" y="0"/>
          <a:ext cx="0" cy="0"/>
          <a:chOff x="0" y="0"/>
          <a:chExt cx="0" cy="0"/>
        </a:xfrm>
      </p:grpSpPr>
      <p:sp>
        <p:nvSpPr>
          <p:cNvPr id="1050423" name="円/楕円 32"/>
          <p:cNvSpPr/>
          <p:nvPr userDrawn="1"/>
        </p:nvSpPr>
        <p:spPr>
          <a:xfrm>
            <a:off x="6099984" y="4672631"/>
            <a:ext cx="811957" cy="811957"/>
          </a:xfrm>
          <a:prstGeom prst="ellipse"/>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2"/>
              </a:solidFill>
            </a:endParaRPr>
          </a:p>
        </p:txBody>
      </p:sp>
      <p:sp>
        <p:nvSpPr>
          <p:cNvPr id="1050424" name="円/楕円 5"/>
          <p:cNvSpPr/>
          <p:nvPr userDrawn="1"/>
        </p:nvSpPr>
        <p:spPr>
          <a:xfrm>
            <a:off x="1870398" y="1163191"/>
            <a:ext cx="5060429" cy="5060429"/>
          </a:xfrm>
          <a:prstGeom prst="ellipse"/>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425" name="円/楕円 27"/>
          <p:cNvSpPr/>
          <p:nvPr userDrawn="1"/>
        </p:nvSpPr>
        <p:spPr>
          <a:xfrm>
            <a:off x="1268264" y="1756094"/>
            <a:ext cx="1368152" cy="1368152"/>
          </a:xfrm>
          <a:prstGeom prst="ellips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p>
        </p:txBody>
      </p:sp>
      <p:sp>
        <p:nvSpPr>
          <p:cNvPr id="1050426" name="円/楕円 29"/>
          <p:cNvSpPr/>
          <p:nvPr userDrawn="1"/>
        </p:nvSpPr>
        <p:spPr>
          <a:xfrm>
            <a:off x="1706513" y="1039044"/>
            <a:ext cx="5060429" cy="5060429"/>
          </a:xfrm>
          <a:prstGeom prst="ellipse"/>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427" name="タイトル 1"/>
          <p:cNvSpPr>
            <a:spLocks noGrp="1"/>
          </p:cNvSpPr>
          <p:nvPr>
            <p:ph type="title" hasCustomPrompt="1"/>
          </p:nvPr>
        </p:nvSpPr>
        <p:spPr>
          <a:xfrm>
            <a:off x="7545905" y="1111052"/>
            <a:ext cx="9577064" cy="1350907"/>
          </a:xfrm>
        </p:spPr>
        <p:txBody>
          <a:bodyPr anchor="b">
            <a:normAutofit/>
          </a:bodyPr>
          <a:lstStyle>
            <a:lvl1pPr>
              <a:defRPr baseline="0" sz="6600">
                <a:solidFill>
                  <a:schemeClr val="tx2"/>
                </a:solidFill>
                <a:latin typeface="Route 159 UltraLight" pitchFamily="50" charset="0"/>
              </a:defRPr>
            </a:lvl1pPr>
          </a:lstStyle>
          <a:p>
            <a:r>
              <a:rPr altLang="ja-JP" dirty="0" kumimoji="1" lang="en-US"/>
              <a:t>Text goes here</a:t>
            </a:r>
            <a:endParaRPr altLang="en-US" dirty="0" kumimoji="1" lang="ja-JP"/>
          </a:p>
        </p:txBody>
      </p:sp>
      <p:sp>
        <p:nvSpPr>
          <p:cNvPr id="1050428" name="正方形/長方形 3"/>
          <p:cNvSpPr/>
          <p:nvPr userDrawn="1"/>
        </p:nvSpPr>
        <p:spPr>
          <a:xfrm>
            <a:off x="7689921" y="2477183"/>
            <a:ext cx="3240360" cy="7200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429" name="テキスト プレースホルダー 6"/>
          <p:cNvSpPr>
            <a:spLocks noGrp="1"/>
          </p:cNvSpPr>
          <p:nvPr>
            <p:ph type="body" sz="quarter" idx="16" hasCustomPrompt="1"/>
          </p:nvPr>
        </p:nvSpPr>
        <p:spPr>
          <a:xfrm>
            <a:off x="7545905" y="2549853"/>
            <a:ext cx="9577064" cy="935442"/>
          </a:xfrm>
        </p:spPr>
        <p:txBody>
          <a:bodyPr anchor="t">
            <a:noAutofit/>
          </a:bodyPr>
          <a:lstStyle>
            <a:lvl1pPr algn="l">
              <a:defRPr baseline="0" sz="3200" i="1">
                <a:solidFill>
                  <a:schemeClr val="accent1">
                    <a:lumMod val="75000"/>
                  </a:schemeClr>
                </a:solidFill>
                <a:latin typeface="+mn-lt"/>
              </a:defRPr>
            </a:lvl1pPr>
          </a:lstStyle>
          <a:p>
            <a:pPr lvl="0"/>
            <a:r>
              <a:rPr altLang="ja-JP" dirty="0" kumimoji="1" lang="en-US"/>
              <a:t>Text goes here</a:t>
            </a:r>
            <a:endParaRPr altLang="en-US" dirty="0" kumimoji="1" lang="ja-JP"/>
          </a:p>
        </p:txBody>
      </p:sp>
      <p:sp>
        <p:nvSpPr>
          <p:cNvPr id="1050430" name="図プレースホルダー 5"/>
          <p:cNvSpPr>
            <a:spLocks noGrp="1"/>
          </p:cNvSpPr>
          <p:nvPr>
            <p:ph type="pic" sz="quarter" idx="13" hasCustomPrompt="1"/>
          </p:nvPr>
        </p:nvSpPr>
        <p:spPr>
          <a:xfrm>
            <a:off x="1870398" y="1163191"/>
            <a:ext cx="4916413" cy="4916413"/>
          </a:xfrm>
          <a:prstGeom prst="ellipse"/>
          <a:solidFill>
            <a:schemeClr val="bg1"/>
          </a:solidFill>
          <a:ln w="28575" cmpd="sng">
            <a:solidFill>
              <a:schemeClr val="accent1"/>
            </a:solidFill>
          </a:ln>
          <a:effectLst/>
        </p:spPr>
        <p:txBody>
          <a:bodyPr>
            <a:normAutofit/>
          </a:bodyPr>
          <a:lstStyle>
            <a:lvl1pPr>
              <a:defRPr baseline="0" sz="1800"/>
            </a:lvl1pPr>
          </a:lstStyle>
          <a:p>
            <a:r>
              <a:rPr altLang="ja-JP" dirty="0" kumimoji="1" lang="en-US"/>
              <a:t>Add an image</a:t>
            </a:r>
            <a:endParaRPr altLang="en-US" dirty="0" kumimoji="1" lang="ja-JP"/>
          </a:p>
        </p:txBody>
      </p:sp>
      <p:sp>
        <p:nvSpPr>
          <p:cNvPr id="1050431" name="円/楕円 7"/>
          <p:cNvSpPr/>
          <p:nvPr userDrawn="1"/>
        </p:nvSpPr>
        <p:spPr>
          <a:xfrm>
            <a:off x="8104770" y="3838753"/>
            <a:ext cx="1296145" cy="1296145"/>
          </a:xfrm>
          <a:prstGeom prst="ellipse"/>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432" name="図プレースホルダー 12"/>
          <p:cNvSpPr>
            <a:spLocks noGrp="1"/>
          </p:cNvSpPr>
          <p:nvPr>
            <p:ph type="pic" sz="quarter" idx="17" hasCustomPrompt="1"/>
          </p:nvPr>
        </p:nvSpPr>
        <p:spPr>
          <a:xfrm>
            <a:off x="8440247" y="4174230"/>
            <a:ext cx="625191" cy="625191"/>
          </a:xfrm>
        </p:spPr>
        <p:txBody>
          <a:bodyPr>
            <a:normAutofit/>
          </a:bodyPr>
          <a:lstStyle>
            <a:lvl1pPr>
              <a:defRPr sz="1600"/>
            </a:lvl1pPr>
          </a:lstStyle>
          <a:p>
            <a:r>
              <a:rPr altLang="ja-JP" dirty="0" kumimoji="1" lang="en-US"/>
              <a:t>Icon</a:t>
            </a:r>
            <a:endParaRPr altLang="en-US" dirty="0" kumimoji="1" lang="ja-JP"/>
          </a:p>
        </p:txBody>
      </p:sp>
      <p:sp>
        <p:nvSpPr>
          <p:cNvPr id="1050433" name="円/楕円 9"/>
          <p:cNvSpPr/>
          <p:nvPr userDrawn="1"/>
        </p:nvSpPr>
        <p:spPr>
          <a:xfrm>
            <a:off x="10720458" y="3838752"/>
            <a:ext cx="1296145" cy="1296145"/>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434" name="円/楕円 10"/>
          <p:cNvSpPr/>
          <p:nvPr userDrawn="1"/>
        </p:nvSpPr>
        <p:spPr>
          <a:xfrm>
            <a:off x="13319670" y="3838751"/>
            <a:ext cx="1296145" cy="1296145"/>
          </a:xfrm>
          <a:prstGeom prst="ellipse"/>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435" name="図プレースホルダー 12"/>
          <p:cNvSpPr>
            <a:spLocks noGrp="1"/>
          </p:cNvSpPr>
          <p:nvPr>
            <p:ph type="pic" sz="quarter" idx="18" hasCustomPrompt="1"/>
          </p:nvPr>
        </p:nvSpPr>
        <p:spPr>
          <a:xfrm>
            <a:off x="11055935" y="4174229"/>
            <a:ext cx="625191" cy="625191"/>
          </a:xfrm>
        </p:spPr>
        <p:txBody>
          <a:bodyPr>
            <a:normAutofit/>
          </a:bodyPr>
          <a:lstStyle>
            <a:lvl1pPr>
              <a:defRPr sz="1600"/>
            </a:lvl1pPr>
          </a:lstStyle>
          <a:p>
            <a:r>
              <a:rPr altLang="ja-JP" dirty="0" kumimoji="1" lang="en-US"/>
              <a:t>Icon</a:t>
            </a:r>
            <a:endParaRPr altLang="en-US" dirty="0" kumimoji="1" lang="ja-JP"/>
          </a:p>
        </p:txBody>
      </p:sp>
      <p:sp>
        <p:nvSpPr>
          <p:cNvPr id="1050436" name="図プレースホルダー 12"/>
          <p:cNvSpPr>
            <a:spLocks noGrp="1"/>
          </p:cNvSpPr>
          <p:nvPr>
            <p:ph type="pic" sz="quarter" idx="19" hasCustomPrompt="1"/>
          </p:nvPr>
        </p:nvSpPr>
        <p:spPr>
          <a:xfrm>
            <a:off x="13655147" y="4174228"/>
            <a:ext cx="625191" cy="625191"/>
          </a:xfrm>
        </p:spPr>
        <p:txBody>
          <a:bodyPr>
            <a:normAutofit/>
          </a:bodyPr>
          <a:lstStyle>
            <a:lvl1pPr>
              <a:defRPr sz="1600"/>
            </a:lvl1pPr>
          </a:lstStyle>
          <a:p>
            <a:r>
              <a:rPr altLang="ja-JP" dirty="0" kumimoji="1" lang="en-US"/>
              <a:t>Icon</a:t>
            </a:r>
            <a:endParaRPr altLang="en-US" dirty="0" kumimoji="1" lang="ja-JP"/>
          </a:p>
        </p:txBody>
      </p:sp>
      <p:sp>
        <p:nvSpPr>
          <p:cNvPr id="1050437" name="テキスト プレースホルダー 6"/>
          <p:cNvSpPr>
            <a:spLocks noGrp="1"/>
          </p:cNvSpPr>
          <p:nvPr>
            <p:ph type="body" sz="quarter" idx="20" hasCustomPrompt="1"/>
          </p:nvPr>
        </p:nvSpPr>
        <p:spPr>
          <a:xfrm>
            <a:off x="7541830" y="5279575"/>
            <a:ext cx="2448272" cy="935442"/>
          </a:xfrm>
        </p:spPr>
        <p:txBody>
          <a:bodyPr anchor="t">
            <a:noAutofit/>
          </a:bodyPr>
          <a:lstStyle>
            <a:lvl1pPr algn="ctr">
              <a:defRPr baseline="0" sz="2400" i="0">
                <a:solidFill>
                  <a:schemeClr val="accent3"/>
                </a:solidFill>
                <a:latin typeface="+mn-lt"/>
              </a:defRPr>
            </a:lvl1pPr>
          </a:lstStyle>
          <a:p>
            <a:pPr lvl="0"/>
            <a:r>
              <a:rPr altLang="ja-JP" dirty="0" kumimoji="1" lang="en-US"/>
              <a:t>Text goes here</a:t>
            </a:r>
            <a:endParaRPr altLang="en-US" dirty="0" kumimoji="1" lang="ja-JP"/>
          </a:p>
        </p:txBody>
      </p:sp>
      <p:sp>
        <p:nvSpPr>
          <p:cNvPr id="1050438" name="テキスト プレースホルダー 6"/>
          <p:cNvSpPr>
            <a:spLocks noGrp="1"/>
          </p:cNvSpPr>
          <p:nvPr>
            <p:ph type="body" sz="quarter" idx="21" hasCustomPrompt="1"/>
          </p:nvPr>
        </p:nvSpPr>
        <p:spPr>
          <a:xfrm>
            <a:off x="10151318" y="5279575"/>
            <a:ext cx="2448272" cy="935442"/>
          </a:xfrm>
        </p:spPr>
        <p:txBody>
          <a:bodyPr anchor="t">
            <a:noAutofit/>
          </a:bodyPr>
          <a:lstStyle>
            <a:lvl1pPr algn="ctr">
              <a:defRPr baseline="0" sz="2400" i="0">
                <a:solidFill>
                  <a:schemeClr val="accent2"/>
                </a:solidFill>
                <a:latin typeface="+mn-lt"/>
              </a:defRPr>
            </a:lvl1pPr>
          </a:lstStyle>
          <a:p>
            <a:pPr lvl="0"/>
            <a:r>
              <a:rPr altLang="ja-JP" dirty="0" kumimoji="1" lang="en-US"/>
              <a:t>Text goes here</a:t>
            </a:r>
            <a:endParaRPr altLang="en-US" dirty="0" kumimoji="1" lang="ja-JP"/>
          </a:p>
        </p:txBody>
      </p:sp>
      <p:sp>
        <p:nvSpPr>
          <p:cNvPr id="1050439" name="テキスト プレースホルダー 6"/>
          <p:cNvSpPr>
            <a:spLocks noGrp="1"/>
          </p:cNvSpPr>
          <p:nvPr>
            <p:ph type="body" sz="quarter" idx="22" hasCustomPrompt="1"/>
          </p:nvPr>
        </p:nvSpPr>
        <p:spPr>
          <a:xfrm>
            <a:off x="12743606" y="5277230"/>
            <a:ext cx="2448272" cy="935442"/>
          </a:xfrm>
        </p:spPr>
        <p:txBody>
          <a:bodyPr anchor="t">
            <a:noAutofit/>
          </a:bodyPr>
          <a:lstStyle>
            <a:lvl1pPr algn="ctr">
              <a:defRPr baseline="0" sz="2400" i="0">
                <a:solidFill>
                  <a:schemeClr val="accent5"/>
                </a:solidFill>
                <a:latin typeface="+mn-lt"/>
              </a:defRPr>
            </a:lvl1pPr>
          </a:lstStyle>
          <a:p>
            <a:pPr lvl="0"/>
            <a:r>
              <a:rPr altLang="ja-JP" dirty="0" kumimoji="1" lang="en-US"/>
              <a:t>Text goes here</a:t>
            </a:r>
            <a:endParaRPr altLang="en-US" dirty="0" kumimoji="1" lang="ja-JP"/>
          </a:p>
        </p:txBody>
      </p:sp>
      <p:sp>
        <p:nvSpPr>
          <p:cNvPr id="1050440" name="テキスト プレースホルダー 6"/>
          <p:cNvSpPr>
            <a:spLocks noGrp="1"/>
          </p:cNvSpPr>
          <p:nvPr>
            <p:ph type="body" sz="quarter" idx="14" hasCustomPrompt="1"/>
          </p:nvPr>
        </p:nvSpPr>
        <p:spPr>
          <a:xfrm>
            <a:off x="1192885" y="6295628"/>
            <a:ext cx="15900643" cy="2016224"/>
          </a:xfrm>
        </p:spPr>
        <p:txBody>
          <a:bodyPr anchor="ctr">
            <a:normAutofit/>
          </a:bodyPr>
          <a:lstStyle>
            <a:lvl1pPr algn="l">
              <a:defRPr baseline="0" sz="2000">
                <a:solidFill>
                  <a:schemeClr val="tx2"/>
                </a:solidFill>
              </a:defRPr>
            </a:lvl1pPr>
          </a:lstStyle>
          <a:p>
            <a:pPr lvl="0"/>
            <a:r>
              <a:rPr altLang="ja-JP" dirty="0" kumimoji="1" lang="en-US"/>
              <a:t>Text goes here</a:t>
            </a:r>
            <a:endParaRPr altLang="en-US" dirty="0" kumimoji="1" lang="ja-JP"/>
          </a:p>
        </p:txBody>
      </p:sp>
      <p:sp>
        <p:nvSpPr>
          <p:cNvPr id="1050441" name="正方形/長方形 17"/>
          <p:cNvSpPr/>
          <p:nvPr userDrawn="1"/>
        </p:nvSpPr>
        <p:spPr>
          <a:xfrm>
            <a:off x="0" y="8527876"/>
            <a:ext cx="18286413" cy="1759124"/>
          </a:xfrm>
          <a:prstGeom prst="rect"/>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442" name="図プレースホルダー 12"/>
          <p:cNvSpPr>
            <a:spLocks noGrp="1"/>
          </p:cNvSpPr>
          <p:nvPr>
            <p:ph type="pic" sz="quarter" idx="23" hasCustomPrompt="1"/>
          </p:nvPr>
        </p:nvSpPr>
        <p:spPr>
          <a:xfrm>
            <a:off x="4016008" y="8773140"/>
            <a:ext cx="625191" cy="625191"/>
          </a:xfrm>
        </p:spPr>
        <p:txBody>
          <a:bodyPr>
            <a:normAutofit/>
          </a:bodyPr>
          <a:lstStyle>
            <a:lvl1pPr>
              <a:defRPr sz="1600"/>
            </a:lvl1pPr>
          </a:lstStyle>
          <a:p>
            <a:r>
              <a:rPr altLang="ja-JP" dirty="0" kumimoji="1" lang="en-US"/>
              <a:t>Icon</a:t>
            </a:r>
            <a:endParaRPr altLang="en-US" dirty="0" kumimoji="1" lang="ja-JP"/>
          </a:p>
        </p:txBody>
      </p:sp>
      <p:sp>
        <p:nvSpPr>
          <p:cNvPr id="1050443" name="図プレースホルダー 12"/>
          <p:cNvSpPr>
            <a:spLocks noGrp="1"/>
          </p:cNvSpPr>
          <p:nvPr>
            <p:ph type="pic" sz="quarter" idx="24" hasCustomPrompt="1"/>
          </p:nvPr>
        </p:nvSpPr>
        <p:spPr>
          <a:xfrm>
            <a:off x="8827218" y="8773139"/>
            <a:ext cx="625191" cy="625191"/>
          </a:xfrm>
        </p:spPr>
        <p:txBody>
          <a:bodyPr>
            <a:normAutofit/>
          </a:bodyPr>
          <a:lstStyle>
            <a:lvl1pPr>
              <a:defRPr sz="1600"/>
            </a:lvl1pPr>
          </a:lstStyle>
          <a:p>
            <a:r>
              <a:rPr altLang="ja-JP" dirty="0" kumimoji="1" lang="en-US"/>
              <a:t>Icon</a:t>
            </a:r>
            <a:endParaRPr altLang="en-US" dirty="0" kumimoji="1" lang="ja-JP"/>
          </a:p>
        </p:txBody>
      </p:sp>
      <p:sp>
        <p:nvSpPr>
          <p:cNvPr id="1050444" name="図プレースホルダー 12"/>
          <p:cNvSpPr>
            <a:spLocks noGrp="1"/>
          </p:cNvSpPr>
          <p:nvPr>
            <p:ph type="pic" sz="quarter" idx="25" hasCustomPrompt="1"/>
          </p:nvPr>
        </p:nvSpPr>
        <p:spPr>
          <a:xfrm>
            <a:off x="13607778" y="8773138"/>
            <a:ext cx="625191" cy="625191"/>
          </a:xfrm>
        </p:spPr>
        <p:txBody>
          <a:bodyPr>
            <a:normAutofit/>
          </a:bodyPr>
          <a:lstStyle>
            <a:lvl1pPr>
              <a:defRPr sz="1600"/>
            </a:lvl1pPr>
          </a:lstStyle>
          <a:p>
            <a:r>
              <a:rPr altLang="ja-JP" dirty="0" kumimoji="1" lang="en-US"/>
              <a:t>Icon</a:t>
            </a:r>
            <a:endParaRPr altLang="en-US" dirty="0" kumimoji="1" lang="ja-JP"/>
          </a:p>
        </p:txBody>
      </p:sp>
      <p:sp>
        <p:nvSpPr>
          <p:cNvPr id="1050445" name="テキスト プレースホルダー 6"/>
          <p:cNvSpPr>
            <a:spLocks noGrp="1"/>
          </p:cNvSpPr>
          <p:nvPr>
            <p:ph type="body" sz="quarter" idx="26" hasCustomPrompt="1"/>
          </p:nvPr>
        </p:nvSpPr>
        <p:spPr>
          <a:xfrm>
            <a:off x="2384388" y="9464642"/>
            <a:ext cx="3950506" cy="575402"/>
          </a:xfrm>
        </p:spPr>
        <p:txBody>
          <a:bodyPr anchor="t">
            <a:noAutofit/>
          </a:bodyPr>
          <a:lstStyle>
            <a:lvl1pPr algn="ctr">
              <a:defRPr baseline="0" sz="1800" i="0">
                <a:solidFill>
                  <a:schemeClr val="bg1"/>
                </a:solidFill>
                <a:latin typeface="+mn-lt"/>
              </a:defRPr>
            </a:lvl1pPr>
          </a:lstStyle>
          <a:p>
            <a:pPr lvl="0"/>
            <a:r>
              <a:rPr altLang="ja-JP" dirty="0" kumimoji="1" lang="en-US"/>
              <a:t>Text goes here</a:t>
            </a:r>
            <a:endParaRPr altLang="en-US" dirty="0" kumimoji="1" lang="ja-JP"/>
          </a:p>
        </p:txBody>
      </p:sp>
      <p:sp>
        <p:nvSpPr>
          <p:cNvPr id="1050446" name="テキスト プレースホルダー 6"/>
          <p:cNvSpPr>
            <a:spLocks noGrp="1"/>
          </p:cNvSpPr>
          <p:nvPr>
            <p:ph type="body" sz="quarter" idx="27" hasCustomPrompt="1"/>
          </p:nvPr>
        </p:nvSpPr>
        <p:spPr>
          <a:xfrm>
            <a:off x="7164560" y="9464642"/>
            <a:ext cx="3950506" cy="575402"/>
          </a:xfrm>
        </p:spPr>
        <p:txBody>
          <a:bodyPr anchor="t">
            <a:noAutofit/>
          </a:bodyPr>
          <a:lstStyle>
            <a:lvl1pPr algn="ctr">
              <a:defRPr baseline="0" sz="1800" i="0">
                <a:solidFill>
                  <a:schemeClr val="bg1"/>
                </a:solidFill>
                <a:latin typeface="+mn-lt"/>
              </a:defRPr>
            </a:lvl1pPr>
          </a:lstStyle>
          <a:p>
            <a:pPr lvl="0"/>
            <a:r>
              <a:rPr altLang="ja-JP" dirty="0" kumimoji="1" lang="en-US"/>
              <a:t>Text goes here</a:t>
            </a:r>
            <a:endParaRPr altLang="en-US" dirty="0" kumimoji="1" lang="ja-JP"/>
          </a:p>
        </p:txBody>
      </p:sp>
      <p:sp>
        <p:nvSpPr>
          <p:cNvPr id="1050447" name="テキスト プレースホルダー 6"/>
          <p:cNvSpPr>
            <a:spLocks noGrp="1"/>
          </p:cNvSpPr>
          <p:nvPr>
            <p:ph type="body" sz="quarter" idx="28" hasCustomPrompt="1"/>
          </p:nvPr>
        </p:nvSpPr>
        <p:spPr>
          <a:xfrm>
            <a:off x="11961452" y="9464642"/>
            <a:ext cx="3950506" cy="575402"/>
          </a:xfrm>
        </p:spPr>
        <p:txBody>
          <a:bodyPr anchor="t">
            <a:noAutofit/>
          </a:bodyPr>
          <a:lstStyle>
            <a:lvl1pPr algn="ctr">
              <a:defRPr baseline="0" sz="1800" i="0">
                <a:solidFill>
                  <a:schemeClr val="bg1"/>
                </a:solidFill>
                <a:latin typeface="+mn-lt"/>
              </a:defRPr>
            </a:lvl1pPr>
          </a:lstStyle>
          <a:p>
            <a:pPr lvl="0"/>
            <a:r>
              <a:rPr altLang="ja-JP" dirty="0" kumimoji="1" lang="en-US"/>
              <a:t>Text goes here</a:t>
            </a:r>
            <a:endParaRPr altLang="en-US" dirty="0" kumimoji="1" lang="ja-JP"/>
          </a:p>
        </p:txBody>
      </p:sp>
      <p:sp>
        <p:nvSpPr>
          <p:cNvPr id="1050448" name="円/楕円 24"/>
          <p:cNvSpPr/>
          <p:nvPr userDrawn="1"/>
        </p:nvSpPr>
        <p:spPr>
          <a:xfrm>
            <a:off x="574254" y="1019175"/>
            <a:ext cx="864096" cy="864096"/>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p>
        </p:txBody>
      </p:sp>
      <p:sp>
        <p:nvSpPr>
          <p:cNvPr id="1050449" name="円/楕円 25"/>
          <p:cNvSpPr/>
          <p:nvPr userDrawn="1"/>
        </p:nvSpPr>
        <p:spPr>
          <a:xfrm>
            <a:off x="1952340" y="1066981"/>
            <a:ext cx="432048" cy="432048"/>
          </a:xfrm>
          <a:prstGeom prst="ellipse"/>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p>
        </p:txBody>
      </p:sp>
      <p:sp>
        <p:nvSpPr>
          <p:cNvPr id="1050450" name="正方形/長方形 31"/>
          <p:cNvSpPr/>
          <p:nvPr userDrawn="1"/>
        </p:nvSpPr>
        <p:spPr>
          <a:xfrm>
            <a:off x="-1" y="0"/>
            <a:ext cx="18286413" cy="111818"/>
          </a:xfrm>
          <a:prstGeom prst="rect"/>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451" name="円/楕円 33"/>
          <p:cNvSpPr/>
          <p:nvPr userDrawn="1"/>
        </p:nvSpPr>
        <p:spPr>
          <a:xfrm>
            <a:off x="7102660" y="4288481"/>
            <a:ext cx="486995" cy="486995"/>
          </a:xfrm>
          <a:prstGeom prst="ellips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2"/>
              </a:solidFill>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45" presetSubtype="0">
                                  <p:stCondLst>
                                    <p:cond delay="0"/>
                                  </p:stCondLst>
                                  <p:childTnLst>
                                    <p:set>
                                      <p:cBhvr>
                                        <p:cTn dur="1" fill="hold" id="6">
                                          <p:stCondLst>
                                            <p:cond delay="0"/>
                                          </p:stCondLst>
                                        </p:cTn>
                                        <p:tgtEl>
                                          <p:spTgt spid="1050448"/>
                                        </p:tgtEl>
                                        <p:attrNameLst>
                                          <p:attrName>style.visibility</p:attrName>
                                        </p:attrNameLst>
                                      </p:cBhvr>
                                      <p:to>
                                        <p:strVal val="visible"/>
                                      </p:to>
                                    </p:set>
                                    <p:animEffect transition="in" filter="fade">
                                      <p:cBhvr>
                                        <p:cTn dur="750" id="7"/>
                                        <p:tgtEl>
                                          <p:spTgt spid="1050448"/>
                                        </p:tgtEl>
                                      </p:cBhvr>
                                    </p:animEffect>
                                    <p:anim calcmode="lin" valueType="num">
                                      <p:cBhvr>
                                        <p:cTn dur="750" fill="hold" id="8"/>
                                        <p:tgtEl>
                                          <p:spTgt spid="1050448"/>
                                        </p:tgtEl>
                                        <p:attrNameLst>
                                          <p:attrName>ppt_w</p:attrName>
                                        </p:attrNameLst>
                                      </p:cBhvr>
                                      <p:tavLst>
                                        <p:tav fmla="#ppt_w*sin(2.5*pi*$)" tm="0">
                                          <p:val>
                                            <p:fltVal val="0.0"/>
                                          </p:val>
                                        </p:tav>
                                        <p:tav tm="100000">
                                          <p:val>
                                            <p:fltVal val="1.0"/>
                                          </p:val>
                                        </p:tav>
                                      </p:tavLst>
                                    </p:anim>
                                    <p:anim calcmode="lin" valueType="num">
                                      <p:cBhvr>
                                        <p:cTn dur="750" fill="hold" id="9"/>
                                        <p:tgtEl>
                                          <p:spTgt spid="1050448"/>
                                        </p:tgtEl>
                                        <p:attrNameLst>
                                          <p:attrName>ppt_h</p:attrName>
                                        </p:attrNameLst>
                                      </p:cBhvr>
                                      <p:tavLst>
                                        <p:tav tm="0">
                                          <p:val>
                                            <p:strVal val="#ppt_h"/>
                                          </p:val>
                                        </p:tav>
                                        <p:tav tm="100000">
                                          <p:val>
                                            <p:strVal val="#ppt_h"/>
                                          </p:val>
                                        </p:tav>
                                      </p:tavLst>
                                    </p:anim>
                                  </p:childTnLst>
                                </p:cTn>
                              </p:par>
                              <p:par>
                                <p:cTn decel="100000" fill="hold" grpId="1" id="10" nodeType="withEffect" presetClass="entr" presetID="2" presetSubtype="12">
                                  <p:stCondLst>
                                    <p:cond delay="0"/>
                                  </p:stCondLst>
                                  <p:childTnLst>
                                    <p:set>
                                      <p:cBhvr>
                                        <p:cTn dur="1" fill="hold" id="11">
                                          <p:stCondLst>
                                            <p:cond delay="0"/>
                                          </p:stCondLst>
                                        </p:cTn>
                                        <p:tgtEl>
                                          <p:spTgt spid="1050448"/>
                                        </p:tgtEl>
                                        <p:attrNameLst>
                                          <p:attrName>style.visibility</p:attrName>
                                        </p:attrNameLst>
                                      </p:cBhvr>
                                      <p:to>
                                        <p:strVal val="visible"/>
                                      </p:to>
                                    </p:set>
                                    <p:anim calcmode="lin" valueType="num">
                                      <p:cBhvr additive="base">
                                        <p:cTn dur="750" fill="hold" id="12"/>
                                        <p:tgtEl>
                                          <p:spTgt spid="1050448"/>
                                        </p:tgtEl>
                                        <p:attrNameLst>
                                          <p:attrName>ppt_x</p:attrName>
                                        </p:attrNameLst>
                                      </p:cBhvr>
                                      <p:tavLst>
                                        <p:tav tm="0">
                                          <p:val>
                                            <p:strVal val="0-#ppt_w/2"/>
                                          </p:val>
                                        </p:tav>
                                        <p:tav tm="100000">
                                          <p:val>
                                            <p:strVal val="#ppt_x"/>
                                          </p:val>
                                        </p:tav>
                                      </p:tavLst>
                                    </p:anim>
                                    <p:anim calcmode="lin" valueType="num">
                                      <p:cBhvr additive="base">
                                        <p:cTn dur="750" fill="hold" id="13"/>
                                        <p:tgtEl>
                                          <p:spTgt spid="1050448"/>
                                        </p:tgtEl>
                                        <p:attrNameLst>
                                          <p:attrName>ppt_y</p:attrName>
                                        </p:attrNameLst>
                                      </p:cBhvr>
                                      <p:tavLst>
                                        <p:tav tm="0">
                                          <p:val>
                                            <p:strVal val="1+#ppt_h/2"/>
                                          </p:val>
                                        </p:tav>
                                        <p:tav tm="100000">
                                          <p:val>
                                            <p:strVal val="#ppt_y"/>
                                          </p:val>
                                        </p:tav>
                                      </p:tavLst>
                                    </p:anim>
                                  </p:childTnLst>
                                </p:cTn>
                              </p:par>
                              <p:par>
                                <p:cTn fill="hold" grpId="0" id="14" nodeType="withEffect" presetClass="entr" presetID="45" presetSubtype="0">
                                  <p:stCondLst>
                                    <p:cond delay="100"/>
                                  </p:stCondLst>
                                  <p:childTnLst>
                                    <p:set>
                                      <p:cBhvr>
                                        <p:cTn dur="1" fill="hold" id="15">
                                          <p:stCondLst>
                                            <p:cond delay="0"/>
                                          </p:stCondLst>
                                        </p:cTn>
                                        <p:tgtEl>
                                          <p:spTgt spid="1050425"/>
                                        </p:tgtEl>
                                        <p:attrNameLst>
                                          <p:attrName>style.visibility</p:attrName>
                                        </p:attrNameLst>
                                      </p:cBhvr>
                                      <p:to>
                                        <p:strVal val="visible"/>
                                      </p:to>
                                    </p:set>
                                    <p:animEffect transition="in" filter="fade">
                                      <p:cBhvr>
                                        <p:cTn dur="750" id="16"/>
                                        <p:tgtEl>
                                          <p:spTgt spid="1050425"/>
                                        </p:tgtEl>
                                      </p:cBhvr>
                                    </p:animEffect>
                                    <p:anim calcmode="lin" valueType="num">
                                      <p:cBhvr>
                                        <p:cTn dur="750" fill="hold" id="17"/>
                                        <p:tgtEl>
                                          <p:spTgt spid="1050425"/>
                                        </p:tgtEl>
                                        <p:attrNameLst>
                                          <p:attrName>ppt_w</p:attrName>
                                        </p:attrNameLst>
                                      </p:cBhvr>
                                      <p:tavLst>
                                        <p:tav fmla="#ppt_w*sin(2.5*pi*$)" tm="0">
                                          <p:val>
                                            <p:fltVal val="0.0"/>
                                          </p:val>
                                        </p:tav>
                                        <p:tav tm="100000">
                                          <p:val>
                                            <p:fltVal val="1.0"/>
                                          </p:val>
                                        </p:tav>
                                      </p:tavLst>
                                    </p:anim>
                                    <p:anim calcmode="lin" valueType="num">
                                      <p:cBhvr>
                                        <p:cTn dur="750" fill="hold" id="18"/>
                                        <p:tgtEl>
                                          <p:spTgt spid="1050425"/>
                                        </p:tgtEl>
                                        <p:attrNameLst>
                                          <p:attrName>ppt_h</p:attrName>
                                        </p:attrNameLst>
                                      </p:cBhvr>
                                      <p:tavLst>
                                        <p:tav tm="0">
                                          <p:val>
                                            <p:strVal val="#ppt_h"/>
                                          </p:val>
                                        </p:tav>
                                        <p:tav tm="100000">
                                          <p:val>
                                            <p:strVal val="#ppt_h"/>
                                          </p:val>
                                        </p:tav>
                                      </p:tavLst>
                                    </p:anim>
                                  </p:childTnLst>
                                </p:cTn>
                              </p:par>
                              <p:par>
                                <p:cTn decel="100000" fill="hold" grpId="1" id="19" nodeType="withEffect" presetClass="entr" presetID="2" presetSubtype="12">
                                  <p:stCondLst>
                                    <p:cond delay="100"/>
                                  </p:stCondLst>
                                  <p:childTnLst>
                                    <p:set>
                                      <p:cBhvr>
                                        <p:cTn dur="1" fill="hold" id="20">
                                          <p:stCondLst>
                                            <p:cond delay="0"/>
                                          </p:stCondLst>
                                        </p:cTn>
                                        <p:tgtEl>
                                          <p:spTgt spid="1050425"/>
                                        </p:tgtEl>
                                        <p:attrNameLst>
                                          <p:attrName>style.visibility</p:attrName>
                                        </p:attrNameLst>
                                      </p:cBhvr>
                                      <p:to>
                                        <p:strVal val="visible"/>
                                      </p:to>
                                    </p:set>
                                    <p:anim calcmode="lin" valueType="num">
                                      <p:cBhvr additive="base">
                                        <p:cTn dur="750" fill="hold" id="21"/>
                                        <p:tgtEl>
                                          <p:spTgt spid="1050425"/>
                                        </p:tgtEl>
                                        <p:attrNameLst>
                                          <p:attrName>ppt_x</p:attrName>
                                        </p:attrNameLst>
                                      </p:cBhvr>
                                      <p:tavLst>
                                        <p:tav tm="0">
                                          <p:val>
                                            <p:strVal val="0-#ppt_w/2"/>
                                          </p:val>
                                        </p:tav>
                                        <p:tav tm="100000">
                                          <p:val>
                                            <p:strVal val="#ppt_x"/>
                                          </p:val>
                                        </p:tav>
                                      </p:tavLst>
                                    </p:anim>
                                    <p:anim calcmode="lin" valueType="num">
                                      <p:cBhvr additive="base">
                                        <p:cTn dur="750" fill="hold" id="22"/>
                                        <p:tgtEl>
                                          <p:spTgt spid="1050425"/>
                                        </p:tgtEl>
                                        <p:attrNameLst>
                                          <p:attrName>ppt_y</p:attrName>
                                        </p:attrNameLst>
                                      </p:cBhvr>
                                      <p:tavLst>
                                        <p:tav tm="0">
                                          <p:val>
                                            <p:strVal val="1+#ppt_h/2"/>
                                          </p:val>
                                        </p:tav>
                                        <p:tav tm="100000">
                                          <p:val>
                                            <p:strVal val="#ppt_y"/>
                                          </p:val>
                                        </p:tav>
                                      </p:tavLst>
                                    </p:anim>
                                  </p:childTnLst>
                                </p:cTn>
                              </p:par>
                              <p:par>
                                <p:cTn fill="hold" grpId="0" id="23" nodeType="withEffect" presetClass="entr" presetID="45" presetSubtype="0">
                                  <p:stCondLst>
                                    <p:cond delay="200"/>
                                  </p:stCondLst>
                                  <p:childTnLst>
                                    <p:set>
                                      <p:cBhvr>
                                        <p:cTn dur="1" fill="hold" id="24">
                                          <p:stCondLst>
                                            <p:cond delay="0"/>
                                          </p:stCondLst>
                                        </p:cTn>
                                        <p:tgtEl>
                                          <p:spTgt spid="1050449"/>
                                        </p:tgtEl>
                                        <p:attrNameLst>
                                          <p:attrName>style.visibility</p:attrName>
                                        </p:attrNameLst>
                                      </p:cBhvr>
                                      <p:to>
                                        <p:strVal val="visible"/>
                                      </p:to>
                                    </p:set>
                                    <p:animEffect transition="in" filter="fade">
                                      <p:cBhvr>
                                        <p:cTn dur="750" id="25"/>
                                        <p:tgtEl>
                                          <p:spTgt spid="1050449"/>
                                        </p:tgtEl>
                                      </p:cBhvr>
                                    </p:animEffect>
                                    <p:anim calcmode="lin" valueType="num">
                                      <p:cBhvr>
                                        <p:cTn dur="750" fill="hold" id="26"/>
                                        <p:tgtEl>
                                          <p:spTgt spid="1050449"/>
                                        </p:tgtEl>
                                        <p:attrNameLst>
                                          <p:attrName>ppt_w</p:attrName>
                                        </p:attrNameLst>
                                      </p:cBhvr>
                                      <p:tavLst>
                                        <p:tav fmla="#ppt_w*sin(2.5*pi*$)" tm="0">
                                          <p:val>
                                            <p:fltVal val="0.0"/>
                                          </p:val>
                                        </p:tav>
                                        <p:tav tm="100000">
                                          <p:val>
                                            <p:fltVal val="1.0"/>
                                          </p:val>
                                        </p:tav>
                                      </p:tavLst>
                                    </p:anim>
                                    <p:anim calcmode="lin" valueType="num">
                                      <p:cBhvr>
                                        <p:cTn dur="750" fill="hold" id="27"/>
                                        <p:tgtEl>
                                          <p:spTgt spid="1050449"/>
                                        </p:tgtEl>
                                        <p:attrNameLst>
                                          <p:attrName>ppt_h</p:attrName>
                                        </p:attrNameLst>
                                      </p:cBhvr>
                                      <p:tavLst>
                                        <p:tav tm="0">
                                          <p:val>
                                            <p:strVal val="#ppt_h"/>
                                          </p:val>
                                        </p:tav>
                                        <p:tav tm="100000">
                                          <p:val>
                                            <p:strVal val="#ppt_h"/>
                                          </p:val>
                                        </p:tav>
                                      </p:tavLst>
                                    </p:anim>
                                  </p:childTnLst>
                                </p:cTn>
                              </p:par>
                              <p:par>
                                <p:cTn decel="100000" fill="hold" grpId="1" id="28" nodeType="withEffect" presetClass="entr" presetID="2" presetSubtype="12">
                                  <p:stCondLst>
                                    <p:cond delay="200"/>
                                  </p:stCondLst>
                                  <p:childTnLst>
                                    <p:set>
                                      <p:cBhvr>
                                        <p:cTn dur="1" fill="hold" id="29">
                                          <p:stCondLst>
                                            <p:cond delay="0"/>
                                          </p:stCondLst>
                                        </p:cTn>
                                        <p:tgtEl>
                                          <p:spTgt spid="1050449"/>
                                        </p:tgtEl>
                                        <p:attrNameLst>
                                          <p:attrName>style.visibility</p:attrName>
                                        </p:attrNameLst>
                                      </p:cBhvr>
                                      <p:to>
                                        <p:strVal val="visible"/>
                                      </p:to>
                                    </p:set>
                                    <p:anim calcmode="lin" valueType="num">
                                      <p:cBhvr additive="base">
                                        <p:cTn dur="750" fill="hold" id="30"/>
                                        <p:tgtEl>
                                          <p:spTgt spid="1050449"/>
                                        </p:tgtEl>
                                        <p:attrNameLst>
                                          <p:attrName>ppt_x</p:attrName>
                                        </p:attrNameLst>
                                      </p:cBhvr>
                                      <p:tavLst>
                                        <p:tav tm="0">
                                          <p:val>
                                            <p:strVal val="0-#ppt_w/2"/>
                                          </p:val>
                                        </p:tav>
                                        <p:tav tm="100000">
                                          <p:val>
                                            <p:strVal val="#ppt_x"/>
                                          </p:val>
                                        </p:tav>
                                      </p:tavLst>
                                    </p:anim>
                                    <p:anim calcmode="lin" valueType="num">
                                      <p:cBhvr additive="base">
                                        <p:cTn dur="750" fill="hold" id="31"/>
                                        <p:tgtEl>
                                          <p:spTgt spid="1050449"/>
                                        </p:tgtEl>
                                        <p:attrNameLst>
                                          <p:attrName>ppt_y</p:attrName>
                                        </p:attrNameLst>
                                      </p:cBhvr>
                                      <p:tavLst>
                                        <p:tav tm="0">
                                          <p:val>
                                            <p:strVal val="1+#ppt_h/2"/>
                                          </p:val>
                                        </p:tav>
                                        <p:tav tm="100000">
                                          <p:val>
                                            <p:strVal val="#ppt_y"/>
                                          </p:val>
                                        </p:tav>
                                      </p:tavLst>
                                    </p:anim>
                                  </p:childTnLst>
                                </p:cTn>
                              </p:par>
                              <p:par>
                                <p:cTn fill="hold" grpId="0" id="32" nodeType="withEffect" presetClass="entr" presetID="45" presetSubtype="0">
                                  <p:stCondLst>
                                    <p:cond delay="300"/>
                                  </p:stCondLst>
                                  <p:childTnLst>
                                    <p:set>
                                      <p:cBhvr>
                                        <p:cTn dur="1" fill="hold" id="33">
                                          <p:stCondLst>
                                            <p:cond delay="0"/>
                                          </p:stCondLst>
                                        </p:cTn>
                                        <p:tgtEl>
                                          <p:spTgt spid="1050423"/>
                                        </p:tgtEl>
                                        <p:attrNameLst>
                                          <p:attrName>style.visibility</p:attrName>
                                        </p:attrNameLst>
                                      </p:cBhvr>
                                      <p:to>
                                        <p:strVal val="visible"/>
                                      </p:to>
                                    </p:set>
                                    <p:animEffect transition="in" filter="fade">
                                      <p:cBhvr>
                                        <p:cTn dur="750" id="34"/>
                                        <p:tgtEl>
                                          <p:spTgt spid="1050423"/>
                                        </p:tgtEl>
                                      </p:cBhvr>
                                    </p:animEffect>
                                    <p:anim calcmode="lin" valueType="num">
                                      <p:cBhvr>
                                        <p:cTn dur="750" fill="hold" id="35"/>
                                        <p:tgtEl>
                                          <p:spTgt spid="1050423"/>
                                        </p:tgtEl>
                                        <p:attrNameLst>
                                          <p:attrName>ppt_w</p:attrName>
                                        </p:attrNameLst>
                                      </p:cBhvr>
                                      <p:tavLst>
                                        <p:tav fmla="#ppt_w*sin(2.5*pi*$)" tm="0">
                                          <p:val>
                                            <p:fltVal val="0.0"/>
                                          </p:val>
                                        </p:tav>
                                        <p:tav tm="100000">
                                          <p:val>
                                            <p:fltVal val="1.0"/>
                                          </p:val>
                                        </p:tav>
                                      </p:tavLst>
                                    </p:anim>
                                    <p:anim calcmode="lin" valueType="num">
                                      <p:cBhvr>
                                        <p:cTn dur="750" fill="hold" id="36"/>
                                        <p:tgtEl>
                                          <p:spTgt spid="1050423"/>
                                        </p:tgtEl>
                                        <p:attrNameLst>
                                          <p:attrName>ppt_h</p:attrName>
                                        </p:attrNameLst>
                                      </p:cBhvr>
                                      <p:tavLst>
                                        <p:tav tm="0">
                                          <p:val>
                                            <p:strVal val="#ppt_h"/>
                                          </p:val>
                                        </p:tav>
                                        <p:tav tm="100000">
                                          <p:val>
                                            <p:strVal val="#ppt_h"/>
                                          </p:val>
                                        </p:tav>
                                      </p:tavLst>
                                    </p:anim>
                                  </p:childTnLst>
                                </p:cTn>
                              </p:par>
                              <p:par>
                                <p:cTn decel="100000" fill="hold" grpId="1" id="37" nodeType="withEffect" presetClass="entr" presetID="2" presetSubtype="12">
                                  <p:stCondLst>
                                    <p:cond delay="300"/>
                                  </p:stCondLst>
                                  <p:childTnLst>
                                    <p:set>
                                      <p:cBhvr>
                                        <p:cTn dur="1" fill="hold" id="38">
                                          <p:stCondLst>
                                            <p:cond delay="0"/>
                                          </p:stCondLst>
                                        </p:cTn>
                                        <p:tgtEl>
                                          <p:spTgt spid="1050423"/>
                                        </p:tgtEl>
                                        <p:attrNameLst>
                                          <p:attrName>style.visibility</p:attrName>
                                        </p:attrNameLst>
                                      </p:cBhvr>
                                      <p:to>
                                        <p:strVal val="visible"/>
                                      </p:to>
                                    </p:set>
                                    <p:anim calcmode="lin" valueType="num">
                                      <p:cBhvr additive="base">
                                        <p:cTn dur="750" fill="hold" id="39"/>
                                        <p:tgtEl>
                                          <p:spTgt spid="1050423"/>
                                        </p:tgtEl>
                                        <p:attrNameLst>
                                          <p:attrName>ppt_x</p:attrName>
                                        </p:attrNameLst>
                                      </p:cBhvr>
                                      <p:tavLst>
                                        <p:tav tm="0">
                                          <p:val>
                                            <p:strVal val="0-#ppt_w/2"/>
                                          </p:val>
                                        </p:tav>
                                        <p:tav tm="100000">
                                          <p:val>
                                            <p:strVal val="#ppt_x"/>
                                          </p:val>
                                        </p:tav>
                                      </p:tavLst>
                                    </p:anim>
                                    <p:anim calcmode="lin" valueType="num">
                                      <p:cBhvr additive="base">
                                        <p:cTn dur="750" fill="hold" id="40"/>
                                        <p:tgtEl>
                                          <p:spTgt spid="1050423"/>
                                        </p:tgtEl>
                                        <p:attrNameLst>
                                          <p:attrName>ppt_y</p:attrName>
                                        </p:attrNameLst>
                                      </p:cBhvr>
                                      <p:tavLst>
                                        <p:tav tm="0">
                                          <p:val>
                                            <p:strVal val="1+#ppt_h/2"/>
                                          </p:val>
                                        </p:tav>
                                        <p:tav tm="100000">
                                          <p:val>
                                            <p:strVal val="#ppt_y"/>
                                          </p:val>
                                        </p:tav>
                                      </p:tavLst>
                                    </p:anim>
                                  </p:childTnLst>
                                </p:cTn>
                              </p:par>
                              <p:par>
                                <p:cTn fill="hold" grpId="0" id="41" nodeType="withEffect" presetClass="entr" presetID="45" presetSubtype="0">
                                  <p:stCondLst>
                                    <p:cond delay="400"/>
                                  </p:stCondLst>
                                  <p:childTnLst>
                                    <p:set>
                                      <p:cBhvr>
                                        <p:cTn dur="1" fill="hold" id="42">
                                          <p:stCondLst>
                                            <p:cond delay="0"/>
                                          </p:stCondLst>
                                        </p:cTn>
                                        <p:tgtEl>
                                          <p:spTgt spid="1050451"/>
                                        </p:tgtEl>
                                        <p:attrNameLst>
                                          <p:attrName>style.visibility</p:attrName>
                                        </p:attrNameLst>
                                      </p:cBhvr>
                                      <p:to>
                                        <p:strVal val="visible"/>
                                      </p:to>
                                    </p:set>
                                    <p:animEffect transition="in" filter="fade">
                                      <p:cBhvr>
                                        <p:cTn dur="750" id="43"/>
                                        <p:tgtEl>
                                          <p:spTgt spid="1050451"/>
                                        </p:tgtEl>
                                      </p:cBhvr>
                                    </p:animEffect>
                                    <p:anim calcmode="lin" valueType="num">
                                      <p:cBhvr>
                                        <p:cTn dur="750" fill="hold" id="44"/>
                                        <p:tgtEl>
                                          <p:spTgt spid="1050451"/>
                                        </p:tgtEl>
                                        <p:attrNameLst>
                                          <p:attrName>ppt_w</p:attrName>
                                        </p:attrNameLst>
                                      </p:cBhvr>
                                      <p:tavLst>
                                        <p:tav fmla="#ppt_w*sin(2.5*pi*$)" tm="0">
                                          <p:val>
                                            <p:fltVal val="0.0"/>
                                          </p:val>
                                        </p:tav>
                                        <p:tav tm="100000">
                                          <p:val>
                                            <p:fltVal val="1.0"/>
                                          </p:val>
                                        </p:tav>
                                      </p:tavLst>
                                    </p:anim>
                                    <p:anim calcmode="lin" valueType="num">
                                      <p:cBhvr>
                                        <p:cTn dur="750" fill="hold" id="45"/>
                                        <p:tgtEl>
                                          <p:spTgt spid="1050451"/>
                                        </p:tgtEl>
                                        <p:attrNameLst>
                                          <p:attrName>ppt_h</p:attrName>
                                        </p:attrNameLst>
                                      </p:cBhvr>
                                      <p:tavLst>
                                        <p:tav tm="0">
                                          <p:val>
                                            <p:strVal val="#ppt_h"/>
                                          </p:val>
                                        </p:tav>
                                        <p:tav tm="100000">
                                          <p:val>
                                            <p:strVal val="#ppt_h"/>
                                          </p:val>
                                        </p:tav>
                                      </p:tavLst>
                                    </p:anim>
                                  </p:childTnLst>
                                </p:cTn>
                              </p:par>
                              <p:par>
                                <p:cTn decel="100000" fill="hold" grpId="1" id="46" nodeType="withEffect" presetClass="entr" presetID="2" presetSubtype="12">
                                  <p:stCondLst>
                                    <p:cond delay="400"/>
                                  </p:stCondLst>
                                  <p:childTnLst>
                                    <p:set>
                                      <p:cBhvr>
                                        <p:cTn dur="1" fill="hold" id="47">
                                          <p:stCondLst>
                                            <p:cond delay="0"/>
                                          </p:stCondLst>
                                        </p:cTn>
                                        <p:tgtEl>
                                          <p:spTgt spid="1050451"/>
                                        </p:tgtEl>
                                        <p:attrNameLst>
                                          <p:attrName>style.visibility</p:attrName>
                                        </p:attrNameLst>
                                      </p:cBhvr>
                                      <p:to>
                                        <p:strVal val="visible"/>
                                      </p:to>
                                    </p:set>
                                    <p:anim calcmode="lin" valueType="num">
                                      <p:cBhvr additive="base">
                                        <p:cTn dur="750" fill="hold" id="48"/>
                                        <p:tgtEl>
                                          <p:spTgt spid="1050451"/>
                                        </p:tgtEl>
                                        <p:attrNameLst>
                                          <p:attrName>ppt_x</p:attrName>
                                        </p:attrNameLst>
                                      </p:cBhvr>
                                      <p:tavLst>
                                        <p:tav tm="0">
                                          <p:val>
                                            <p:strVal val="0-#ppt_w/2"/>
                                          </p:val>
                                        </p:tav>
                                        <p:tav tm="100000">
                                          <p:val>
                                            <p:strVal val="#ppt_x"/>
                                          </p:val>
                                        </p:tav>
                                      </p:tavLst>
                                    </p:anim>
                                    <p:anim calcmode="lin" valueType="num">
                                      <p:cBhvr additive="base">
                                        <p:cTn dur="750" fill="hold" id="49"/>
                                        <p:tgtEl>
                                          <p:spTgt spid="1050451"/>
                                        </p:tgtEl>
                                        <p:attrNameLst>
                                          <p:attrName>ppt_y</p:attrName>
                                        </p:attrNameLst>
                                      </p:cBhvr>
                                      <p:tavLst>
                                        <p:tav tm="0">
                                          <p:val>
                                            <p:strVal val="1+#ppt_h/2"/>
                                          </p:val>
                                        </p:tav>
                                        <p:tav tm="100000">
                                          <p:val>
                                            <p:strVal val="#ppt_y"/>
                                          </p:val>
                                        </p:tav>
                                      </p:tavLst>
                                    </p:anim>
                                  </p:childTnLst>
                                </p:cTn>
                              </p:par>
                              <p:par>
                                <p:cTn fill="hold" grpId="0" id="50" nodeType="withEffect" presetClass="entr" presetID="10" presetSubtype="0">
                                  <p:stCondLst>
                                    <p:cond delay="400"/>
                                  </p:stCondLst>
                                  <p:childTnLst>
                                    <p:set>
                                      <p:cBhvr>
                                        <p:cTn dur="1" fill="hold" id="51">
                                          <p:stCondLst>
                                            <p:cond delay="0"/>
                                          </p:stCondLst>
                                        </p:cTn>
                                        <p:tgtEl>
                                          <p:spTgt spid="1050424"/>
                                        </p:tgtEl>
                                        <p:attrNameLst>
                                          <p:attrName>style.visibility</p:attrName>
                                        </p:attrNameLst>
                                      </p:cBhvr>
                                      <p:to>
                                        <p:strVal val="visible"/>
                                      </p:to>
                                    </p:set>
                                    <p:animEffect transition="in" filter="fade">
                                      <p:cBhvr>
                                        <p:cTn dur="1000" id="52"/>
                                        <p:tgtEl>
                                          <p:spTgt spid="1050424"/>
                                        </p:tgtEl>
                                      </p:cBhvr>
                                    </p:animEffect>
                                  </p:childTnLst>
                                </p:cTn>
                              </p:par>
                              <p:par>
                                <p:cTn decel="100000" fill="hold" grpId="1" id="53" nodeType="withEffect" presetClass="entr" presetID="2" presetSubtype="1">
                                  <p:stCondLst>
                                    <p:cond delay="400"/>
                                  </p:stCondLst>
                                  <p:childTnLst>
                                    <p:set>
                                      <p:cBhvr>
                                        <p:cTn dur="1" fill="hold" id="54">
                                          <p:stCondLst>
                                            <p:cond delay="0"/>
                                          </p:stCondLst>
                                        </p:cTn>
                                        <p:tgtEl>
                                          <p:spTgt spid="1050424"/>
                                        </p:tgtEl>
                                        <p:attrNameLst>
                                          <p:attrName>style.visibility</p:attrName>
                                        </p:attrNameLst>
                                      </p:cBhvr>
                                      <p:to>
                                        <p:strVal val="visible"/>
                                      </p:to>
                                    </p:set>
                                    <p:anim calcmode="lin" valueType="num">
                                      <p:cBhvr additive="base">
                                        <p:cTn dur="1000" fill="hold" id="55"/>
                                        <p:tgtEl>
                                          <p:spTgt spid="1050424"/>
                                        </p:tgtEl>
                                        <p:attrNameLst>
                                          <p:attrName>ppt_x</p:attrName>
                                        </p:attrNameLst>
                                      </p:cBhvr>
                                      <p:tavLst>
                                        <p:tav tm="0">
                                          <p:val>
                                            <p:strVal val="#ppt_x"/>
                                          </p:val>
                                        </p:tav>
                                        <p:tav tm="100000">
                                          <p:val>
                                            <p:strVal val="#ppt_x"/>
                                          </p:val>
                                        </p:tav>
                                      </p:tavLst>
                                    </p:anim>
                                    <p:anim calcmode="lin" valueType="num">
                                      <p:cBhvr additive="base">
                                        <p:cTn dur="1000" fill="hold" id="56"/>
                                        <p:tgtEl>
                                          <p:spTgt spid="1050424"/>
                                        </p:tgtEl>
                                        <p:attrNameLst>
                                          <p:attrName>ppt_y</p:attrName>
                                        </p:attrNameLst>
                                      </p:cBhvr>
                                      <p:tavLst>
                                        <p:tav tm="0">
                                          <p:val>
                                            <p:strVal val="0-#ppt_h/2"/>
                                          </p:val>
                                        </p:tav>
                                        <p:tav tm="100000">
                                          <p:val>
                                            <p:strVal val="#ppt_y"/>
                                          </p:val>
                                        </p:tav>
                                      </p:tavLst>
                                    </p:anim>
                                  </p:childTnLst>
                                </p:cTn>
                              </p:par>
                              <p:par>
                                <p:cTn fill="hold" grpId="0" id="57" nodeType="withEffect" presetClass="entr" presetID="10" presetSubtype="0">
                                  <p:stCondLst>
                                    <p:cond delay="500"/>
                                  </p:stCondLst>
                                  <p:childTnLst>
                                    <p:set>
                                      <p:cBhvr>
                                        <p:cTn dur="1" fill="hold" id="58">
                                          <p:stCondLst>
                                            <p:cond delay="0"/>
                                          </p:stCondLst>
                                        </p:cTn>
                                        <p:tgtEl>
                                          <p:spTgt spid="1050426"/>
                                        </p:tgtEl>
                                        <p:attrNameLst>
                                          <p:attrName>style.visibility</p:attrName>
                                        </p:attrNameLst>
                                      </p:cBhvr>
                                      <p:to>
                                        <p:strVal val="visible"/>
                                      </p:to>
                                    </p:set>
                                    <p:animEffect transition="in" filter="fade">
                                      <p:cBhvr>
                                        <p:cTn dur="1000" id="59"/>
                                        <p:tgtEl>
                                          <p:spTgt spid="1050426"/>
                                        </p:tgtEl>
                                      </p:cBhvr>
                                    </p:animEffect>
                                  </p:childTnLst>
                                </p:cTn>
                              </p:par>
                              <p:par>
                                <p:cTn decel="100000" fill="hold" grpId="1" id="60" nodeType="withEffect" presetClass="entr" presetID="2" presetSubtype="1">
                                  <p:stCondLst>
                                    <p:cond delay="500"/>
                                  </p:stCondLst>
                                  <p:childTnLst>
                                    <p:set>
                                      <p:cBhvr>
                                        <p:cTn dur="1" fill="hold" id="61">
                                          <p:stCondLst>
                                            <p:cond delay="0"/>
                                          </p:stCondLst>
                                        </p:cTn>
                                        <p:tgtEl>
                                          <p:spTgt spid="1050426"/>
                                        </p:tgtEl>
                                        <p:attrNameLst>
                                          <p:attrName>style.visibility</p:attrName>
                                        </p:attrNameLst>
                                      </p:cBhvr>
                                      <p:to>
                                        <p:strVal val="visible"/>
                                      </p:to>
                                    </p:set>
                                    <p:anim calcmode="lin" valueType="num">
                                      <p:cBhvr additive="base">
                                        <p:cTn dur="1000" fill="hold" id="62"/>
                                        <p:tgtEl>
                                          <p:spTgt spid="1050426"/>
                                        </p:tgtEl>
                                        <p:attrNameLst>
                                          <p:attrName>ppt_x</p:attrName>
                                        </p:attrNameLst>
                                      </p:cBhvr>
                                      <p:tavLst>
                                        <p:tav tm="0">
                                          <p:val>
                                            <p:strVal val="#ppt_x"/>
                                          </p:val>
                                        </p:tav>
                                        <p:tav tm="100000">
                                          <p:val>
                                            <p:strVal val="#ppt_x"/>
                                          </p:val>
                                        </p:tav>
                                      </p:tavLst>
                                    </p:anim>
                                    <p:anim calcmode="lin" valueType="num">
                                      <p:cBhvr additive="base">
                                        <p:cTn dur="1000" fill="hold" id="63"/>
                                        <p:tgtEl>
                                          <p:spTgt spid="1050426"/>
                                        </p:tgtEl>
                                        <p:attrNameLst>
                                          <p:attrName>ppt_y</p:attrName>
                                        </p:attrNameLst>
                                      </p:cBhvr>
                                      <p:tavLst>
                                        <p:tav tm="0">
                                          <p:val>
                                            <p:strVal val="0-#ppt_h/2"/>
                                          </p:val>
                                        </p:tav>
                                        <p:tav tm="100000">
                                          <p:val>
                                            <p:strVal val="#ppt_y"/>
                                          </p:val>
                                        </p:tav>
                                      </p:tavLst>
                                    </p:anim>
                                  </p:childTnLst>
                                </p:cTn>
                              </p:par>
                              <p:par>
                                <p:cTn fill="hold" grpId="0" id="64" nodeType="withEffect" presetClass="entr" presetID="10" presetSubtype="0">
                                  <p:stCondLst>
                                    <p:cond delay="600"/>
                                  </p:stCondLst>
                                  <p:childTnLst>
                                    <p:set>
                                      <p:cBhvr>
                                        <p:cTn dur="1" fill="hold" id="65">
                                          <p:stCondLst>
                                            <p:cond delay="0"/>
                                          </p:stCondLst>
                                        </p:cTn>
                                        <p:tgtEl>
                                          <p:spTgt spid="1050430"/>
                                        </p:tgtEl>
                                        <p:attrNameLst>
                                          <p:attrName>style.visibility</p:attrName>
                                        </p:attrNameLst>
                                      </p:cBhvr>
                                      <p:to>
                                        <p:strVal val="visible"/>
                                      </p:to>
                                    </p:set>
                                    <p:animEffect transition="in" filter="fade">
                                      <p:cBhvr>
                                        <p:cTn dur="1000" id="66"/>
                                        <p:tgtEl>
                                          <p:spTgt spid="1050430"/>
                                        </p:tgtEl>
                                      </p:cBhvr>
                                    </p:animEffect>
                                  </p:childTnLst>
                                </p:cTn>
                              </p:par>
                              <p:par>
                                <p:cTn decel="100000" fill="hold" grpId="1" id="67" nodeType="withEffect" presetClass="entr" presetID="2" presetSubtype="1">
                                  <p:stCondLst>
                                    <p:cond delay="600"/>
                                  </p:stCondLst>
                                  <p:childTnLst>
                                    <p:set>
                                      <p:cBhvr>
                                        <p:cTn dur="1" fill="hold" id="68">
                                          <p:stCondLst>
                                            <p:cond delay="0"/>
                                          </p:stCondLst>
                                        </p:cTn>
                                        <p:tgtEl>
                                          <p:spTgt spid="1050430"/>
                                        </p:tgtEl>
                                        <p:attrNameLst>
                                          <p:attrName>style.visibility</p:attrName>
                                        </p:attrNameLst>
                                      </p:cBhvr>
                                      <p:to>
                                        <p:strVal val="visible"/>
                                      </p:to>
                                    </p:set>
                                    <p:anim calcmode="lin" valueType="num">
                                      <p:cBhvr additive="base">
                                        <p:cTn dur="1000" fill="hold" id="69"/>
                                        <p:tgtEl>
                                          <p:spTgt spid="1050430"/>
                                        </p:tgtEl>
                                        <p:attrNameLst>
                                          <p:attrName>ppt_x</p:attrName>
                                        </p:attrNameLst>
                                      </p:cBhvr>
                                      <p:tavLst>
                                        <p:tav tm="0">
                                          <p:val>
                                            <p:strVal val="#ppt_x"/>
                                          </p:val>
                                        </p:tav>
                                        <p:tav tm="100000">
                                          <p:val>
                                            <p:strVal val="#ppt_x"/>
                                          </p:val>
                                        </p:tav>
                                      </p:tavLst>
                                    </p:anim>
                                    <p:anim calcmode="lin" valueType="num">
                                      <p:cBhvr additive="base">
                                        <p:cTn dur="1000" fill="hold" id="70"/>
                                        <p:tgtEl>
                                          <p:spTgt spid="1050430"/>
                                        </p:tgtEl>
                                        <p:attrNameLst>
                                          <p:attrName>ppt_y</p:attrName>
                                        </p:attrNameLst>
                                      </p:cBhvr>
                                      <p:tavLst>
                                        <p:tav tm="0">
                                          <p:val>
                                            <p:strVal val="0-#ppt_h/2"/>
                                          </p:val>
                                        </p:tav>
                                        <p:tav tm="100000">
                                          <p:val>
                                            <p:strVal val="#ppt_y"/>
                                          </p:val>
                                        </p:tav>
                                      </p:tavLst>
                                    </p:anim>
                                  </p:childTnLst>
                                </p:cTn>
                              </p:par>
                            </p:childTnLst>
                          </p:cTn>
                        </p:par>
                        <p:par>
                          <p:cTn fill="hold" id="71">
                            <p:stCondLst>
                              <p:cond delay="1600"/>
                            </p:stCondLst>
                            <p:childTnLst>
                              <p:par>
                                <p:cTn decel="100000" fill="hold" grpId="0" id="72" nodeType="afterEffect" presetClass="entr" presetID="2" presetSubtype="3">
                                  <p:stCondLst>
                                    <p:cond delay="250"/>
                                  </p:stCondLst>
                                  <p:iterate type="wd">
                                    <p:tmPct val="10000"/>
                                  </p:iterate>
                                  <p:childTnLst>
                                    <p:set>
                                      <p:cBhvr>
                                        <p:cTn dur="1" fill="hold" id="73">
                                          <p:stCondLst>
                                            <p:cond delay="0"/>
                                          </p:stCondLst>
                                        </p:cTn>
                                        <p:tgtEl>
                                          <p:spTgt spid="1050427"/>
                                        </p:tgtEl>
                                        <p:attrNameLst>
                                          <p:attrName>style.visibility</p:attrName>
                                        </p:attrNameLst>
                                      </p:cBhvr>
                                      <p:to>
                                        <p:strVal val="visible"/>
                                      </p:to>
                                    </p:set>
                                    <p:anim calcmode="lin" valueType="num">
                                      <p:cBhvr additive="base">
                                        <p:cTn dur="500" fill="hold" id="74"/>
                                        <p:tgtEl>
                                          <p:spTgt spid="1050427"/>
                                        </p:tgtEl>
                                        <p:attrNameLst>
                                          <p:attrName>ppt_x</p:attrName>
                                        </p:attrNameLst>
                                      </p:cBhvr>
                                      <p:tavLst>
                                        <p:tav tm="0">
                                          <p:val>
                                            <p:strVal val="1+#ppt_w/2"/>
                                          </p:val>
                                        </p:tav>
                                        <p:tav tm="100000">
                                          <p:val>
                                            <p:strVal val="#ppt_x"/>
                                          </p:val>
                                        </p:tav>
                                      </p:tavLst>
                                    </p:anim>
                                    <p:anim calcmode="lin" valueType="num">
                                      <p:cBhvr additive="base">
                                        <p:cTn dur="500" fill="hold" id="75"/>
                                        <p:tgtEl>
                                          <p:spTgt spid="1050427"/>
                                        </p:tgtEl>
                                        <p:attrNameLst>
                                          <p:attrName>ppt_y</p:attrName>
                                        </p:attrNameLst>
                                      </p:cBhvr>
                                      <p:tavLst>
                                        <p:tav tm="0">
                                          <p:val>
                                            <p:strVal val="0-#ppt_h/2"/>
                                          </p:val>
                                        </p:tav>
                                        <p:tav tm="100000">
                                          <p:val>
                                            <p:strVal val="#ppt_y"/>
                                          </p:val>
                                        </p:tav>
                                      </p:tavLst>
                                    </p:anim>
                                  </p:childTnLst>
                                </p:cTn>
                              </p:par>
                              <p:par>
                                <p:cTn decel="100000" fill="hold" grpId="0" id="76" nodeType="withEffect" presetClass="entr" presetID="2" presetSubtype="2">
                                  <p:stCondLst>
                                    <p:cond delay="250"/>
                                  </p:stCondLst>
                                  <p:childTnLst>
                                    <p:set>
                                      <p:cBhvr>
                                        <p:cTn dur="1" fill="hold" id="77">
                                          <p:stCondLst>
                                            <p:cond delay="0"/>
                                          </p:stCondLst>
                                        </p:cTn>
                                        <p:tgtEl>
                                          <p:spTgt spid="1050428"/>
                                        </p:tgtEl>
                                        <p:attrNameLst>
                                          <p:attrName>style.visibility</p:attrName>
                                        </p:attrNameLst>
                                      </p:cBhvr>
                                      <p:to>
                                        <p:strVal val="visible"/>
                                      </p:to>
                                    </p:set>
                                    <p:anim calcmode="lin" valueType="num">
                                      <p:cBhvr additive="base">
                                        <p:cTn dur="500" fill="hold" id="78"/>
                                        <p:tgtEl>
                                          <p:spTgt spid="1050428"/>
                                        </p:tgtEl>
                                        <p:attrNameLst>
                                          <p:attrName>ppt_x</p:attrName>
                                        </p:attrNameLst>
                                      </p:cBhvr>
                                      <p:tavLst>
                                        <p:tav tm="0">
                                          <p:val>
                                            <p:strVal val="1+#ppt_w/2"/>
                                          </p:val>
                                        </p:tav>
                                        <p:tav tm="100000">
                                          <p:val>
                                            <p:strVal val="#ppt_x"/>
                                          </p:val>
                                        </p:tav>
                                      </p:tavLst>
                                    </p:anim>
                                    <p:anim calcmode="lin" valueType="num">
                                      <p:cBhvr additive="base">
                                        <p:cTn dur="500" fill="hold" id="79"/>
                                        <p:tgtEl>
                                          <p:spTgt spid="1050428"/>
                                        </p:tgtEl>
                                        <p:attrNameLst>
                                          <p:attrName>ppt_y</p:attrName>
                                        </p:attrNameLst>
                                      </p:cBhvr>
                                      <p:tavLst>
                                        <p:tav tm="0">
                                          <p:val>
                                            <p:strVal val="#ppt_y"/>
                                          </p:val>
                                        </p:tav>
                                        <p:tav tm="100000">
                                          <p:val>
                                            <p:strVal val="#ppt_y"/>
                                          </p:val>
                                        </p:tav>
                                      </p:tavLst>
                                    </p:anim>
                                  </p:childTnLst>
                                </p:cTn>
                              </p:par>
                            </p:childTnLst>
                          </p:cTn>
                        </p:par>
                        <p:par>
                          <p:cTn fill="hold" id="80">
                            <p:stCondLst>
                              <p:cond delay="2450"/>
                            </p:stCondLst>
                            <p:childTnLst>
                              <p:par>
                                <p:cTn fill="hold" grpId="0" id="81" nodeType="afterEffect" presetClass="entr" presetID="22" presetSubtype="8">
                                  <p:stCondLst>
                                    <p:cond delay="0"/>
                                  </p:stCondLst>
                                  <p:iterate type="lt">
                                    <p:tmPct val="10000"/>
                                  </p:iterate>
                                  <p:childTnLst>
                                    <p:set>
                                      <p:cBhvr>
                                        <p:cTn dur="1" fill="hold" id="82">
                                          <p:stCondLst>
                                            <p:cond delay="0"/>
                                          </p:stCondLst>
                                        </p:cTn>
                                        <p:tgtEl>
                                          <p:spTgt spid="1050429">
                                            <p:txEl>
                                              <p:pRg st="0" end="0"/>
                                            </p:txEl>
                                          </p:spTgt>
                                        </p:tgtEl>
                                        <p:attrNameLst>
                                          <p:attrName>style.visibility</p:attrName>
                                        </p:attrNameLst>
                                      </p:cBhvr>
                                      <p:to>
                                        <p:strVal val="visible"/>
                                      </p:to>
                                    </p:set>
                                    <p:animEffect transition="in" filter="wipe(left)">
                                      <p:cBhvr>
                                        <p:cTn dur="500" id="83"/>
                                        <p:tgtEl>
                                          <p:spTgt spid="1050429">
                                            <p:txEl>
                                              <p:pRg st="0" end="0"/>
                                            </p:txEl>
                                          </p:spTgt>
                                        </p:tgtEl>
                                      </p:cBhvr>
                                    </p:animEffect>
                                  </p:childTnLst>
                                </p:cTn>
                              </p:par>
                            </p:childTnLst>
                          </p:cTn>
                        </p:par>
                        <p:par>
                          <p:cTn fill="hold" id="84">
                            <p:stCondLst>
                              <p:cond delay="3500"/>
                            </p:stCondLst>
                            <p:childTnLst>
                              <p:par>
                                <p:cTn decel="100000" fill="hold" grpId="0" id="85" nodeType="afterEffect" presetClass="entr" presetID="49" presetSubtype="0">
                                  <p:stCondLst>
                                    <p:cond delay="0"/>
                                  </p:stCondLst>
                                  <p:childTnLst>
                                    <p:set>
                                      <p:cBhvr>
                                        <p:cTn dur="1" fill="hold" id="86">
                                          <p:stCondLst>
                                            <p:cond delay="0"/>
                                          </p:stCondLst>
                                        </p:cTn>
                                        <p:tgtEl>
                                          <p:spTgt spid="1050432"/>
                                        </p:tgtEl>
                                        <p:attrNameLst>
                                          <p:attrName>style.visibility</p:attrName>
                                        </p:attrNameLst>
                                      </p:cBhvr>
                                      <p:to>
                                        <p:strVal val="visible"/>
                                      </p:to>
                                    </p:set>
                                    <p:anim calcmode="lin" valueType="num">
                                      <p:cBhvr>
                                        <p:cTn dur="500" fill="hold" id="87"/>
                                        <p:tgtEl>
                                          <p:spTgt spid="1050432"/>
                                        </p:tgtEl>
                                        <p:attrNameLst>
                                          <p:attrName>ppt_w</p:attrName>
                                        </p:attrNameLst>
                                      </p:cBhvr>
                                      <p:tavLst>
                                        <p:tav tm="0">
                                          <p:val>
                                            <p:fltVal val="0.0"/>
                                          </p:val>
                                        </p:tav>
                                        <p:tav tm="100000">
                                          <p:val>
                                            <p:strVal val="#ppt_w"/>
                                          </p:val>
                                        </p:tav>
                                      </p:tavLst>
                                    </p:anim>
                                    <p:anim calcmode="lin" valueType="num">
                                      <p:cBhvr>
                                        <p:cTn dur="500" fill="hold" id="88"/>
                                        <p:tgtEl>
                                          <p:spTgt spid="1050432"/>
                                        </p:tgtEl>
                                        <p:attrNameLst>
                                          <p:attrName>ppt_h</p:attrName>
                                        </p:attrNameLst>
                                      </p:cBhvr>
                                      <p:tavLst>
                                        <p:tav tm="0">
                                          <p:val>
                                            <p:fltVal val="0.0"/>
                                          </p:val>
                                        </p:tav>
                                        <p:tav tm="100000">
                                          <p:val>
                                            <p:strVal val="#ppt_h"/>
                                          </p:val>
                                        </p:tav>
                                      </p:tavLst>
                                    </p:anim>
                                    <p:anim calcmode="lin" valueType="num">
                                      <p:cBhvr>
                                        <p:cTn dur="500" fill="hold" id="89"/>
                                        <p:tgtEl>
                                          <p:spTgt spid="1050432"/>
                                        </p:tgtEl>
                                        <p:attrNameLst>
                                          <p:attrName>style.rotation</p:attrName>
                                        </p:attrNameLst>
                                      </p:cBhvr>
                                      <p:tavLst>
                                        <p:tav tm="0">
                                          <p:val>
                                            <p:fltVal val="360.0"/>
                                          </p:val>
                                        </p:tav>
                                        <p:tav tm="100000">
                                          <p:val>
                                            <p:fltVal val="0.0"/>
                                          </p:val>
                                        </p:tav>
                                      </p:tavLst>
                                    </p:anim>
                                    <p:animEffect transition="in" filter="fade">
                                      <p:cBhvr>
                                        <p:cTn dur="500" id="90"/>
                                        <p:tgtEl>
                                          <p:spTgt spid="1050432"/>
                                        </p:tgtEl>
                                      </p:cBhvr>
                                    </p:animEffect>
                                  </p:childTnLst>
                                </p:cTn>
                              </p:par>
                              <p:par>
                                <p:cTn decel="100000" fill="hold" grpId="0" id="91" nodeType="withEffect" presetClass="entr" presetID="49" presetSubtype="0">
                                  <p:stCondLst>
                                    <p:cond delay="0"/>
                                  </p:stCondLst>
                                  <p:childTnLst>
                                    <p:set>
                                      <p:cBhvr>
                                        <p:cTn dur="1" fill="hold" id="92">
                                          <p:stCondLst>
                                            <p:cond delay="0"/>
                                          </p:stCondLst>
                                        </p:cTn>
                                        <p:tgtEl>
                                          <p:spTgt spid="1050431"/>
                                        </p:tgtEl>
                                        <p:attrNameLst>
                                          <p:attrName>style.visibility</p:attrName>
                                        </p:attrNameLst>
                                      </p:cBhvr>
                                      <p:to>
                                        <p:strVal val="visible"/>
                                      </p:to>
                                    </p:set>
                                    <p:anim calcmode="lin" valueType="num">
                                      <p:cBhvr>
                                        <p:cTn dur="500" fill="hold" id="93"/>
                                        <p:tgtEl>
                                          <p:spTgt spid="1050431"/>
                                        </p:tgtEl>
                                        <p:attrNameLst>
                                          <p:attrName>ppt_w</p:attrName>
                                        </p:attrNameLst>
                                      </p:cBhvr>
                                      <p:tavLst>
                                        <p:tav tm="0">
                                          <p:val>
                                            <p:fltVal val="0.0"/>
                                          </p:val>
                                        </p:tav>
                                        <p:tav tm="100000">
                                          <p:val>
                                            <p:strVal val="#ppt_w"/>
                                          </p:val>
                                        </p:tav>
                                      </p:tavLst>
                                    </p:anim>
                                    <p:anim calcmode="lin" valueType="num">
                                      <p:cBhvr>
                                        <p:cTn dur="500" fill="hold" id="94"/>
                                        <p:tgtEl>
                                          <p:spTgt spid="1050431"/>
                                        </p:tgtEl>
                                        <p:attrNameLst>
                                          <p:attrName>ppt_h</p:attrName>
                                        </p:attrNameLst>
                                      </p:cBhvr>
                                      <p:tavLst>
                                        <p:tav tm="0">
                                          <p:val>
                                            <p:fltVal val="0.0"/>
                                          </p:val>
                                        </p:tav>
                                        <p:tav tm="100000">
                                          <p:val>
                                            <p:strVal val="#ppt_h"/>
                                          </p:val>
                                        </p:tav>
                                      </p:tavLst>
                                    </p:anim>
                                    <p:anim calcmode="lin" valueType="num">
                                      <p:cBhvr>
                                        <p:cTn dur="500" fill="hold" id="95"/>
                                        <p:tgtEl>
                                          <p:spTgt spid="1050431"/>
                                        </p:tgtEl>
                                        <p:attrNameLst>
                                          <p:attrName>style.rotation</p:attrName>
                                        </p:attrNameLst>
                                      </p:cBhvr>
                                      <p:tavLst>
                                        <p:tav tm="0">
                                          <p:val>
                                            <p:fltVal val="360.0"/>
                                          </p:val>
                                        </p:tav>
                                        <p:tav tm="100000">
                                          <p:val>
                                            <p:fltVal val="0.0"/>
                                          </p:val>
                                        </p:tav>
                                      </p:tavLst>
                                    </p:anim>
                                    <p:animEffect transition="in" filter="fade">
                                      <p:cBhvr>
                                        <p:cTn dur="500" id="96"/>
                                        <p:tgtEl>
                                          <p:spTgt spid="1050431"/>
                                        </p:tgtEl>
                                      </p:cBhvr>
                                    </p:animEffect>
                                  </p:childTnLst>
                                </p:cTn>
                              </p:par>
                              <p:par>
                                <p:cTn fill="hold" grpId="0" id="97" nodeType="withEffect" presetClass="entr" presetID="10" presetSubtype="0">
                                  <p:stCondLst>
                                    <p:cond delay="0"/>
                                  </p:stCondLst>
                                  <p:childTnLst>
                                    <p:set>
                                      <p:cBhvr>
                                        <p:cTn dur="1" fill="hold" id="98">
                                          <p:stCondLst>
                                            <p:cond delay="0"/>
                                          </p:stCondLst>
                                        </p:cTn>
                                        <p:tgtEl>
                                          <p:spTgt spid="1050437">
                                            <p:txEl>
                                              <p:pRg st="0" end="0"/>
                                            </p:txEl>
                                          </p:spTgt>
                                        </p:tgtEl>
                                        <p:attrNameLst>
                                          <p:attrName>style.visibility</p:attrName>
                                        </p:attrNameLst>
                                      </p:cBhvr>
                                      <p:to>
                                        <p:strVal val="visible"/>
                                      </p:to>
                                    </p:set>
                                    <p:animEffect transition="in" filter="fade">
                                      <p:cBhvr>
                                        <p:cTn dur="500" id="99"/>
                                        <p:tgtEl>
                                          <p:spTgt spid="1050437">
                                            <p:txEl>
                                              <p:pRg st="0" end="0"/>
                                            </p:txEl>
                                          </p:spTgt>
                                        </p:tgtEl>
                                      </p:cBhvr>
                                    </p:animEffect>
                                  </p:childTnLst>
                                </p:cTn>
                              </p:par>
                            </p:childTnLst>
                          </p:cTn>
                        </p:par>
                        <p:par>
                          <p:cTn fill="hold" id="100">
                            <p:stCondLst>
                              <p:cond delay="4000"/>
                            </p:stCondLst>
                            <p:childTnLst>
                              <p:par>
                                <p:cTn decel="100000" fill="hold" grpId="0" id="101" nodeType="afterEffect" presetClass="entr" presetID="49" presetSubtype="0">
                                  <p:stCondLst>
                                    <p:cond delay="0"/>
                                  </p:stCondLst>
                                  <p:childTnLst>
                                    <p:set>
                                      <p:cBhvr>
                                        <p:cTn dur="1" fill="hold" id="102">
                                          <p:stCondLst>
                                            <p:cond delay="0"/>
                                          </p:stCondLst>
                                        </p:cTn>
                                        <p:tgtEl>
                                          <p:spTgt spid="1050435"/>
                                        </p:tgtEl>
                                        <p:attrNameLst>
                                          <p:attrName>style.visibility</p:attrName>
                                        </p:attrNameLst>
                                      </p:cBhvr>
                                      <p:to>
                                        <p:strVal val="visible"/>
                                      </p:to>
                                    </p:set>
                                    <p:anim calcmode="lin" valueType="num">
                                      <p:cBhvr>
                                        <p:cTn dur="500" fill="hold" id="103"/>
                                        <p:tgtEl>
                                          <p:spTgt spid="1050435"/>
                                        </p:tgtEl>
                                        <p:attrNameLst>
                                          <p:attrName>ppt_w</p:attrName>
                                        </p:attrNameLst>
                                      </p:cBhvr>
                                      <p:tavLst>
                                        <p:tav tm="0">
                                          <p:val>
                                            <p:fltVal val="0.0"/>
                                          </p:val>
                                        </p:tav>
                                        <p:tav tm="100000">
                                          <p:val>
                                            <p:strVal val="#ppt_w"/>
                                          </p:val>
                                        </p:tav>
                                      </p:tavLst>
                                    </p:anim>
                                    <p:anim calcmode="lin" valueType="num">
                                      <p:cBhvr>
                                        <p:cTn dur="500" fill="hold" id="104"/>
                                        <p:tgtEl>
                                          <p:spTgt spid="1050435"/>
                                        </p:tgtEl>
                                        <p:attrNameLst>
                                          <p:attrName>ppt_h</p:attrName>
                                        </p:attrNameLst>
                                      </p:cBhvr>
                                      <p:tavLst>
                                        <p:tav tm="0">
                                          <p:val>
                                            <p:fltVal val="0.0"/>
                                          </p:val>
                                        </p:tav>
                                        <p:tav tm="100000">
                                          <p:val>
                                            <p:strVal val="#ppt_h"/>
                                          </p:val>
                                        </p:tav>
                                      </p:tavLst>
                                    </p:anim>
                                    <p:anim calcmode="lin" valueType="num">
                                      <p:cBhvr>
                                        <p:cTn dur="500" fill="hold" id="105"/>
                                        <p:tgtEl>
                                          <p:spTgt spid="1050435"/>
                                        </p:tgtEl>
                                        <p:attrNameLst>
                                          <p:attrName>style.rotation</p:attrName>
                                        </p:attrNameLst>
                                      </p:cBhvr>
                                      <p:tavLst>
                                        <p:tav tm="0">
                                          <p:val>
                                            <p:fltVal val="360.0"/>
                                          </p:val>
                                        </p:tav>
                                        <p:tav tm="100000">
                                          <p:val>
                                            <p:fltVal val="0.0"/>
                                          </p:val>
                                        </p:tav>
                                      </p:tavLst>
                                    </p:anim>
                                    <p:animEffect transition="in" filter="fade">
                                      <p:cBhvr>
                                        <p:cTn dur="500" id="106"/>
                                        <p:tgtEl>
                                          <p:spTgt spid="1050435"/>
                                        </p:tgtEl>
                                      </p:cBhvr>
                                    </p:animEffect>
                                  </p:childTnLst>
                                </p:cTn>
                              </p:par>
                              <p:par>
                                <p:cTn decel="100000" fill="hold" grpId="0" id="107" nodeType="withEffect" presetClass="entr" presetID="49" presetSubtype="0">
                                  <p:stCondLst>
                                    <p:cond delay="0"/>
                                  </p:stCondLst>
                                  <p:childTnLst>
                                    <p:set>
                                      <p:cBhvr>
                                        <p:cTn dur="1" fill="hold" id="108">
                                          <p:stCondLst>
                                            <p:cond delay="0"/>
                                          </p:stCondLst>
                                        </p:cTn>
                                        <p:tgtEl>
                                          <p:spTgt spid="1050433"/>
                                        </p:tgtEl>
                                        <p:attrNameLst>
                                          <p:attrName>style.visibility</p:attrName>
                                        </p:attrNameLst>
                                      </p:cBhvr>
                                      <p:to>
                                        <p:strVal val="visible"/>
                                      </p:to>
                                    </p:set>
                                    <p:anim calcmode="lin" valueType="num">
                                      <p:cBhvr>
                                        <p:cTn dur="500" fill="hold" id="109"/>
                                        <p:tgtEl>
                                          <p:spTgt spid="1050433"/>
                                        </p:tgtEl>
                                        <p:attrNameLst>
                                          <p:attrName>ppt_w</p:attrName>
                                        </p:attrNameLst>
                                      </p:cBhvr>
                                      <p:tavLst>
                                        <p:tav tm="0">
                                          <p:val>
                                            <p:fltVal val="0.0"/>
                                          </p:val>
                                        </p:tav>
                                        <p:tav tm="100000">
                                          <p:val>
                                            <p:strVal val="#ppt_w"/>
                                          </p:val>
                                        </p:tav>
                                      </p:tavLst>
                                    </p:anim>
                                    <p:anim calcmode="lin" valueType="num">
                                      <p:cBhvr>
                                        <p:cTn dur="500" fill="hold" id="110"/>
                                        <p:tgtEl>
                                          <p:spTgt spid="1050433"/>
                                        </p:tgtEl>
                                        <p:attrNameLst>
                                          <p:attrName>ppt_h</p:attrName>
                                        </p:attrNameLst>
                                      </p:cBhvr>
                                      <p:tavLst>
                                        <p:tav tm="0">
                                          <p:val>
                                            <p:fltVal val="0.0"/>
                                          </p:val>
                                        </p:tav>
                                        <p:tav tm="100000">
                                          <p:val>
                                            <p:strVal val="#ppt_h"/>
                                          </p:val>
                                        </p:tav>
                                      </p:tavLst>
                                    </p:anim>
                                    <p:anim calcmode="lin" valueType="num">
                                      <p:cBhvr>
                                        <p:cTn dur="500" fill="hold" id="111"/>
                                        <p:tgtEl>
                                          <p:spTgt spid="1050433"/>
                                        </p:tgtEl>
                                        <p:attrNameLst>
                                          <p:attrName>style.rotation</p:attrName>
                                        </p:attrNameLst>
                                      </p:cBhvr>
                                      <p:tavLst>
                                        <p:tav tm="0">
                                          <p:val>
                                            <p:fltVal val="360.0"/>
                                          </p:val>
                                        </p:tav>
                                        <p:tav tm="100000">
                                          <p:val>
                                            <p:fltVal val="0.0"/>
                                          </p:val>
                                        </p:tav>
                                      </p:tavLst>
                                    </p:anim>
                                    <p:animEffect transition="in" filter="fade">
                                      <p:cBhvr>
                                        <p:cTn dur="500" id="112"/>
                                        <p:tgtEl>
                                          <p:spTgt spid="1050433"/>
                                        </p:tgtEl>
                                      </p:cBhvr>
                                    </p:animEffect>
                                  </p:childTnLst>
                                </p:cTn>
                              </p:par>
                              <p:par>
                                <p:cTn fill="hold" grpId="0" id="113" nodeType="withEffect" presetClass="entr" presetID="10" presetSubtype="0">
                                  <p:stCondLst>
                                    <p:cond delay="0"/>
                                  </p:stCondLst>
                                  <p:childTnLst>
                                    <p:set>
                                      <p:cBhvr>
                                        <p:cTn dur="1" fill="hold" id="114">
                                          <p:stCondLst>
                                            <p:cond delay="0"/>
                                          </p:stCondLst>
                                        </p:cTn>
                                        <p:tgtEl>
                                          <p:spTgt spid="1050438">
                                            <p:txEl>
                                              <p:pRg st="0" end="0"/>
                                            </p:txEl>
                                          </p:spTgt>
                                        </p:tgtEl>
                                        <p:attrNameLst>
                                          <p:attrName>style.visibility</p:attrName>
                                        </p:attrNameLst>
                                      </p:cBhvr>
                                      <p:to>
                                        <p:strVal val="visible"/>
                                      </p:to>
                                    </p:set>
                                    <p:animEffect transition="in" filter="fade">
                                      <p:cBhvr>
                                        <p:cTn dur="500" id="115"/>
                                        <p:tgtEl>
                                          <p:spTgt spid="1050438">
                                            <p:txEl>
                                              <p:pRg st="0" end="0"/>
                                            </p:txEl>
                                          </p:spTgt>
                                        </p:tgtEl>
                                      </p:cBhvr>
                                    </p:animEffect>
                                  </p:childTnLst>
                                </p:cTn>
                              </p:par>
                            </p:childTnLst>
                          </p:cTn>
                        </p:par>
                        <p:par>
                          <p:cTn fill="hold" id="116">
                            <p:stCondLst>
                              <p:cond delay="4500"/>
                            </p:stCondLst>
                            <p:childTnLst>
                              <p:par>
                                <p:cTn decel="100000" fill="hold" grpId="0" id="117" nodeType="afterEffect" presetClass="entr" presetID="49" presetSubtype="0">
                                  <p:stCondLst>
                                    <p:cond delay="0"/>
                                  </p:stCondLst>
                                  <p:childTnLst>
                                    <p:set>
                                      <p:cBhvr>
                                        <p:cTn dur="1" fill="hold" id="118">
                                          <p:stCondLst>
                                            <p:cond delay="0"/>
                                          </p:stCondLst>
                                        </p:cTn>
                                        <p:tgtEl>
                                          <p:spTgt spid="1050436"/>
                                        </p:tgtEl>
                                        <p:attrNameLst>
                                          <p:attrName>style.visibility</p:attrName>
                                        </p:attrNameLst>
                                      </p:cBhvr>
                                      <p:to>
                                        <p:strVal val="visible"/>
                                      </p:to>
                                    </p:set>
                                    <p:anim calcmode="lin" valueType="num">
                                      <p:cBhvr>
                                        <p:cTn dur="500" fill="hold" id="119"/>
                                        <p:tgtEl>
                                          <p:spTgt spid="1050436"/>
                                        </p:tgtEl>
                                        <p:attrNameLst>
                                          <p:attrName>ppt_w</p:attrName>
                                        </p:attrNameLst>
                                      </p:cBhvr>
                                      <p:tavLst>
                                        <p:tav tm="0">
                                          <p:val>
                                            <p:fltVal val="0.0"/>
                                          </p:val>
                                        </p:tav>
                                        <p:tav tm="100000">
                                          <p:val>
                                            <p:strVal val="#ppt_w"/>
                                          </p:val>
                                        </p:tav>
                                      </p:tavLst>
                                    </p:anim>
                                    <p:anim calcmode="lin" valueType="num">
                                      <p:cBhvr>
                                        <p:cTn dur="500" fill="hold" id="120"/>
                                        <p:tgtEl>
                                          <p:spTgt spid="1050436"/>
                                        </p:tgtEl>
                                        <p:attrNameLst>
                                          <p:attrName>ppt_h</p:attrName>
                                        </p:attrNameLst>
                                      </p:cBhvr>
                                      <p:tavLst>
                                        <p:tav tm="0">
                                          <p:val>
                                            <p:fltVal val="0.0"/>
                                          </p:val>
                                        </p:tav>
                                        <p:tav tm="100000">
                                          <p:val>
                                            <p:strVal val="#ppt_h"/>
                                          </p:val>
                                        </p:tav>
                                      </p:tavLst>
                                    </p:anim>
                                    <p:anim calcmode="lin" valueType="num">
                                      <p:cBhvr>
                                        <p:cTn dur="500" fill="hold" id="121"/>
                                        <p:tgtEl>
                                          <p:spTgt spid="1050436"/>
                                        </p:tgtEl>
                                        <p:attrNameLst>
                                          <p:attrName>style.rotation</p:attrName>
                                        </p:attrNameLst>
                                      </p:cBhvr>
                                      <p:tavLst>
                                        <p:tav tm="0">
                                          <p:val>
                                            <p:fltVal val="360.0"/>
                                          </p:val>
                                        </p:tav>
                                        <p:tav tm="100000">
                                          <p:val>
                                            <p:fltVal val="0.0"/>
                                          </p:val>
                                        </p:tav>
                                      </p:tavLst>
                                    </p:anim>
                                    <p:animEffect transition="in" filter="fade">
                                      <p:cBhvr>
                                        <p:cTn dur="500" id="122"/>
                                        <p:tgtEl>
                                          <p:spTgt spid="1050436"/>
                                        </p:tgtEl>
                                      </p:cBhvr>
                                    </p:animEffect>
                                  </p:childTnLst>
                                </p:cTn>
                              </p:par>
                              <p:par>
                                <p:cTn decel="100000" fill="hold" grpId="0" id="123" nodeType="withEffect" presetClass="entr" presetID="49" presetSubtype="0">
                                  <p:stCondLst>
                                    <p:cond delay="0"/>
                                  </p:stCondLst>
                                  <p:childTnLst>
                                    <p:set>
                                      <p:cBhvr>
                                        <p:cTn dur="1" fill="hold" id="124">
                                          <p:stCondLst>
                                            <p:cond delay="0"/>
                                          </p:stCondLst>
                                        </p:cTn>
                                        <p:tgtEl>
                                          <p:spTgt spid="1050434"/>
                                        </p:tgtEl>
                                        <p:attrNameLst>
                                          <p:attrName>style.visibility</p:attrName>
                                        </p:attrNameLst>
                                      </p:cBhvr>
                                      <p:to>
                                        <p:strVal val="visible"/>
                                      </p:to>
                                    </p:set>
                                    <p:anim calcmode="lin" valueType="num">
                                      <p:cBhvr>
                                        <p:cTn dur="500" fill="hold" id="125"/>
                                        <p:tgtEl>
                                          <p:spTgt spid="1050434"/>
                                        </p:tgtEl>
                                        <p:attrNameLst>
                                          <p:attrName>ppt_w</p:attrName>
                                        </p:attrNameLst>
                                      </p:cBhvr>
                                      <p:tavLst>
                                        <p:tav tm="0">
                                          <p:val>
                                            <p:fltVal val="0.0"/>
                                          </p:val>
                                        </p:tav>
                                        <p:tav tm="100000">
                                          <p:val>
                                            <p:strVal val="#ppt_w"/>
                                          </p:val>
                                        </p:tav>
                                      </p:tavLst>
                                    </p:anim>
                                    <p:anim calcmode="lin" valueType="num">
                                      <p:cBhvr>
                                        <p:cTn dur="500" fill="hold" id="126"/>
                                        <p:tgtEl>
                                          <p:spTgt spid="1050434"/>
                                        </p:tgtEl>
                                        <p:attrNameLst>
                                          <p:attrName>ppt_h</p:attrName>
                                        </p:attrNameLst>
                                      </p:cBhvr>
                                      <p:tavLst>
                                        <p:tav tm="0">
                                          <p:val>
                                            <p:fltVal val="0.0"/>
                                          </p:val>
                                        </p:tav>
                                        <p:tav tm="100000">
                                          <p:val>
                                            <p:strVal val="#ppt_h"/>
                                          </p:val>
                                        </p:tav>
                                      </p:tavLst>
                                    </p:anim>
                                    <p:anim calcmode="lin" valueType="num">
                                      <p:cBhvr>
                                        <p:cTn dur="500" fill="hold" id="127"/>
                                        <p:tgtEl>
                                          <p:spTgt spid="1050434"/>
                                        </p:tgtEl>
                                        <p:attrNameLst>
                                          <p:attrName>style.rotation</p:attrName>
                                        </p:attrNameLst>
                                      </p:cBhvr>
                                      <p:tavLst>
                                        <p:tav tm="0">
                                          <p:val>
                                            <p:fltVal val="360.0"/>
                                          </p:val>
                                        </p:tav>
                                        <p:tav tm="100000">
                                          <p:val>
                                            <p:fltVal val="0.0"/>
                                          </p:val>
                                        </p:tav>
                                      </p:tavLst>
                                    </p:anim>
                                    <p:animEffect transition="in" filter="fade">
                                      <p:cBhvr>
                                        <p:cTn dur="500" id="128"/>
                                        <p:tgtEl>
                                          <p:spTgt spid="1050434"/>
                                        </p:tgtEl>
                                      </p:cBhvr>
                                    </p:animEffect>
                                  </p:childTnLst>
                                </p:cTn>
                              </p:par>
                              <p:par>
                                <p:cTn fill="hold" grpId="0" id="129" nodeType="withEffect" presetClass="entr" presetID="10" presetSubtype="0">
                                  <p:stCondLst>
                                    <p:cond delay="0"/>
                                  </p:stCondLst>
                                  <p:childTnLst>
                                    <p:set>
                                      <p:cBhvr>
                                        <p:cTn dur="1" fill="hold" id="130">
                                          <p:stCondLst>
                                            <p:cond delay="0"/>
                                          </p:stCondLst>
                                        </p:cTn>
                                        <p:tgtEl>
                                          <p:spTgt spid="1050439">
                                            <p:txEl>
                                              <p:pRg st="0" end="0"/>
                                            </p:txEl>
                                          </p:spTgt>
                                        </p:tgtEl>
                                        <p:attrNameLst>
                                          <p:attrName>style.visibility</p:attrName>
                                        </p:attrNameLst>
                                      </p:cBhvr>
                                      <p:to>
                                        <p:strVal val="visible"/>
                                      </p:to>
                                    </p:set>
                                    <p:animEffect transition="in" filter="fade">
                                      <p:cBhvr>
                                        <p:cTn dur="500" id="131"/>
                                        <p:tgtEl>
                                          <p:spTgt spid="1050439">
                                            <p:txEl>
                                              <p:pRg st="0" end="0"/>
                                            </p:txEl>
                                          </p:spTgt>
                                        </p:tgtEl>
                                      </p:cBhvr>
                                    </p:animEffect>
                                  </p:childTnLst>
                                </p:cTn>
                              </p:par>
                            </p:childTnLst>
                          </p:cTn>
                        </p:par>
                        <p:par>
                          <p:cTn fill="hold" id="132">
                            <p:stCondLst>
                              <p:cond delay="5000"/>
                            </p:stCondLst>
                            <p:childTnLst>
                              <p:par>
                                <p:cTn decel="100000" fill="hold" grpId="0" id="133" nodeType="afterEffect" presetClass="entr" presetID="2" presetSubtype="8">
                                  <p:stCondLst>
                                    <p:cond delay="250"/>
                                  </p:stCondLst>
                                  <p:childTnLst>
                                    <p:set>
                                      <p:cBhvr>
                                        <p:cTn dur="1" fill="hold" id="134">
                                          <p:stCondLst>
                                            <p:cond delay="0"/>
                                          </p:stCondLst>
                                        </p:cTn>
                                        <p:tgtEl>
                                          <p:spTgt spid="1050440">
                                            <p:txEl>
                                              <p:pRg st="0" end="0"/>
                                            </p:txEl>
                                          </p:spTgt>
                                        </p:tgtEl>
                                        <p:attrNameLst>
                                          <p:attrName>style.visibility</p:attrName>
                                        </p:attrNameLst>
                                      </p:cBhvr>
                                      <p:to>
                                        <p:strVal val="visible"/>
                                      </p:to>
                                    </p:set>
                                    <p:anim calcmode="lin" valueType="num">
                                      <p:cBhvr additive="base">
                                        <p:cTn dur="750" fill="hold" id="135"/>
                                        <p:tgtEl>
                                          <p:spTgt spid="1050440">
                                            <p:txEl>
                                              <p:pRg st="0" end="0"/>
                                            </p:txEl>
                                          </p:spTgt>
                                        </p:tgtEl>
                                        <p:attrNameLst>
                                          <p:attrName>ppt_x</p:attrName>
                                        </p:attrNameLst>
                                      </p:cBhvr>
                                      <p:tavLst>
                                        <p:tav tm="0">
                                          <p:val>
                                            <p:strVal val="0-#ppt_w/2"/>
                                          </p:val>
                                        </p:tav>
                                        <p:tav tm="100000">
                                          <p:val>
                                            <p:strVal val="#ppt_x"/>
                                          </p:val>
                                        </p:tav>
                                      </p:tavLst>
                                    </p:anim>
                                    <p:anim calcmode="lin" valueType="num">
                                      <p:cBhvr additive="base">
                                        <p:cTn dur="750" fill="hold" id="136"/>
                                        <p:tgtEl>
                                          <p:spTgt spid="1050440">
                                            <p:txEl>
                                              <p:pRg st="0" end="0"/>
                                            </p:txEl>
                                          </p:spTgt>
                                        </p:tgtEl>
                                        <p:attrNameLst>
                                          <p:attrName>ppt_y</p:attrName>
                                        </p:attrNameLst>
                                      </p:cBhvr>
                                      <p:tavLst>
                                        <p:tav tm="0">
                                          <p:val>
                                            <p:strVal val="#ppt_y"/>
                                          </p:val>
                                        </p:tav>
                                        <p:tav tm="100000">
                                          <p:val>
                                            <p:strVal val="#ppt_y"/>
                                          </p:val>
                                        </p:tav>
                                      </p:tavLst>
                                    </p:anim>
                                  </p:childTnLst>
                                </p:cTn>
                              </p:par>
                            </p:childTnLst>
                          </p:cTn>
                        </p:par>
                        <p:par>
                          <p:cTn fill="hold" id="137">
                            <p:stCondLst>
                              <p:cond delay="6000"/>
                            </p:stCondLst>
                            <p:childTnLst>
                              <p:par>
                                <p:cTn fill="hold" grpId="0" id="138" nodeType="afterEffect" presetClass="entr" presetID="16" presetSubtype="37">
                                  <p:stCondLst>
                                    <p:cond delay="250"/>
                                  </p:stCondLst>
                                  <p:childTnLst>
                                    <p:set>
                                      <p:cBhvr>
                                        <p:cTn dur="1" fill="hold" id="139">
                                          <p:stCondLst>
                                            <p:cond delay="0"/>
                                          </p:stCondLst>
                                        </p:cTn>
                                        <p:tgtEl>
                                          <p:spTgt spid="1050441"/>
                                        </p:tgtEl>
                                        <p:attrNameLst>
                                          <p:attrName>style.visibility</p:attrName>
                                        </p:attrNameLst>
                                      </p:cBhvr>
                                      <p:to>
                                        <p:strVal val="visible"/>
                                      </p:to>
                                    </p:set>
                                    <p:animEffect transition="in" filter="barn(outVertical)">
                                      <p:cBhvr>
                                        <p:cTn dur="500" id="140"/>
                                        <p:tgtEl>
                                          <p:spTgt spid="1050441"/>
                                        </p:tgtEl>
                                      </p:cBhvr>
                                    </p:animEffect>
                                  </p:childTnLst>
                                </p:cTn>
                              </p:par>
                            </p:childTnLst>
                          </p:cTn>
                        </p:par>
                        <p:par>
                          <p:cTn fill="hold" id="141">
                            <p:stCondLst>
                              <p:cond delay="6750"/>
                            </p:stCondLst>
                            <p:childTnLst>
                              <p:par>
                                <p:cTn fill="hold" grpId="0" id="142" nodeType="afterEffect" presetClass="entr" presetID="10" presetSubtype="0">
                                  <p:stCondLst>
                                    <p:cond delay="0"/>
                                  </p:stCondLst>
                                  <p:childTnLst>
                                    <p:set>
                                      <p:cBhvr>
                                        <p:cTn dur="1" fill="hold" id="143">
                                          <p:stCondLst>
                                            <p:cond delay="0"/>
                                          </p:stCondLst>
                                        </p:cTn>
                                        <p:tgtEl>
                                          <p:spTgt spid="1050442"/>
                                        </p:tgtEl>
                                        <p:attrNameLst>
                                          <p:attrName>style.visibility</p:attrName>
                                        </p:attrNameLst>
                                      </p:cBhvr>
                                      <p:to>
                                        <p:strVal val="visible"/>
                                      </p:to>
                                    </p:set>
                                    <p:animEffect transition="in" filter="fade">
                                      <p:cBhvr>
                                        <p:cTn dur="500" id="144"/>
                                        <p:tgtEl>
                                          <p:spTgt spid="1050442"/>
                                        </p:tgtEl>
                                      </p:cBhvr>
                                    </p:animEffect>
                                  </p:childTnLst>
                                </p:cTn>
                              </p:par>
                              <p:par>
                                <p:cTn fill="hold" grpId="0" id="145" nodeType="withEffect" presetClass="entr" presetID="10" presetSubtype="0">
                                  <p:stCondLst>
                                    <p:cond delay="0"/>
                                  </p:stCondLst>
                                  <p:childTnLst>
                                    <p:set>
                                      <p:cBhvr>
                                        <p:cTn dur="1" fill="hold" id="146">
                                          <p:stCondLst>
                                            <p:cond delay="0"/>
                                          </p:stCondLst>
                                        </p:cTn>
                                        <p:tgtEl>
                                          <p:spTgt spid="1050445">
                                            <p:txEl>
                                              <p:pRg st="0" end="0"/>
                                            </p:txEl>
                                          </p:spTgt>
                                        </p:tgtEl>
                                        <p:attrNameLst>
                                          <p:attrName>style.visibility</p:attrName>
                                        </p:attrNameLst>
                                      </p:cBhvr>
                                      <p:to>
                                        <p:strVal val="visible"/>
                                      </p:to>
                                    </p:set>
                                    <p:animEffect transition="in" filter="fade">
                                      <p:cBhvr>
                                        <p:cTn dur="500" id="147"/>
                                        <p:tgtEl>
                                          <p:spTgt spid="1050445">
                                            <p:txEl>
                                              <p:pRg st="0" end="0"/>
                                            </p:txEl>
                                          </p:spTgt>
                                        </p:tgtEl>
                                      </p:cBhvr>
                                    </p:animEffect>
                                  </p:childTnLst>
                                </p:cTn>
                              </p:par>
                            </p:childTnLst>
                          </p:cTn>
                        </p:par>
                        <p:par>
                          <p:cTn fill="hold" id="148">
                            <p:stCondLst>
                              <p:cond delay="7250"/>
                            </p:stCondLst>
                            <p:childTnLst>
                              <p:par>
                                <p:cTn fill="hold" grpId="0" id="149" nodeType="afterEffect" presetClass="entr" presetID="10" presetSubtype="0">
                                  <p:stCondLst>
                                    <p:cond delay="0"/>
                                  </p:stCondLst>
                                  <p:childTnLst>
                                    <p:set>
                                      <p:cBhvr>
                                        <p:cTn dur="1" fill="hold" id="150">
                                          <p:stCondLst>
                                            <p:cond delay="0"/>
                                          </p:stCondLst>
                                        </p:cTn>
                                        <p:tgtEl>
                                          <p:spTgt spid="1050443"/>
                                        </p:tgtEl>
                                        <p:attrNameLst>
                                          <p:attrName>style.visibility</p:attrName>
                                        </p:attrNameLst>
                                      </p:cBhvr>
                                      <p:to>
                                        <p:strVal val="visible"/>
                                      </p:to>
                                    </p:set>
                                    <p:animEffect transition="in" filter="fade">
                                      <p:cBhvr>
                                        <p:cTn dur="500" id="151"/>
                                        <p:tgtEl>
                                          <p:spTgt spid="1050443"/>
                                        </p:tgtEl>
                                      </p:cBhvr>
                                    </p:animEffect>
                                  </p:childTnLst>
                                </p:cTn>
                              </p:par>
                              <p:par>
                                <p:cTn fill="hold" grpId="0" id="152" nodeType="withEffect" presetClass="entr" presetID="10" presetSubtype="0">
                                  <p:stCondLst>
                                    <p:cond delay="0"/>
                                  </p:stCondLst>
                                  <p:childTnLst>
                                    <p:set>
                                      <p:cBhvr>
                                        <p:cTn dur="1" fill="hold" id="153">
                                          <p:stCondLst>
                                            <p:cond delay="0"/>
                                          </p:stCondLst>
                                        </p:cTn>
                                        <p:tgtEl>
                                          <p:spTgt spid="1050446">
                                            <p:txEl>
                                              <p:pRg st="0" end="0"/>
                                            </p:txEl>
                                          </p:spTgt>
                                        </p:tgtEl>
                                        <p:attrNameLst>
                                          <p:attrName>style.visibility</p:attrName>
                                        </p:attrNameLst>
                                      </p:cBhvr>
                                      <p:to>
                                        <p:strVal val="visible"/>
                                      </p:to>
                                    </p:set>
                                    <p:animEffect transition="in" filter="fade">
                                      <p:cBhvr>
                                        <p:cTn dur="500" id="154"/>
                                        <p:tgtEl>
                                          <p:spTgt spid="1050446">
                                            <p:txEl>
                                              <p:pRg st="0" end="0"/>
                                            </p:txEl>
                                          </p:spTgt>
                                        </p:tgtEl>
                                      </p:cBhvr>
                                    </p:animEffect>
                                  </p:childTnLst>
                                </p:cTn>
                              </p:par>
                            </p:childTnLst>
                          </p:cTn>
                        </p:par>
                        <p:par>
                          <p:cTn fill="hold" id="155">
                            <p:stCondLst>
                              <p:cond delay="7750"/>
                            </p:stCondLst>
                            <p:childTnLst>
                              <p:par>
                                <p:cTn fill="hold" grpId="0" id="156" nodeType="afterEffect" presetClass="entr" presetID="10" presetSubtype="0">
                                  <p:stCondLst>
                                    <p:cond delay="0"/>
                                  </p:stCondLst>
                                  <p:childTnLst>
                                    <p:set>
                                      <p:cBhvr>
                                        <p:cTn dur="1" fill="hold" id="157">
                                          <p:stCondLst>
                                            <p:cond delay="0"/>
                                          </p:stCondLst>
                                        </p:cTn>
                                        <p:tgtEl>
                                          <p:spTgt spid="1050444"/>
                                        </p:tgtEl>
                                        <p:attrNameLst>
                                          <p:attrName>style.visibility</p:attrName>
                                        </p:attrNameLst>
                                      </p:cBhvr>
                                      <p:to>
                                        <p:strVal val="visible"/>
                                      </p:to>
                                    </p:set>
                                    <p:animEffect transition="in" filter="fade">
                                      <p:cBhvr>
                                        <p:cTn dur="500" id="158"/>
                                        <p:tgtEl>
                                          <p:spTgt spid="1050444"/>
                                        </p:tgtEl>
                                      </p:cBhvr>
                                    </p:animEffect>
                                  </p:childTnLst>
                                </p:cTn>
                              </p:par>
                              <p:par>
                                <p:cTn fill="hold" grpId="0" id="159" nodeType="withEffect" presetClass="entr" presetID="10" presetSubtype="0">
                                  <p:stCondLst>
                                    <p:cond delay="0"/>
                                  </p:stCondLst>
                                  <p:childTnLst>
                                    <p:set>
                                      <p:cBhvr>
                                        <p:cTn dur="1" fill="hold" id="160">
                                          <p:stCondLst>
                                            <p:cond delay="0"/>
                                          </p:stCondLst>
                                        </p:cTn>
                                        <p:tgtEl>
                                          <p:spTgt spid="1050447">
                                            <p:txEl>
                                              <p:pRg st="0" end="0"/>
                                            </p:txEl>
                                          </p:spTgt>
                                        </p:tgtEl>
                                        <p:attrNameLst>
                                          <p:attrName>style.visibility</p:attrName>
                                        </p:attrNameLst>
                                      </p:cBhvr>
                                      <p:to>
                                        <p:strVal val="visible"/>
                                      </p:to>
                                    </p:set>
                                    <p:animEffect transition="in" filter="fade">
                                      <p:cBhvr>
                                        <p:cTn dur="500" id="161"/>
                                        <p:tgtEl>
                                          <p:spTgt spid="10504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423" grpId="0" animBg="1"/>
      <p:bldP spid="1050423" grpId="1" animBg="1"/>
      <p:bldP spid="1050424" grpId="0" animBg="1"/>
      <p:bldP spid="1050424" grpId="1" animBg="1"/>
      <p:bldP spid="1050425" grpId="0" animBg="1"/>
      <p:bldP spid="1050425" grpId="1" animBg="1"/>
      <p:bldP spid="1050426" grpId="0" animBg="1"/>
      <p:bldP spid="1050426" grpId="1" animBg="1"/>
      <p:bldP spid="1050427" grpId="0"/>
      <p:bldP spid="1050428" grpId="0" animBg="1"/>
      <p:bldP spid="1050429" grpId="0" build="p">
        <p:tmplLst>
          <p:tmpl lvl="1">
            <p:tnLst>
              <p:par>
                <p:cTn fill="hold" nodeType="afterEffect" presetClass="entr" presetID="22" presetSubtype="8">
                  <p:stCondLst>
                    <p:cond delay="0"/>
                  </p:stCondLst>
                  <p:iterate type="lt">
                    <p:tmPct val="10000"/>
                  </p:iterate>
                  <p:childTnLst>
                    <p:set>
                      <p:cBhvr>
                        <p:cTn dur="1" fill="hold">
                          <p:stCondLst>
                            <p:cond delay="0"/>
                          </p:stCondLst>
                        </p:cTn>
                        <p:tgtEl>
                          <p:spTgt spid="1050429"/>
                        </p:tgtEl>
                        <p:attrNameLst>
                          <p:attrName>style.visibility</p:attrName>
                        </p:attrNameLst>
                      </p:cBhvr>
                      <p:to>
                        <p:strVal val="visible"/>
                      </p:to>
                    </p:set>
                    <p:animEffect transition="in" filter="wipe(left)">
                      <p:cBhvr>
                        <p:cTn dur="500"/>
                        <p:tgtEl>
                          <p:spTgt spid="1050429"/>
                        </p:tgtEl>
                      </p:cBhvr>
                    </p:animEffect>
                  </p:childTnLst>
                </p:cTn>
              </p:par>
            </p:tnLst>
          </p:tmpl>
        </p:tmplLst>
      </p:bldP>
      <p:bldP spid="1050430" grpId="0" animBg="1"/>
      <p:bldP spid="1050430" grpId="1" animBg="1"/>
      <p:bldP spid="1050431" grpId="0" animBg="1"/>
      <p:bldP spid="1050432" grpId="0"/>
      <p:bldP spid="1050433" grpId="0" animBg="1"/>
      <p:bldP spid="1050434" grpId="0" animBg="1"/>
      <p:bldP spid="1050435" grpId="0"/>
      <p:bldP spid="1050436" grpId="0"/>
      <p:bldP spid="1050437" grpId="0" build="p">
        <p:tmplLst>
          <p:tmpl lvl="1">
            <p:tnLst>
              <p:par>
                <p:cTn fill="hold" nodeType="withEffect" presetClass="entr" presetID="10" presetSubtype="0">
                  <p:stCondLst>
                    <p:cond delay="0"/>
                  </p:stCondLst>
                  <p:childTnLst>
                    <p:set>
                      <p:cBhvr>
                        <p:cTn dur="1" fill="hold">
                          <p:stCondLst>
                            <p:cond delay="0"/>
                          </p:stCondLst>
                        </p:cTn>
                        <p:tgtEl>
                          <p:spTgt spid="1050437"/>
                        </p:tgtEl>
                        <p:attrNameLst>
                          <p:attrName>style.visibility</p:attrName>
                        </p:attrNameLst>
                      </p:cBhvr>
                      <p:to>
                        <p:strVal val="visible"/>
                      </p:to>
                    </p:set>
                    <p:animEffect transition="in" filter="fade">
                      <p:cBhvr>
                        <p:cTn dur="500"/>
                        <p:tgtEl>
                          <p:spTgt spid="1050437"/>
                        </p:tgtEl>
                      </p:cBhvr>
                    </p:animEffect>
                  </p:childTnLst>
                </p:cTn>
              </p:par>
            </p:tnLst>
          </p:tmpl>
        </p:tmplLst>
      </p:bldP>
      <p:bldP spid="1050438" grpId="0" build="p">
        <p:tmplLst>
          <p:tmpl lvl="1">
            <p:tnLst>
              <p:par>
                <p:cTn fill="hold" nodeType="withEffect" presetClass="entr" presetID="10" presetSubtype="0">
                  <p:stCondLst>
                    <p:cond delay="0"/>
                  </p:stCondLst>
                  <p:childTnLst>
                    <p:set>
                      <p:cBhvr>
                        <p:cTn dur="1" fill="hold">
                          <p:stCondLst>
                            <p:cond delay="0"/>
                          </p:stCondLst>
                        </p:cTn>
                        <p:tgtEl>
                          <p:spTgt spid="1050438"/>
                        </p:tgtEl>
                        <p:attrNameLst>
                          <p:attrName>style.visibility</p:attrName>
                        </p:attrNameLst>
                      </p:cBhvr>
                      <p:to>
                        <p:strVal val="visible"/>
                      </p:to>
                    </p:set>
                    <p:animEffect transition="in" filter="fade">
                      <p:cBhvr>
                        <p:cTn dur="500"/>
                        <p:tgtEl>
                          <p:spTgt spid="1050438"/>
                        </p:tgtEl>
                      </p:cBhvr>
                    </p:animEffect>
                  </p:childTnLst>
                </p:cTn>
              </p:par>
            </p:tnLst>
          </p:tmpl>
        </p:tmplLst>
      </p:bldP>
      <p:bldP spid="1050439" grpId="0" build="p">
        <p:tmplLst>
          <p:tmpl lvl="1">
            <p:tnLst>
              <p:par>
                <p:cTn fill="hold" nodeType="withEffect" presetClass="entr" presetID="10" presetSubtype="0">
                  <p:stCondLst>
                    <p:cond delay="0"/>
                  </p:stCondLst>
                  <p:childTnLst>
                    <p:set>
                      <p:cBhvr>
                        <p:cTn dur="1" fill="hold">
                          <p:stCondLst>
                            <p:cond delay="0"/>
                          </p:stCondLst>
                        </p:cTn>
                        <p:tgtEl>
                          <p:spTgt spid="1050439"/>
                        </p:tgtEl>
                        <p:attrNameLst>
                          <p:attrName>style.visibility</p:attrName>
                        </p:attrNameLst>
                      </p:cBhvr>
                      <p:to>
                        <p:strVal val="visible"/>
                      </p:to>
                    </p:set>
                    <p:animEffect transition="in" filter="fade">
                      <p:cBhvr>
                        <p:cTn dur="500"/>
                        <p:tgtEl>
                          <p:spTgt spid="1050439"/>
                        </p:tgtEl>
                      </p:cBhvr>
                    </p:animEffect>
                  </p:childTnLst>
                </p:cTn>
              </p:par>
            </p:tnLst>
          </p:tmpl>
        </p:tmplLst>
      </p:bldP>
      <p:bldP spid="1050440" grpId="0" build="p">
        <p:tmplLst>
          <p:tmpl lvl="1">
            <p:tnLst>
              <p:par>
                <p:cTn decel="100000" fill="hold" nodeType="afterEffect" presetClass="entr" presetID="2" presetSubtype="8">
                  <p:stCondLst>
                    <p:cond delay="250"/>
                  </p:stCondLst>
                  <p:childTnLst>
                    <p:set>
                      <p:cBhvr>
                        <p:cTn dur="1" fill="hold">
                          <p:stCondLst>
                            <p:cond delay="0"/>
                          </p:stCondLst>
                        </p:cTn>
                        <p:tgtEl>
                          <p:spTgt spid="1050440"/>
                        </p:tgtEl>
                        <p:attrNameLst>
                          <p:attrName>style.visibility</p:attrName>
                        </p:attrNameLst>
                      </p:cBhvr>
                      <p:to>
                        <p:strVal val="visible"/>
                      </p:to>
                    </p:set>
                    <p:anim calcmode="lin" valueType="num">
                      <p:cBhvr additive="base">
                        <p:cTn dur="750" fill="hold"/>
                        <p:tgtEl>
                          <p:spTgt spid="1050440"/>
                        </p:tgtEl>
                        <p:attrNameLst>
                          <p:attrName>ppt_x</p:attrName>
                        </p:attrNameLst>
                      </p:cBhvr>
                      <p:tavLst>
                        <p:tav tm="0">
                          <p:val>
                            <p:strVal val="0-#ppt_w/2"/>
                          </p:val>
                        </p:tav>
                        <p:tav tm="100000">
                          <p:val>
                            <p:strVal val="#ppt_x"/>
                          </p:val>
                        </p:tav>
                      </p:tavLst>
                    </p:anim>
                    <p:anim calcmode="lin" valueType="num">
                      <p:cBhvr additive="base">
                        <p:cTn dur="750" fill="hold"/>
                        <p:tgtEl>
                          <p:spTgt spid="1050440"/>
                        </p:tgtEl>
                        <p:attrNameLst>
                          <p:attrName>ppt_y</p:attrName>
                        </p:attrNameLst>
                      </p:cBhvr>
                      <p:tavLst>
                        <p:tav tm="0">
                          <p:val>
                            <p:strVal val="#ppt_y"/>
                          </p:val>
                        </p:tav>
                        <p:tav tm="100000">
                          <p:val>
                            <p:strVal val="#ppt_y"/>
                          </p:val>
                        </p:tav>
                      </p:tavLst>
                    </p:anim>
                  </p:childTnLst>
                </p:cTn>
              </p:par>
            </p:tnLst>
          </p:tmpl>
        </p:tmplLst>
      </p:bldP>
      <p:bldP spid="1050441" grpId="0" animBg="1"/>
      <p:bldP spid="1050442" grpId="0"/>
      <p:bldP spid="1050443" grpId="0"/>
      <p:bldP spid="1050444" grpId="0"/>
      <p:bldP spid="1050445" grpId="0" build="p">
        <p:tmplLst>
          <p:tmpl lvl="1">
            <p:tnLst>
              <p:par>
                <p:cTn fill="hold" nodeType="withEffect" presetClass="entr" presetID="10" presetSubtype="0">
                  <p:stCondLst>
                    <p:cond delay="0"/>
                  </p:stCondLst>
                  <p:childTnLst>
                    <p:set>
                      <p:cBhvr>
                        <p:cTn dur="1" fill="hold">
                          <p:stCondLst>
                            <p:cond delay="0"/>
                          </p:stCondLst>
                        </p:cTn>
                        <p:tgtEl>
                          <p:spTgt spid="1050445"/>
                        </p:tgtEl>
                        <p:attrNameLst>
                          <p:attrName>style.visibility</p:attrName>
                        </p:attrNameLst>
                      </p:cBhvr>
                      <p:to>
                        <p:strVal val="visible"/>
                      </p:to>
                    </p:set>
                    <p:animEffect transition="in" filter="fade">
                      <p:cBhvr>
                        <p:cTn dur="500"/>
                        <p:tgtEl>
                          <p:spTgt spid="1050445"/>
                        </p:tgtEl>
                      </p:cBhvr>
                    </p:animEffect>
                  </p:childTnLst>
                </p:cTn>
              </p:par>
            </p:tnLst>
          </p:tmpl>
        </p:tmplLst>
      </p:bldP>
      <p:bldP spid="1050446" grpId="0" build="p">
        <p:tmplLst>
          <p:tmpl lvl="1">
            <p:tnLst>
              <p:par>
                <p:cTn fill="hold" nodeType="withEffect" presetClass="entr" presetID="10" presetSubtype="0">
                  <p:stCondLst>
                    <p:cond delay="0"/>
                  </p:stCondLst>
                  <p:childTnLst>
                    <p:set>
                      <p:cBhvr>
                        <p:cTn dur="1" fill="hold">
                          <p:stCondLst>
                            <p:cond delay="0"/>
                          </p:stCondLst>
                        </p:cTn>
                        <p:tgtEl>
                          <p:spTgt spid="1050446"/>
                        </p:tgtEl>
                        <p:attrNameLst>
                          <p:attrName>style.visibility</p:attrName>
                        </p:attrNameLst>
                      </p:cBhvr>
                      <p:to>
                        <p:strVal val="visible"/>
                      </p:to>
                    </p:set>
                    <p:animEffect transition="in" filter="fade">
                      <p:cBhvr>
                        <p:cTn dur="500"/>
                        <p:tgtEl>
                          <p:spTgt spid="1050446"/>
                        </p:tgtEl>
                      </p:cBhvr>
                    </p:animEffect>
                  </p:childTnLst>
                </p:cTn>
              </p:par>
            </p:tnLst>
          </p:tmpl>
        </p:tmplLst>
      </p:bldP>
      <p:bldP spid="1050447" grpId="0" build="p">
        <p:tmplLst>
          <p:tmpl lvl="1">
            <p:tnLst>
              <p:par>
                <p:cTn fill="hold" nodeType="withEffect" presetClass="entr" presetID="10" presetSubtype="0">
                  <p:stCondLst>
                    <p:cond delay="0"/>
                  </p:stCondLst>
                  <p:childTnLst>
                    <p:set>
                      <p:cBhvr>
                        <p:cTn dur="1" fill="hold">
                          <p:stCondLst>
                            <p:cond delay="0"/>
                          </p:stCondLst>
                        </p:cTn>
                        <p:tgtEl>
                          <p:spTgt spid="1050447"/>
                        </p:tgtEl>
                        <p:attrNameLst>
                          <p:attrName>style.visibility</p:attrName>
                        </p:attrNameLst>
                      </p:cBhvr>
                      <p:to>
                        <p:strVal val="visible"/>
                      </p:to>
                    </p:set>
                    <p:animEffect transition="in" filter="fade">
                      <p:cBhvr>
                        <p:cTn dur="500"/>
                        <p:tgtEl>
                          <p:spTgt spid="1050447"/>
                        </p:tgtEl>
                      </p:cBhvr>
                    </p:animEffect>
                  </p:childTnLst>
                </p:cTn>
              </p:par>
            </p:tnLst>
          </p:tmpl>
        </p:tmplLst>
      </p:bldP>
      <p:bldP spid="1050448" grpId="0" animBg="1"/>
      <p:bldP spid="1050448" grpId="1" animBg="1"/>
      <p:bldP spid="1050449" grpId="0" animBg="1"/>
      <p:bldP spid="1050449" grpId="1" animBg="1"/>
      <p:bldP spid="1050451" grpId="0" animBg="1"/>
      <p:bldP spid="1050451" grpId="1" animBg="1"/>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quare Images 1">
    <p:bg>
      <p:bgPr>
        <a:solidFill>
          <a:schemeClr val="tx2"/>
        </a:solidFill>
      </p:bgPr>
    </p:bg>
    <p:spTree>
      <p:nvGrpSpPr>
        <p:cNvPr id="258" name=""/>
        <p:cNvGrpSpPr/>
        <p:nvPr/>
      </p:nvGrpSpPr>
      <p:grpSpPr>
        <a:xfrm>
          <a:off x="0" y="0"/>
          <a:ext cx="0" cy="0"/>
          <a:chOff x="0" y="0"/>
          <a:chExt cx="0" cy="0"/>
        </a:xfrm>
      </p:grpSpPr>
      <p:sp>
        <p:nvSpPr>
          <p:cNvPr id="1050269"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baseline="0" sz="1600"/>
            </a:lvl1pPr>
          </a:lstStyle>
          <a:p>
            <a:r>
              <a:rPr altLang="ja-JP" dirty="0" kumimoji="1" lang="en-US"/>
              <a:t>Add an image</a:t>
            </a:r>
            <a:endParaRPr altLang="en-US" dirty="0" kumimoji="1" lang="ja-JP"/>
          </a:p>
        </p:txBody>
      </p:sp>
      <p:sp>
        <p:nvSpPr>
          <p:cNvPr id="1050270" name="図プレースホルダー 3"/>
          <p:cNvSpPr>
            <a:spLocks noGrp="1"/>
          </p:cNvSpPr>
          <p:nvPr>
            <p:ph type="pic" sz="quarter" idx="12" hasCustomPrompt="1"/>
          </p:nvPr>
        </p:nvSpPr>
        <p:spPr>
          <a:xfrm>
            <a:off x="0" y="2573100"/>
            <a:ext cx="2617200" cy="2570400"/>
          </a:xfrm>
          <a:solidFill>
            <a:schemeClr val="accent4"/>
          </a:solidFill>
        </p:spPr>
        <p:txBody>
          <a:bodyPr/>
          <a:lstStyle>
            <a:lvl1pPr algn="l" defTabSz="1632753" eaLnBrk="1" fontAlgn="auto" hangingPunct="1" indent="0" latinLnBrk="0" marL="0" marR="0" rtl="0">
              <a:lnSpc>
                <a:spcPct val="120000"/>
              </a:lnSpc>
              <a:spcBef>
                <a:spcPts val="1200"/>
              </a:spcBef>
              <a:spcAft>
                <a:spcPts val="0"/>
              </a:spcAft>
              <a:buClrTx/>
              <a:buSzTx/>
              <a:buFont typeface="Arial" panose="020B0604020202020204" pitchFamily="34" charset="0"/>
              <a:buNone/>
              <a:defRPr sz="1600"/>
            </a:lvl1pPr>
          </a:lstStyle>
          <a:p>
            <a:r>
              <a:rPr altLang="ja-JP" dirty="0" kumimoji="1" lang="en-US"/>
              <a:t>Add an image</a:t>
            </a:r>
            <a:endParaRPr altLang="en-US" dirty="0" kumimoji="1" lang="ja-JP"/>
          </a:p>
          <a:p>
            <a:endParaRPr altLang="en-US" dirty="0" kumimoji="1" lang="ja-JP"/>
          </a:p>
        </p:txBody>
      </p:sp>
      <p:sp>
        <p:nvSpPr>
          <p:cNvPr id="1050271" name="図プレースホルダー 3"/>
          <p:cNvSpPr>
            <a:spLocks noGrp="1"/>
          </p:cNvSpPr>
          <p:nvPr>
            <p:ph type="pic" sz="quarter" idx="11" hasCustomPrompt="1"/>
          </p:nvPr>
        </p:nvSpPr>
        <p:spPr>
          <a:xfrm>
            <a:off x="2614271" y="0"/>
            <a:ext cx="2617200" cy="2570400"/>
          </a:xfrm>
          <a:solidFill>
            <a:schemeClr val="accent6"/>
          </a:solidFill>
        </p:spPr>
        <p:txBody>
          <a:bodyPr/>
          <a:lstStyle>
            <a:lvl1pPr algn="l" defTabSz="1632753" eaLnBrk="1" fontAlgn="auto" hangingPunct="1" indent="0" latinLnBrk="0" marL="0" marR="0" rtl="0">
              <a:lnSpc>
                <a:spcPct val="120000"/>
              </a:lnSpc>
              <a:spcBef>
                <a:spcPts val="1200"/>
              </a:spcBef>
              <a:spcAft>
                <a:spcPts val="0"/>
              </a:spcAft>
              <a:buClrTx/>
              <a:buSzTx/>
              <a:buFont typeface="Arial" panose="020B0604020202020204" pitchFamily="34" charset="0"/>
              <a:buNone/>
              <a:defRPr sz="1600"/>
            </a:lvl1pPr>
          </a:lstStyle>
          <a:p>
            <a:r>
              <a:rPr altLang="ja-JP" dirty="0" kumimoji="1" lang="en-US"/>
              <a:t>Add an image</a:t>
            </a:r>
            <a:endParaRPr altLang="en-US" dirty="0" kumimoji="1" lang="ja-JP"/>
          </a:p>
          <a:p>
            <a:endParaRPr altLang="en-US" dirty="0" kumimoji="1" lang="ja-JP"/>
          </a:p>
        </p:txBody>
      </p:sp>
      <p:sp>
        <p:nvSpPr>
          <p:cNvPr id="1050272"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algn="l" defTabSz="1632753" eaLnBrk="1" fontAlgn="auto" hangingPunct="1" indent="0" latinLnBrk="0" marL="0" marR="0" rtl="0">
              <a:lnSpc>
                <a:spcPct val="120000"/>
              </a:lnSpc>
              <a:spcBef>
                <a:spcPts val="1200"/>
              </a:spcBef>
              <a:spcAft>
                <a:spcPts val="0"/>
              </a:spcAft>
              <a:buClrTx/>
              <a:buSzTx/>
              <a:buFont typeface="Arial" panose="020B0604020202020204" pitchFamily="34" charset="0"/>
              <a:buNone/>
              <a:defRPr sz="1600"/>
            </a:lvl1pPr>
          </a:lstStyle>
          <a:p>
            <a:r>
              <a:rPr altLang="ja-JP" dirty="0" kumimoji="1" lang="en-US"/>
              <a:t>Add an image</a:t>
            </a:r>
            <a:endParaRPr altLang="en-US" dirty="0" kumimoji="1" lang="ja-JP"/>
          </a:p>
          <a:p>
            <a:endParaRPr altLang="en-US" dirty="0" kumimoji="1" lang="ja-JP"/>
          </a:p>
        </p:txBody>
      </p:sp>
      <p:sp>
        <p:nvSpPr>
          <p:cNvPr id="105027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baseline="0" sz="1600"/>
            </a:lvl1pPr>
          </a:lstStyle>
          <a:p>
            <a:r>
              <a:rPr altLang="ja-JP" dirty="0" kumimoji="1" lang="en-US"/>
              <a:t>Add an image</a:t>
            </a:r>
            <a:endParaRPr altLang="en-US" dirty="0" kumimoji="1" lang="ja-JP"/>
          </a:p>
        </p:txBody>
      </p:sp>
      <p:sp>
        <p:nvSpPr>
          <p:cNvPr id="1050274"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algn="l" defTabSz="1632753" eaLnBrk="1" fontAlgn="auto" hangingPunct="1" indent="0" latinLnBrk="0" marL="0" marR="0" rtl="0">
              <a:lnSpc>
                <a:spcPct val="120000"/>
              </a:lnSpc>
              <a:spcBef>
                <a:spcPts val="1200"/>
              </a:spcBef>
              <a:spcAft>
                <a:spcPts val="0"/>
              </a:spcAft>
              <a:buClrTx/>
              <a:buSzTx/>
              <a:buFont typeface="Arial" panose="020B0604020202020204" pitchFamily="34" charset="0"/>
              <a:buNone/>
              <a:defRPr sz="1600"/>
            </a:lvl1pPr>
          </a:lstStyle>
          <a:p>
            <a:r>
              <a:rPr altLang="ja-JP" dirty="0" kumimoji="1" lang="en-US"/>
              <a:t>Add an image</a:t>
            </a:r>
            <a:endParaRPr altLang="en-US" dirty="0" kumimoji="1" lang="ja-JP"/>
          </a:p>
          <a:p>
            <a:endParaRPr altLang="en-US" dirty="0" kumimoji="1" lang="ja-JP"/>
          </a:p>
        </p:txBody>
      </p:sp>
      <p:sp>
        <p:nvSpPr>
          <p:cNvPr id="105027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baseline="0" sz="1600"/>
            </a:lvl1pPr>
          </a:lstStyle>
          <a:p>
            <a:r>
              <a:rPr altLang="ja-JP" dirty="0" kumimoji="1" lang="en-US"/>
              <a:t>Add an image</a:t>
            </a:r>
            <a:endParaRPr altLang="en-US" dirty="0" kumimoji="1" lang="ja-JP"/>
          </a:p>
        </p:txBody>
      </p:sp>
      <p:sp>
        <p:nvSpPr>
          <p:cNvPr id="1050276"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algn="l" defTabSz="1632753" eaLnBrk="1" fontAlgn="auto" hangingPunct="1" indent="0" latinLnBrk="0" marL="0" marR="0" rtl="0">
              <a:lnSpc>
                <a:spcPct val="120000"/>
              </a:lnSpc>
              <a:spcBef>
                <a:spcPts val="1200"/>
              </a:spcBef>
              <a:spcAft>
                <a:spcPts val="0"/>
              </a:spcAft>
              <a:buClrTx/>
              <a:buSzTx/>
              <a:buFont typeface="Arial" panose="020B0604020202020204" pitchFamily="34" charset="0"/>
              <a:buNone/>
              <a:defRPr sz="1600"/>
            </a:lvl1pPr>
          </a:lstStyle>
          <a:p>
            <a:r>
              <a:rPr altLang="ja-JP" dirty="0" kumimoji="1" lang="en-US"/>
              <a:t>Add an image</a:t>
            </a:r>
            <a:endParaRPr altLang="en-US" dirty="0" kumimoji="1" lang="ja-JP"/>
          </a:p>
          <a:p>
            <a:endParaRPr altLang="en-US" dirty="0" kumimoji="1" lang="ja-JP"/>
          </a:p>
        </p:txBody>
      </p:sp>
      <p:sp>
        <p:nvSpPr>
          <p:cNvPr id="1050277"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algn="l" defTabSz="1632753" eaLnBrk="1" fontAlgn="auto" hangingPunct="1" indent="0" latinLnBrk="0" marL="0" marR="0" rtl="0">
              <a:lnSpc>
                <a:spcPct val="120000"/>
              </a:lnSpc>
              <a:spcBef>
                <a:spcPts val="1200"/>
              </a:spcBef>
              <a:spcAft>
                <a:spcPts val="0"/>
              </a:spcAft>
              <a:buClrTx/>
              <a:buSzTx/>
              <a:buFont typeface="Arial" panose="020B0604020202020204" pitchFamily="34" charset="0"/>
              <a:buNone/>
              <a:defRPr sz="1600"/>
            </a:lvl1pPr>
          </a:lstStyle>
          <a:p>
            <a:r>
              <a:rPr altLang="ja-JP" dirty="0" kumimoji="1" lang="en-US"/>
              <a:t>Add an image</a:t>
            </a:r>
            <a:endParaRPr altLang="en-US" dirty="0" kumimoji="1" lang="ja-JP"/>
          </a:p>
          <a:p>
            <a:endParaRPr altLang="en-US" dirty="0" kumimoji="1" lang="ja-JP"/>
          </a:p>
        </p:txBody>
      </p:sp>
      <p:sp>
        <p:nvSpPr>
          <p:cNvPr id="1050278"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algn="l" defTabSz="1632753" eaLnBrk="1" fontAlgn="auto" hangingPunct="1" indent="0" latinLnBrk="0" marL="0" marR="0" rtl="0">
              <a:lnSpc>
                <a:spcPct val="120000"/>
              </a:lnSpc>
              <a:spcBef>
                <a:spcPts val="1200"/>
              </a:spcBef>
              <a:spcAft>
                <a:spcPts val="0"/>
              </a:spcAft>
              <a:buClrTx/>
              <a:buSzTx/>
              <a:buFont typeface="Arial" panose="020B0604020202020204" pitchFamily="34" charset="0"/>
              <a:buNone/>
              <a:defRPr sz="1600"/>
            </a:lvl1pPr>
          </a:lstStyle>
          <a:p>
            <a:r>
              <a:rPr altLang="ja-JP" dirty="0" kumimoji="1" lang="en-US"/>
              <a:t>Add an image</a:t>
            </a:r>
            <a:endParaRPr altLang="en-US" dirty="0" kumimoji="1" lang="ja-JP"/>
          </a:p>
          <a:p>
            <a:endParaRPr altLang="en-US" dirty="0" kumimoji="1" lang="ja-JP"/>
          </a:p>
        </p:txBody>
      </p:sp>
      <p:sp>
        <p:nvSpPr>
          <p:cNvPr id="1050279"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algn="l" defTabSz="1632753" eaLnBrk="1" fontAlgn="auto" hangingPunct="1" indent="0" latinLnBrk="0" marL="0" marR="0" rtl="0">
              <a:lnSpc>
                <a:spcPct val="120000"/>
              </a:lnSpc>
              <a:spcBef>
                <a:spcPts val="1200"/>
              </a:spcBef>
              <a:spcAft>
                <a:spcPts val="0"/>
              </a:spcAft>
              <a:buClrTx/>
              <a:buSzTx/>
              <a:buFont typeface="Arial" panose="020B0604020202020204" pitchFamily="34" charset="0"/>
              <a:buNone/>
              <a:defRPr sz="1600"/>
            </a:lvl1pPr>
          </a:lstStyle>
          <a:p>
            <a:r>
              <a:rPr altLang="ja-JP" dirty="0" kumimoji="1" lang="en-US"/>
              <a:t>Add an image</a:t>
            </a:r>
            <a:endParaRPr altLang="en-US" dirty="0" kumimoji="1" lang="ja-JP"/>
          </a:p>
          <a:p>
            <a:endParaRPr altLang="en-US" dirty="0" kumimoji="1" lang="ja-JP"/>
          </a:p>
        </p:txBody>
      </p:sp>
      <p:sp>
        <p:nvSpPr>
          <p:cNvPr id="105028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algn="l" defTabSz="1632753" eaLnBrk="1" fontAlgn="auto" hangingPunct="1" indent="0" latinLnBrk="0" marL="0" marR="0" rtl="0">
              <a:lnSpc>
                <a:spcPct val="120000"/>
              </a:lnSpc>
              <a:spcBef>
                <a:spcPts val="1200"/>
              </a:spcBef>
              <a:spcAft>
                <a:spcPts val="0"/>
              </a:spcAft>
              <a:buClrTx/>
              <a:buSzTx/>
              <a:buFont typeface="Arial" panose="020B0604020202020204" pitchFamily="34" charset="0"/>
              <a:buNone/>
              <a:defRPr sz="1600"/>
            </a:lvl1pPr>
          </a:lstStyle>
          <a:p>
            <a:r>
              <a:rPr altLang="ja-JP" dirty="0" kumimoji="1" lang="en-US"/>
              <a:t>Add an image</a:t>
            </a:r>
            <a:endParaRPr altLang="en-US" dirty="0" kumimoji="1" lang="ja-JP"/>
          </a:p>
          <a:p>
            <a:endParaRPr altLang="en-US" dirty="0" kumimoji="1" lang="ja-JP"/>
          </a:p>
        </p:txBody>
      </p:sp>
      <p:sp>
        <p:nvSpPr>
          <p:cNvPr id="1050281"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algn="l" defTabSz="1632753" eaLnBrk="1" fontAlgn="auto" hangingPunct="1" indent="0" latinLnBrk="0" marL="0" marR="0" rtl="0">
              <a:lnSpc>
                <a:spcPct val="120000"/>
              </a:lnSpc>
              <a:spcBef>
                <a:spcPts val="1200"/>
              </a:spcBef>
              <a:spcAft>
                <a:spcPts val="0"/>
              </a:spcAft>
              <a:buClrTx/>
              <a:buSzTx/>
              <a:buFont typeface="Arial" panose="020B0604020202020204" pitchFamily="34" charset="0"/>
              <a:buNone/>
              <a:defRPr sz="1600"/>
            </a:lvl1pPr>
          </a:lstStyle>
          <a:p>
            <a:r>
              <a:rPr altLang="ja-JP" dirty="0" kumimoji="1" lang="en-US"/>
              <a:t>Add an image</a:t>
            </a:r>
            <a:endParaRPr altLang="en-US" dirty="0" kumimoji="1" lang="ja-JP"/>
          </a:p>
          <a:p>
            <a:endParaRPr altLang="en-US" dirty="0" kumimoji="1" lang="ja-JP"/>
          </a:p>
        </p:txBody>
      </p:sp>
      <p:sp>
        <p:nvSpPr>
          <p:cNvPr id="1050282"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baseline="0" sz="1600"/>
            </a:lvl1pPr>
          </a:lstStyle>
          <a:p>
            <a:r>
              <a:rPr altLang="ja-JP" dirty="0" kumimoji="1" lang="en-US"/>
              <a:t>Add an image</a:t>
            </a:r>
            <a:endParaRPr altLang="en-US" dirty="0" kumimoji="1" lang="ja-JP"/>
          </a:p>
        </p:txBody>
      </p:sp>
      <p:sp>
        <p:nvSpPr>
          <p:cNvPr id="1050283"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algn="l" defTabSz="1632753" eaLnBrk="1" fontAlgn="auto" hangingPunct="1" indent="0" latinLnBrk="0" marL="0" marR="0" rtl="0">
              <a:lnSpc>
                <a:spcPct val="120000"/>
              </a:lnSpc>
              <a:spcBef>
                <a:spcPts val="1200"/>
              </a:spcBef>
              <a:spcAft>
                <a:spcPts val="0"/>
              </a:spcAft>
              <a:buClrTx/>
              <a:buSzTx/>
              <a:buFont typeface="Arial" panose="020B0604020202020204" pitchFamily="34" charset="0"/>
              <a:buNone/>
              <a:defRPr sz="1600"/>
            </a:lvl1pPr>
          </a:lstStyle>
          <a:p>
            <a:r>
              <a:rPr altLang="ja-JP" dirty="0" kumimoji="1" lang="en-US"/>
              <a:t>Add an image</a:t>
            </a:r>
            <a:endParaRPr altLang="en-US" dirty="0" kumimoji="1" lang="ja-JP"/>
          </a:p>
          <a:p>
            <a:endParaRPr altLang="en-US" dirty="0" kumimoji="1" lang="ja-JP"/>
          </a:p>
        </p:txBody>
      </p:sp>
      <p:sp>
        <p:nvSpPr>
          <p:cNvPr id="1050284"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algn="l" defTabSz="1632753" eaLnBrk="1" fontAlgn="auto" hangingPunct="1" indent="0" latinLnBrk="0" marL="0" marR="0" rtl="0">
              <a:lnSpc>
                <a:spcPct val="120000"/>
              </a:lnSpc>
              <a:spcBef>
                <a:spcPts val="1200"/>
              </a:spcBef>
              <a:spcAft>
                <a:spcPts val="0"/>
              </a:spcAft>
              <a:buClrTx/>
              <a:buSzTx/>
              <a:buFont typeface="Arial" panose="020B0604020202020204" pitchFamily="34" charset="0"/>
              <a:buNone/>
              <a:defRPr sz="1600"/>
            </a:lvl1pPr>
          </a:lstStyle>
          <a:p>
            <a:r>
              <a:rPr altLang="ja-JP" dirty="0" kumimoji="1" lang="en-US"/>
              <a:t>Add an image</a:t>
            </a:r>
            <a:endParaRPr altLang="en-US" dirty="0" kumimoji="1" lang="ja-JP"/>
          </a:p>
          <a:p>
            <a:endParaRPr altLang="en-US" dirty="0" kumimoji="1" lang="ja-JP"/>
          </a:p>
        </p:txBody>
      </p:sp>
      <p:sp>
        <p:nvSpPr>
          <p:cNvPr id="1050285" name="図プレースホルダー 69"/>
          <p:cNvSpPr>
            <a:spLocks noGrp="1"/>
          </p:cNvSpPr>
          <p:nvPr>
            <p:ph type="pic" sz="quarter" idx="39" hasCustomPrompt="1"/>
          </p:nvPr>
        </p:nvSpPr>
        <p:spPr>
          <a:xfrm>
            <a:off x="1" y="5143500"/>
            <a:ext cx="5223600" cy="5143500"/>
          </a:xfrm>
          <a:solidFill>
            <a:schemeClr val="accent1">
              <a:lumMod val="60000"/>
              <a:lumOff val="40000"/>
            </a:schemeClr>
          </a:solidFill>
        </p:spPr>
        <p:txBody>
          <a:bodyPr/>
          <a:p>
            <a:r>
              <a:rPr altLang="ja-JP" dirty="0" kumimoji="1" lang="en-US"/>
              <a:t>Add an image </a:t>
            </a:r>
            <a:endParaRPr altLang="en-US" dirty="0" kumimoji="1" lang="ja-JP"/>
          </a:p>
        </p:txBody>
      </p:sp>
      <p:sp>
        <p:nvSpPr>
          <p:cNvPr id="1050286"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p>
            <a:r>
              <a:rPr altLang="ja-JP" dirty="0" kumimoji="1" lang="en-US"/>
              <a:t>add an image </a:t>
            </a:r>
            <a:endParaRPr altLang="en-US" dirty="0" kumimoji="1" lang="ja-JP"/>
          </a:p>
        </p:txBody>
      </p:sp>
      <p:sp>
        <p:nvSpPr>
          <p:cNvPr id="1050287" name="タイトル 1"/>
          <p:cNvSpPr>
            <a:spLocks noGrp="1"/>
          </p:cNvSpPr>
          <p:nvPr>
            <p:ph type="title" hasCustomPrompt="1"/>
          </p:nvPr>
        </p:nvSpPr>
        <p:spPr>
          <a:xfrm>
            <a:off x="8228077" y="5247624"/>
            <a:ext cx="9577064" cy="1350907"/>
          </a:xfrm>
        </p:spPr>
        <p:txBody>
          <a:bodyPr anchor="b">
            <a:normAutofit/>
          </a:bodyPr>
          <a:lstStyle>
            <a:lvl1pPr>
              <a:defRPr baseline="0" sz="6600">
                <a:solidFill>
                  <a:schemeClr val="bg1"/>
                </a:solidFill>
                <a:latin typeface="Route 159 UltraLight" pitchFamily="50" charset="0"/>
              </a:defRPr>
            </a:lvl1pPr>
          </a:lstStyle>
          <a:p>
            <a:r>
              <a:rPr altLang="ja-JP" dirty="0" kumimoji="1" lang="en-US"/>
              <a:t>Text goes here</a:t>
            </a:r>
            <a:endParaRPr altLang="en-US" dirty="0" kumimoji="1" lang="ja-JP"/>
          </a:p>
        </p:txBody>
      </p:sp>
      <p:sp>
        <p:nvSpPr>
          <p:cNvPr id="1050288" name="正方形/長方形 77"/>
          <p:cNvSpPr/>
          <p:nvPr userDrawn="1"/>
        </p:nvSpPr>
        <p:spPr>
          <a:xfrm>
            <a:off x="8372093" y="6613755"/>
            <a:ext cx="3240360" cy="7200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289" name="テキスト プレースホルダー 6"/>
          <p:cNvSpPr>
            <a:spLocks noGrp="1"/>
          </p:cNvSpPr>
          <p:nvPr>
            <p:ph type="body" sz="quarter" idx="16" hasCustomPrompt="1"/>
          </p:nvPr>
        </p:nvSpPr>
        <p:spPr>
          <a:xfrm>
            <a:off x="8228077" y="6686425"/>
            <a:ext cx="9577064" cy="935442"/>
          </a:xfrm>
        </p:spPr>
        <p:txBody>
          <a:bodyPr anchor="t">
            <a:noAutofit/>
          </a:bodyPr>
          <a:lstStyle>
            <a:lvl1pPr algn="l">
              <a:defRPr baseline="0" sz="3200" i="1">
                <a:solidFill>
                  <a:schemeClr val="accent1"/>
                </a:solidFill>
                <a:latin typeface="+mn-lt"/>
              </a:defRPr>
            </a:lvl1pPr>
          </a:lstStyle>
          <a:p>
            <a:pPr lvl="0"/>
            <a:r>
              <a:rPr altLang="ja-JP" dirty="0" kumimoji="1" lang="en-US"/>
              <a:t>Text goes here</a:t>
            </a:r>
            <a:endParaRPr altLang="en-US" dirty="0"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4" presetSubtype="10">
                                  <p:stCondLst>
                                    <p:cond delay="0"/>
                                  </p:stCondLst>
                                  <p:childTnLst>
                                    <p:set>
                                      <p:cBhvr>
                                        <p:cTn dur="1" fill="hold" id="6">
                                          <p:stCondLst>
                                            <p:cond delay="0"/>
                                          </p:stCondLst>
                                        </p:cTn>
                                        <p:tgtEl>
                                          <p:spTgt spid="1050274"/>
                                        </p:tgtEl>
                                        <p:attrNameLst>
                                          <p:attrName>style.visibility</p:attrName>
                                        </p:attrNameLst>
                                      </p:cBhvr>
                                      <p:to>
                                        <p:strVal val="visible"/>
                                      </p:to>
                                    </p:set>
                                    <p:animEffect transition="in" filter="randombar(horizontal)">
                                      <p:cBhvr>
                                        <p:cTn dur="500" id="7"/>
                                        <p:tgtEl>
                                          <p:spTgt spid="1050274"/>
                                        </p:tgtEl>
                                      </p:cBhvr>
                                    </p:animEffect>
                                  </p:childTnLst>
                                </p:cTn>
                              </p:par>
                              <p:par>
                                <p:cTn fill="hold" grpId="0" id="8" nodeType="withEffect" presetClass="entr" presetID="14" presetSubtype="10">
                                  <p:stCondLst>
                                    <p:cond delay="100"/>
                                  </p:stCondLst>
                                  <p:childTnLst>
                                    <p:set>
                                      <p:cBhvr>
                                        <p:cTn dur="1" fill="hold" id="9">
                                          <p:stCondLst>
                                            <p:cond delay="0"/>
                                          </p:stCondLst>
                                        </p:cTn>
                                        <p:tgtEl>
                                          <p:spTgt spid="1050273"/>
                                        </p:tgtEl>
                                        <p:attrNameLst>
                                          <p:attrName>style.visibility</p:attrName>
                                        </p:attrNameLst>
                                      </p:cBhvr>
                                      <p:to>
                                        <p:strVal val="visible"/>
                                      </p:to>
                                    </p:set>
                                    <p:animEffect transition="in" filter="randombar(horizontal)">
                                      <p:cBhvr>
                                        <p:cTn dur="500" id="10"/>
                                        <p:tgtEl>
                                          <p:spTgt spid="1050273"/>
                                        </p:tgtEl>
                                      </p:cBhvr>
                                    </p:animEffect>
                                  </p:childTnLst>
                                </p:cTn>
                              </p:par>
                              <p:par>
                                <p:cTn fill="hold" grpId="0" id="11" nodeType="withEffect" presetClass="entr" presetID="14" presetSubtype="10">
                                  <p:stCondLst>
                                    <p:cond delay="200"/>
                                  </p:stCondLst>
                                  <p:childTnLst>
                                    <p:set>
                                      <p:cBhvr>
                                        <p:cTn dur="1" fill="hold" id="12">
                                          <p:stCondLst>
                                            <p:cond delay="0"/>
                                          </p:stCondLst>
                                        </p:cTn>
                                        <p:tgtEl>
                                          <p:spTgt spid="1050281"/>
                                        </p:tgtEl>
                                        <p:attrNameLst>
                                          <p:attrName>style.visibility</p:attrName>
                                        </p:attrNameLst>
                                      </p:cBhvr>
                                      <p:to>
                                        <p:strVal val="visible"/>
                                      </p:to>
                                    </p:set>
                                    <p:animEffect transition="in" filter="randombar(horizontal)">
                                      <p:cBhvr>
                                        <p:cTn dur="500" id="13"/>
                                        <p:tgtEl>
                                          <p:spTgt spid="1050281"/>
                                        </p:tgtEl>
                                      </p:cBhvr>
                                    </p:animEffect>
                                  </p:childTnLst>
                                </p:cTn>
                              </p:par>
                              <p:par>
                                <p:cTn fill="hold" grpId="0" id="14" nodeType="withEffect" presetClass="entr" presetID="14" presetSubtype="10">
                                  <p:stCondLst>
                                    <p:cond delay="300"/>
                                  </p:stCondLst>
                                  <p:childTnLst>
                                    <p:set>
                                      <p:cBhvr>
                                        <p:cTn dur="1" fill="hold" id="15">
                                          <p:stCondLst>
                                            <p:cond delay="0"/>
                                          </p:stCondLst>
                                        </p:cTn>
                                        <p:tgtEl>
                                          <p:spTgt spid="1050277"/>
                                        </p:tgtEl>
                                        <p:attrNameLst>
                                          <p:attrName>style.visibility</p:attrName>
                                        </p:attrNameLst>
                                      </p:cBhvr>
                                      <p:to>
                                        <p:strVal val="visible"/>
                                      </p:to>
                                    </p:set>
                                    <p:animEffect transition="in" filter="randombar(horizontal)">
                                      <p:cBhvr>
                                        <p:cTn dur="500" id="16"/>
                                        <p:tgtEl>
                                          <p:spTgt spid="1050277"/>
                                        </p:tgtEl>
                                      </p:cBhvr>
                                    </p:animEffect>
                                  </p:childTnLst>
                                </p:cTn>
                              </p:par>
                              <p:par>
                                <p:cTn fill="hold" grpId="0" id="17" nodeType="withEffect" presetClass="entr" presetID="14" presetSubtype="10">
                                  <p:stCondLst>
                                    <p:cond delay="400"/>
                                  </p:stCondLst>
                                  <p:childTnLst>
                                    <p:set>
                                      <p:cBhvr>
                                        <p:cTn dur="1" fill="hold" id="18">
                                          <p:stCondLst>
                                            <p:cond delay="0"/>
                                          </p:stCondLst>
                                        </p:cTn>
                                        <p:tgtEl>
                                          <p:spTgt spid="1050285"/>
                                        </p:tgtEl>
                                        <p:attrNameLst>
                                          <p:attrName>style.visibility</p:attrName>
                                        </p:attrNameLst>
                                      </p:cBhvr>
                                      <p:to>
                                        <p:strVal val="visible"/>
                                      </p:to>
                                    </p:set>
                                    <p:animEffect transition="in" filter="randombar(horizontal)">
                                      <p:cBhvr>
                                        <p:cTn dur="500" id="19"/>
                                        <p:tgtEl>
                                          <p:spTgt spid="1050285"/>
                                        </p:tgtEl>
                                      </p:cBhvr>
                                    </p:animEffect>
                                  </p:childTnLst>
                                </p:cTn>
                              </p:par>
                              <p:par>
                                <p:cTn fill="hold" grpId="0" id="20" nodeType="withEffect" presetClass="entr" presetID="14" presetSubtype="10">
                                  <p:stCondLst>
                                    <p:cond delay="500"/>
                                  </p:stCondLst>
                                  <p:childTnLst>
                                    <p:set>
                                      <p:cBhvr>
                                        <p:cTn dur="1" fill="hold" id="21">
                                          <p:stCondLst>
                                            <p:cond delay="0"/>
                                          </p:stCondLst>
                                        </p:cTn>
                                        <p:tgtEl>
                                          <p:spTgt spid="1050275"/>
                                        </p:tgtEl>
                                        <p:attrNameLst>
                                          <p:attrName>style.visibility</p:attrName>
                                        </p:attrNameLst>
                                      </p:cBhvr>
                                      <p:to>
                                        <p:strVal val="visible"/>
                                      </p:to>
                                    </p:set>
                                    <p:animEffect transition="in" filter="randombar(horizontal)">
                                      <p:cBhvr>
                                        <p:cTn dur="500" id="22"/>
                                        <p:tgtEl>
                                          <p:spTgt spid="1050275"/>
                                        </p:tgtEl>
                                      </p:cBhvr>
                                    </p:animEffect>
                                  </p:childTnLst>
                                </p:cTn>
                              </p:par>
                              <p:par>
                                <p:cTn fill="hold" grpId="0" id="23" nodeType="withEffect" presetClass="entr" presetID="14" presetSubtype="10">
                                  <p:stCondLst>
                                    <p:cond delay="600"/>
                                  </p:stCondLst>
                                  <p:childTnLst>
                                    <p:set>
                                      <p:cBhvr>
                                        <p:cTn dur="1" fill="hold" id="24">
                                          <p:stCondLst>
                                            <p:cond delay="0"/>
                                          </p:stCondLst>
                                        </p:cTn>
                                        <p:tgtEl>
                                          <p:spTgt spid="1050279"/>
                                        </p:tgtEl>
                                        <p:attrNameLst>
                                          <p:attrName>style.visibility</p:attrName>
                                        </p:attrNameLst>
                                      </p:cBhvr>
                                      <p:to>
                                        <p:strVal val="visible"/>
                                      </p:to>
                                    </p:set>
                                    <p:animEffect transition="in" filter="randombar(horizontal)">
                                      <p:cBhvr>
                                        <p:cTn dur="500" id="25"/>
                                        <p:tgtEl>
                                          <p:spTgt spid="1050279"/>
                                        </p:tgtEl>
                                      </p:cBhvr>
                                    </p:animEffect>
                                  </p:childTnLst>
                                </p:cTn>
                              </p:par>
                              <p:par>
                                <p:cTn fill="hold" grpId="0" id="26" nodeType="withEffect" presetClass="entr" presetID="14" presetSubtype="10">
                                  <p:stCondLst>
                                    <p:cond delay="700"/>
                                  </p:stCondLst>
                                  <p:childTnLst>
                                    <p:set>
                                      <p:cBhvr>
                                        <p:cTn dur="1" fill="hold" id="27">
                                          <p:stCondLst>
                                            <p:cond delay="0"/>
                                          </p:stCondLst>
                                        </p:cTn>
                                        <p:tgtEl>
                                          <p:spTgt spid="1050270"/>
                                        </p:tgtEl>
                                        <p:attrNameLst>
                                          <p:attrName>style.visibility</p:attrName>
                                        </p:attrNameLst>
                                      </p:cBhvr>
                                      <p:to>
                                        <p:strVal val="visible"/>
                                      </p:to>
                                    </p:set>
                                    <p:animEffect transition="in" filter="randombar(horizontal)">
                                      <p:cBhvr>
                                        <p:cTn dur="500" id="28"/>
                                        <p:tgtEl>
                                          <p:spTgt spid="1050270"/>
                                        </p:tgtEl>
                                      </p:cBhvr>
                                    </p:animEffect>
                                  </p:childTnLst>
                                </p:cTn>
                              </p:par>
                              <p:par>
                                <p:cTn fill="hold" grpId="0" id="29" nodeType="withEffect" presetClass="entr" presetID="14" presetSubtype="10">
                                  <p:stCondLst>
                                    <p:cond delay="800"/>
                                  </p:stCondLst>
                                  <p:childTnLst>
                                    <p:set>
                                      <p:cBhvr>
                                        <p:cTn dur="1" fill="hold" id="30">
                                          <p:stCondLst>
                                            <p:cond delay="0"/>
                                          </p:stCondLst>
                                        </p:cTn>
                                        <p:tgtEl>
                                          <p:spTgt spid="1050271"/>
                                        </p:tgtEl>
                                        <p:attrNameLst>
                                          <p:attrName>style.visibility</p:attrName>
                                        </p:attrNameLst>
                                      </p:cBhvr>
                                      <p:to>
                                        <p:strVal val="visible"/>
                                      </p:to>
                                    </p:set>
                                    <p:animEffect transition="in" filter="randombar(horizontal)">
                                      <p:cBhvr>
                                        <p:cTn dur="500" id="31"/>
                                        <p:tgtEl>
                                          <p:spTgt spid="1050271"/>
                                        </p:tgtEl>
                                      </p:cBhvr>
                                    </p:animEffect>
                                  </p:childTnLst>
                                </p:cTn>
                              </p:par>
                              <p:par>
                                <p:cTn fill="hold" grpId="0" id="32" nodeType="withEffect" presetClass="entr" presetID="14" presetSubtype="10">
                                  <p:stCondLst>
                                    <p:cond delay="900"/>
                                  </p:stCondLst>
                                  <p:childTnLst>
                                    <p:set>
                                      <p:cBhvr>
                                        <p:cTn dur="1" fill="hold" id="33">
                                          <p:stCondLst>
                                            <p:cond delay="0"/>
                                          </p:stCondLst>
                                        </p:cTn>
                                        <p:tgtEl>
                                          <p:spTgt spid="1050284"/>
                                        </p:tgtEl>
                                        <p:attrNameLst>
                                          <p:attrName>style.visibility</p:attrName>
                                        </p:attrNameLst>
                                      </p:cBhvr>
                                      <p:to>
                                        <p:strVal val="visible"/>
                                      </p:to>
                                    </p:set>
                                    <p:animEffect transition="in" filter="randombar(horizontal)">
                                      <p:cBhvr>
                                        <p:cTn dur="500" id="34"/>
                                        <p:tgtEl>
                                          <p:spTgt spid="1050284"/>
                                        </p:tgtEl>
                                      </p:cBhvr>
                                    </p:animEffect>
                                  </p:childTnLst>
                                </p:cTn>
                              </p:par>
                              <p:par>
                                <p:cTn fill="hold" grpId="0" id="35" nodeType="withEffect" presetClass="entr" presetID="14" presetSubtype="10">
                                  <p:stCondLst>
                                    <p:cond delay="1000"/>
                                  </p:stCondLst>
                                  <p:childTnLst>
                                    <p:set>
                                      <p:cBhvr>
                                        <p:cTn dur="1" fill="hold" id="36">
                                          <p:stCondLst>
                                            <p:cond delay="0"/>
                                          </p:stCondLst>
                                        </p:cTn>
                                        <p:tgtEl>
                                          <p:spTgt spid="1050282"/>
                                        </p:tgtEl>
                                        <p:attrNameLst>
                                          <p:attrName>style.visibility</p:attrName>
                                        </p:attrNameLst>
                                      </p:cBhvr>
                                      <p:to>
                                        <p:strVal val="visible"/>
                                      </p:to>
                                    </p:set>
                                    <p:animEffect transition="in" filter="randombar(horizontal)">
                                      <p:cBhvr>
                                        <p:cTn dur="500" id="37"/>
                                        <p:tgtEl>
                                          <p:spTgt spid="1050282"/>
                                        </p:tgtEl>
                                      </p:cBhvr>
                                    </p:animEffect>
                                  </p:childTnLst>
                                </p:cTn>
                              </p:par>
                              <p:par>
                                <p:cTn fill="hold" grpId="0" id="38" nodeType="withEffect" presetClass="entr" presetID="14" presetSubtype="10">
                                  <p:stCondLst>
                                    <p:cond delay="1100"/>
                                  </p:stCondLst>
                                  <p:childTnLst>
                                    <p:set>
                                      <p:cBhvr>
                                        <p:cTn dur="1" fill="hold" id="39">
                                          <p:stCondLst>
                                            <p:cond delay="0"/>
                                          </p:stCondLst>
                                        </p:cTn>
                                        <p:tgtEl>
                                          <p:spTgt spid="1050272"/>
                                        </p:tgtEl>
                                        <p:attrNameLst>
                                          <p:attrName>style.visibility</p:attrName>
                                        </p:attrNameLst>
                                      </p:cBhvr>
                                      <p:to>
                                        <p:strVal val="visible"/>
                                      </p:to>
                                    </p:set>
                                    <p:animEffect transition="in" filter="randombar(horizontal)">
                                      <p:cBhvr>
                                        <p:cTn dur="500" id="40"/>
                                        <p:tgtEl>
                                          <p:spTgt spid="1050272"/>
                                        </p:tgtEl>
                                      </p:cBhvr>
                                    </p:animEffect>
                                  </p:childTnLst>
                                </p:cTn>
                              </p:par>
                              <p:par>
                                <p:cTn fill="hold" grpId="0" id="41" nodeType="withEffect" presetClass="entr" presetID="14" presetSubtype="10">
                                  <p:stCondLst>
                                    <p:cond delay="1200"/>
                                  </p:stCondLst>
                                  <p:childTnLst>
                                    <p:set>
                                      <p:cBhvr>
                                        <p:cTn dur="1" fill="hold" id="42">
                                          <p:stCondLst>
                                            <p:cond delay="0"/>
                                          </p:stCondLst>
                                        </p:cTn>
                                        <p:tgtEl>
                                          <p:spTgt spid="1050280"/>
                                        </p:tgtEl>
                                        <p:attrNameLst>
                                          <p:attrName>style.visibility</p:attrName>
                                        </p:attrNameLst>
                                      </p:cBhvr>
                                      <p:to>
                                        <p:strVal val="visible"/>
                                      </p:to>
                                    </p:set>
                                    <p:animEffect transition="in" filter="randombar(horizontal)">
                                      <p:cBhvr>
                                        <p:cTn dur="500" id="43"/>
                                        <p:tgtEl>
                                          <p:spTgt spid="1050280"/>
                                        </p:tgtEl>
                                      </p:cBhvr>
                                    </p:animEffect>
                                  </p:childTnLst>
                                </p:cTn>
                              </p:par>
                              <p:par>
                                <p:cTn fill="hold" grpId="0" id="44" nodeType="withEffect" presetClass="entr" presetID="14" presetSubtype="10">
                                  <p:stCondLst>
                                    <p:cond delay="1300"/>
                                  </p:stCondLst>
                                  <p:childTnLst>
                                    <p:set>
                                      <p:cBhvr>
                                        <p:cTn dur="1" fill="hold" id="45">
                                          <p:stCondLst>
                                            <p:cond delay="0"/>
                                          </p:stCondLst>
                                        </p:cTn>
                                        <p:tgtEl>
                                          <p:spTgt spid="1050283"/>
                                        </p:tgtEl>
                                        <p:attrNameLst>
                                          <p:attrName>style.visibility</p:attrName>
                                        </p:attrNameLst>
                                      </p:cBhvr>
                                      <p:to>
                                        <p:strVal val="visible"/>
                                      </p:to>
                                    </p:set>
                                    <p:animEffect transition="in" filter="randombar(horizontal)">
                                      <p:cBhvr>
                                        <p:cTn dur="500" id="46"/>
                                        <p:tgtEl>
                                          <p:spTgt spid="1050283"/>
                                        </p:tgtEl>
                                      </p:cBhvr>
                                    </p:animEffect>
                                  </p:childTnLst>
                                </p:cTn>
                              </p:par>
                              <p:par>
                                <p:cTn fill="hold" grpId="0" id="47" nodeType="withEffect" presetClass="entr" presetID="14" presetSubtype="10">
                                  <p:stCondLst>
                                    <p:cond delay="1400"/>
                                  </p:stCondLst>
                                  <p:childTnLst>
                                    <p:set>
                                      <p:cBhvr>
                                        <p:cTn dur="1" fill="hold" id="48">
                                          <p:stCondLst>
                                            <p:cond delay="0"/>
                                          </p:stCondLst>
                                        </p:cTn>
                                        <p:tgtEl>
                                          <p:spTgt spid="1050286"/>
                                        </p:tgtEl>
                                        <p:attrNameLst>
                                          <p:attrName>style.visibility</p:attrName>
                                        </p:attrNameLst>
                                      </p:cBhvr>
                                      <p:to>
                                        <p:strVal val="visible"/>
                                      </p:to>
                                    </p:set>
                                    <p:animEffect transition="in" filter="randombar(horizontal)">
                                      <p:cBhvr>
                                        <p:cTn dur="500" id="49"/>
                                        <p:tgtEl>
                                          <p:spTgt spid="1050286"/>
                                        </p:tgtEl>
                                      </p:cBhvr>
                                    </p:animEffect>
                                  </p:childTnLst>
                                </p:cTn>
                              </p:par>
                              <p:par>
                                <p:cTn fill="hold" grpId="0" id="50" nodeType="withEffect" presetClass="entr" presetID="14" presetSubtype="10">
                                  <p:stCondLst>
                                    <p:cond delay="1500"/>
                                  </p:stCondLst>
                                  <p:childTnLst>
                                    <p:set>
                                      <p:cBhvr>
                                        <p:cTn dur="1" fill="hold" id="51">
                                          <p:stCondLst>
                                            <p:cond delay="0"/>
                                          </p:stCondLst>
                                        </p:cTn>
                                        <p:tgtEl>
                                          <p:spTgt spid="1050276"/>
                                        </p:tgtEl>
                                        <p:attrNameLst>
                                          <p:attrName>style.visibility</p:attrName>
                                        </p:attrNameLst>
                                      </p:cBhvr>
                                      <p:to>
                                        <p:strVal val="visible"/>
                                      </p:to>
                                    </p:set>
                                    <p:animEffect transition="in" filter="randombar(horizontal)">
                                      <p:cBhvr>
                                        <p:cTn dur="500" id="52"/>
                                        <p:tgtEl>
                                          <p:spTgt spid="1050276"/>
                                        </p:tgtEl>
                                      </p:cBhvr>
                                    </p:animEffect>
                                  </p:childTnLst>
                                </p:cTn>
                              </p:par>
                              <p:par>
                                <p:cTn fill="hold" grpId="0" id="53" nodeType="withEffect" presetClass="entr" presetID="14" presetSubtype="10">
                                  <p:stCondLst>
                                    <p:cond delay="1600"/>
                                  </p:stCondLst>
                                  <p:childTnLst>
                                    <p:set>
                                      <p:cBhvr>
                                        <p:cTn dur="1" fill="hold" id="54">
                                          <p:stCondLst>
                                            <p:cond delay="0"/>
                                          </p:stCondLst>
                                        </p:cTn>
                                        <p:tgtEl>
                                          <p:spTgt spid="1050278"/>
                                        </p:tgtEl>
                                        <p:attrNameLst>
                                          <p:attrName>style.visibility</p:attrName>
                                        </p:attrNameLst>
                                      </p:cBhvr>
                                      <p:to>
                                        <p:strVal val="visible"/>
                                      </p:to>
                                    </p:set>
                                    <p:animEffect transition="in" filter="randombar(horizontal)">
                                      <p:cBhvr>
                                        <p:cTn dur="500" id="55"/>
                                        <p:tgtEl>
                                          <p:spTgt spid="1050278"/>
                                        </p:tgtEl>
                                      </p:cBhvr>
                                    </p:animEffect>
                                  </p:childTnLst>
                                </p:cTn>
                              </p:par>
                              <p:par>
                                <p:cTn fill="hold" grpId="0" id="56" nodeType="withEffect" presetClass="entr" presetID="14" presetSubtype="10">
                                  <p:stCondLst>
                                    <p:cond delay="1700"/>
                                  </p:stCondLst>
                                  <p:childTnLst>
                                    <p:set>
                                      <p:cBhvr>
                                        <p:cTn dur="1" fill="hold" id="57">
                                          <p:stCondLst>
                                            <p:cond delay="0"/>
                                          </p:stCondLst>
                                        </p:cTn>
                                        <p:tgtEl>
                                          <p:spTgt spid="1050269"/>
                                        </p:tgtEl>
                                        <p:attrNameLst>
                                          <p:attrName>style.visibility</p:attrName>
                                        </p:attrNameLst>
                                      </p:cBhvr>
                                      <p:to>
                                        <p:strVal val="visible"/>
                                      </p:to>
                                    </p:set>
                                    <p:animEffect transition="in" filter="randombar(horizontal)">
                                      <p:cBhvr>
                                        <p:cTn dur="500" id="58"/>
                                        <p:tgtEl>
                                          <p:spTgt spid="1050269"/>
                                        </p:tgtEl>
                                      </p:cBhvr>
                                    </p:animEffect>
                                  </p:childTnLst>
                                </p:cTn>
                              </p:par>
                            </p:childTnLst>
                          </p:cTn>
                        </p:par>
                        <p:par>
                          <p:cTn fill="hold" id="59">
                            <p:stCondLst>
                              <p:cond delay="2200"/>
                            </p:stCondLst>
                            <p:childTnLst>
                              <p:par>
                                <p:cTn decel="100000" fill="hold" grpId="0" id="60" nodeType="afterEffect" presetClass="entr" presetID="2" presetSubtype="2">
                                  <p:stCondLst>
                                    <p:cond delay="0"/>
                                  </p:stCondLst>
                                  <p:iterate type="wd">
                                    <p:tmPct val="10000"/>
                                  </p:iterate>
                                  <p:childTnLst>
                                    <p:set>
                                      <p:cBhvr>
                                        <p:cTn dur="1" fill="hold" id="61">
                                          <p:stCondLst>
                                            <p:cond delay="0"/>
                                          </p:stCondLst>
                                        </p:cTn>
                                        <p:tgtEl>
                                          <p:spTgt spid="1050287"/>
                                        </p:tgtEl>
                                        <p:attrNameLst>
                                          <p:attrName>style.visibility</p:attrName>
                                        </p:attrNameLst>
                                      </p:cBhvr>
                                      <p:to>
                                        <p:strVal val="visible"/>
                                      </p:to>
                                    </p:set>
                                    <p:anim calcmode="lin" valueType="num">
                                      <p:cBhvr additive="base">
                                        <p:cTn dur="500" fill="hold" id="62"/>
                                        <p:tgtEl>
                                          <p:spTgt spid="1050287"/>
                                        </p:tgtEl>
                                        <p:attrNameLst>
                                          <p:attrName>ppt_x</p:attrName>
                                        </p:attrNameLst>
                                      </p:cBhvr>
                                      <p:tavLst>
                                        <p:tav tm="0">
                                          <p:val>
                                            <p:strVal val="1+#ppt_w/2"/>
                                          </p:val>
                                        </p:tav>
                                        <p:tav tm="100000">
                                          <p:val>
                                            <p:strVal val="#ppt_x"/>
                                          </p:val>
                                        </p:tav>
                                      </p:tavLst>
                                    </p:anim>
                                    <p:anim calcmode="lin" valueType="num">
                                      <p:cBhvr additive="base">
                                        <p:cTn dur="500" fill="hold" id="63"/>
                                        <p:tgtEl>
                                          <p:spTgt spid="1050287"/>
                                        </p:tgtEl>
                                        <p:attrNameLst>
                                          <p:attrName>ppt_y</p:attrName>
                                        </p:attrNameLst>
                                      </p:cBhvr>
                                      <p:tavLst>
                                        <p:tav tm="0">
                                          <p:val>
                                            <p:strVal val="#ppt_y"/>
                                          </p:val>
                                        </p:tav>
                                        <p:tav tm="100000">
                                          <p:val>
                                            <p:strVal val="#ppt_y"/>
                                          </p:val>
                                        </p:tav>
                                      </p:tavLst>
                                    </p:anim>
                                  </p:childTnLst>
                                </p:cTn>
                              </p:par>
                              <p:par>
                                <p:cTn decel="100000" fill="hold" grpId="0" id="64" nodeType="withEffect" presetClass="entr" presetID="2" presetSubtype="2">
                                  <p:stCondLst>
                                    <p:cond delay="0"/>
                                  </p:stCondLst>
                                  <p:childTnLst>
                                    <p:set>
                                      <p:cBhvr>
                                        <p:cTn dur="1" fill="hold" id="65">
                                          <p:stCondLst>
                                            <p:cond delay="0"/>
                                          </p:stCondLst>
                                        </p:cTn>
                                        <p:tgtEl>
                                          <p:spTgt spid="1050288"/>
                                        </p:tgtEl>
                                        <p:attrNameLst>
                                          <p:attrName>style.visibility</p:attrName>
                                        </p:attrNameLst>
                                      </p:cBhvr>
                                      <p:to>
                                        <p:strVal val="visible"/>
                                      </p:to>
                                    </p:set>
                                    <p:anim calcmode="lin" valueType="num">
                                      <p:cBhvr additive="base">
                                        <p:cTn dur="500" fill="hold" id="66"/>
                                        <p:tgtEl>
                                          <p:spTgt spid="1050288"/>
                                        </p:tgtEl>
                                        <p:attrNameLst>
                                          <p:attrName>ppt_x</p:attrName>
                                        </p:attrNameLst>
                                      </p:cBhvr>
                                      <p:tavLst>
                                        <p:tav tm="0">
                                          <p:val>
                                            <p:strVal val="1+#ppt_w/2"/>
                                          </p:val>
                                        </p:tav>
                                        <p:tav tm="100000">
                                          <p:val>
                                            <p:strVal val="#ppt_x"/>
                                          </p:val>
                                        </p:tav>
                                      </p:tavLst>
                                    </p:anim>
                                    <p:anim calcmode="lin" valueType="num">
                                      <p:cBhvr additive="base">
                                        <p:cTn dur="500" fill="hold" id="67"/>
                                        <p:tgtEl>
                                          <p:spTgt spid="1050288"/>
                                        </p:tgtEl>
                                        <p:attrNameLst>
                                          <p:attrName>ppt_y</p:attrName>
                                        </p:attrNameLst>
                                      </p:cBhvr>
                                      <p:tavLst>
                                        <p:tav tm="0">
                                          <p:val>
                                            <p:strVal val="#ppt_y"/>
                                          </p:val>
                                        </p:tav>
                                        <p:tav tm="100000">
                                          <p:val>
                                            <p:strVal val="#ppt_y"/>
                                          </p:val>
                                        </p:tav>
                                      </p:tavLst>
                                    </p:anim>
                                  </p:childTnLst>
                                </p:cTn>
                              </p:par>
                            </p:childTnLst>
                          </p:cTn>
                        </p:par>
                        <p:par>
                          <p:cTn fill="hold" id="68">
                            <p:stCondLst>
                              <p:cond delay="2800"/>
                            </p:stCondLst>
                            <p:childTnLst>
                              <p:par>
                                <p:cTn fill="hold" grpId="0" id="69" nodeType="afterEffect" presetClass="entr" presetID="22" presetSubtype="8">
                                  <p:stCondLst>
                                    <p:cond delay="0"/>
                                  </p:stCondLst>
                                  <p:iterate type="lt">
                                    <p:tmPct val="10000"/>
                                  </p:iterate>
                                  <p:childTnLst>
                                    <p:set>
                                      <p:cBhvr>
                                        <p:cTn dur="1" fill="hold" id="70">
                                          <p:stCondLst>
                                            <p:cond delay="0"/>
                                          </p:stCondLst>
                                        </p:cTn>
                                        <p:tgtEl>
                                          <p:spTgt spid="1050289">
                                            <p:txEl>
                                              <p:pRg st="0" end="0"/>
                                            </p:txEl>
                                          </p:spTgt>
                                        </p:tgtEl>
                                        <p:attrNameLst>
                                          <p:attrName>style.visibility</p:attrName>
                                        </p:attrNameLst>
                                      </p:cBhvr>
                                      <p:to>
                                        <p:strVal val="visible"/>
                                      </p:to>
                                    </p:set>
                                    <p:animEffect transition="in" filter="wipe(left)">
                                      <p:cBhvr>
                                        <p:cTn dur="500" id="71"/>
                                        <p:tgtEl>
                                          <p:spTgt spid="105028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269" grpId="0" animBg="1"/>
      <p:bldP spid="1050270" grpId="0" animBg="1"/>
      <p:bldP spid="1050271" grpId="0" animBg="1"/>
      <p:bldP spid="1050272" grpId="0" animBg="1"/>
      <p:bldP spid="1050273" grpId="0" animBg="1"/>
      <p:bldP spid="1050274" grpId="0" animBg="1"/>
      <p:bldP spid="1050275" grpId="0" animBg="1"/>
      <p:bldP spid="1050276" grpId="0" animBg="1"/>
      <p:bldP spid="1050277" grpId="0" animBg="1"/>
      <p:bldP spid="1050278" grpId="0" animBg="1"/>
      <p:bldP spid="1050279" grpId="0" animBg="1"/>
      <p:bldP spid="1050280" grpId="0" animBg="1"/>
      <p:bldP spid="1050281" grpId="0" animBg="1"/>
      <p:bldP spid="1050282" grpId="0" animBg="1"/>
      <p:bldP spid="1050283" grpId="0" animBg="1"/>
      <p:bldP spid="1050284" grpId="0" animBg="1"/>
      <p:bldP spid="1050285" grpId="0" animBg="1"/>
      <p:bldP spid="1050286" grpId="0" animBg="1"/>
      <p:bldP spid="1050287" grpId="0"/>
      <p:bldP spid="1050288" grpId="0" animBg="1"/>
      <p:bldP spid="1050289" grpId="0" build="p">
        <p:tmplLst>
          <p:tmpl lvl="1">
            <p:tnLst>
              <p:par>
                <p:cTn fill="hold" nodeType="afterEffect" presetClass="entr" presetID="22" presetSubtype="8">
                  <p:stCondLst>
                    <p:cond delay="0"/>
                  </p:stCondLst>
                  <p:iterate type="lt">
                    <p:tmPct val="10000"/>
                  </p:iterate>
                  <p:childTnLst>
                    <p:set>
                      <p:cBhvr>
                        <p:cTn dur="1" fill="hold">
                          <p:stCondLst>
                            <p:cond delay="0"/>
                          </p:stCondLst>
                        </p:cTn>
                        <p:tgtEl>
                          <p:spTgt spid="1050289"/>
                        </p:tgtEl>
                        <p:attrNameLst>
                          <p:attrName>style.visibility</p:attrName>
                        </p:attrNameLst>
                      </p:cBhvr>
                      <p:to>
                        <p:strVal val="visible"/>
                      </p:to>
                    </p:set>
                    <p:animEffect transition="in" filter="wipe(left)">
                      <p:cBhvr>
                        <p:cTn dur="500"/>
                        <p:tgtEl>
                          <p:spTgt spid="1050289"/>
                        </p:tgtEl>
                      </p:cBhvr>
                    </p:animEffect>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Images 2">
    <p:spTree>
      <p:nvGrpSpPr>
        <p:cNvPr id="259" name=""/>
        <p:cNvGrpSpPr/>
        <p:nvPr/>
      </p:nvGrpSpPr>
      <p:grpSpPr>
        <a:xfrm>
          <a:off x="0" y="0"/>
          <a:ext cx="0" cy="0"/>
          <a:chOff x="0" y="0"/>
          <a:chExt cx="0" cy="0"/>
        </a:xfrm>
      </p:grpSpPr>
      <p:sp>
        <p:nvSpPr>
          <p:cNvPr id="1050290"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baseline="0" sz="1600"/>
            </a:lvl1pPr>
          </a:lstStyle>
          <a:p>
            <a:r>
              <a:rPr altLang="ja-JP" dirty="0" kumimoji="1" lang="en-US"/>
              <a:t>Add an image</a:t>
            </a:r>
            <a:endParaRPr altLang="en-US" dirty="0" kumimoji="1" lang="ja-JP"/>
          </a:p>
        </p:txBody>
      </p:sp>
      <p:sp>
        <p:nvSpPr>
          <p:cNvPr id="1050291" name="図プレースホルダー 3"/>
          <p:cNvSpPr>
            <a:spLocks noGrp="1"/>
          </p:cNvSpPr>
          <p:nvPr>
            <p:ph type="pic" sz="quarter" idx="12" hasCustomPrompt="1"/>
          </p:nvPr>
        </p:nvSpPr>
        <p:spPr>
          <a:xfrm>
            <a:off x="0" y="2573100"/>
            <a:ext cx="2617200" cy="2570400"/>
          </a:xfrm>
          <a:solidFill>
            <a:schemeClr val="accent4"/>
          </a:solidFill>
        </p:spPr>
        <p:txBody>
          <a:bodyPr/>
          <a:lstStyle>
            <a:lvl1pPr algn="l" defTabSz="1632753" eaLnBrk="1" fontAlgn="auto" hangingPunct="1" indent="0" latinLnBrk="0" marL="0" marR="0" rtl="0">
              <a:lnSpc>
                <a:spcPct val="120000"/>
              </a:lnSpc>
              <a:spcBef>
                <a:spcPts val="1200"/>
              </a:spcBef>
              <a:spcAft>
                <a:spcPts val="0"/>
              </a:spcAft>
              <a:buClrTx/>
              <a:buSzTx/>
              <a:buFont typeface="Arial" panose="020B0604020202020204" pitchFamily="34" charset="0"/>
              <a:buNone/>
              <a:defRPr sz="1600"/>
            </a:lvl1pPr>
          </a:lstStyle>
          <a:p>
            <a:r>
              <a:rPr altLang="ja-JP" dirty="0" kumimoji="1" lang="en-US"/>
              <a:t>Add an image</a:t>
            </a:r>
            <a:endParaRPr altLang="en-US" dirty="0" kumimoji="1" lang="ja-JP"/>
          </a:p>
          <a:p>
            <a:endParaRPr altLang="en-US" dirty="0" kumimoji="1" lang="ja-JP"/>
          </a:p>
        </p:txBody>
      </p:sp>
      <p:sp>
        <p:nvSpPr>
          <p:cNvPr id="1050292" name="図プレースホルダー 3"/>
          <p:cNvSpPr>
            <a:spLocks noGrp="1"/>
          </p:cNvSpPr>
          <p:nvPr>
            <p:ph type="pic" sz="quarter" idx="23" hasCustomPrompt="1"/>
          </p:nvPr>
        </p:nvSpPr>
        <p:spPr>
          <a:xfrm>
            <a:off x="0" y="5143500"/>
            <a:ext cx="2617200" cy="2570400"/>
          </a:xfrm>
          <a:solidFill>
            <a:schemeClr val="accent1"/>
          </a:solidFill>
        </p:spPr>
        <p:txBody>
          <a:bodyPr>
            <a:normAutofit/>
          </a:bodyPr>
          <a:lstStyle>
            <a:lvl1pPr>
              <a:defRPr baseline="0" sz="1600"/>
            </a:lvl1pPr>
          </a:lstStyle>
          <a:p>
            <a:r>
              <a:rPr altLang="ja-JP" dirty="0" kumimoji="1" lang="en-US"/>
              <a:t>Add an image</a:t>
            </a:r>
            <a:endParaRPr altLang="en-US" dirty="0" kumimoji="1" lang="ja-JP"/>
          </a:p>
        </p:txBody>
      </p:sp>
      <p:sp>
        <p:nvSpPr>
          <p:cNvPr id="1050293" name="図プレースホルダー 3"/>
          <p:cNvSpPr>
            <a:spLocks noGrp="1"/>
          </p:cNvSpPr>
          <p:nvPr>
            <p:ph type="pic" sz="quarter" idx="25" hasCustomPrompt="1"/>
          </p:nvPr>
        </p:nvSpPr>
        <p:spPr>
          <a:xfrm>
            <a:off x="0" y="7716600"/>
            <a:ext cx="2617200" cy="2570400"/>
          </a:xfrm>
          <a:solidFill>
            <a:schemeClr val="accent5"/>
          </a:solidFill>
        </p:spPr>
        <p:txBody>
          <a:bodyPr/>
          <a:lstStyle>
            <a:lvl1pPr algn="l" defTabSz="1632753" eaLnBrk="1" fontAlgn="auto" hangingPunct="1" indent="0" latinLnBrk="0" marL="0" marR="0" rtl="0">
              <a:lnSpc>
                <a:spcPct val="120000"/>
              </a:lnSpc>
              <a:spcBef>
                <a:spcPts val="1200"/>
              </a:spcBef>
              <a:spcAft>
                <a:spcPts val="0"/>
              </a:spcAft>
              <a:buClrTx/>
              <a:buSzTx/>
              <a:buFont typeface="Arial" panose="020B0604020202020204" pitchFamily="34" charset="0"/>
              <a:buNone/>
              <a:defRPr sz="1600"/>
            </a:lvl1pPr>
          </a:lstStyle>
          <a:p>
            <a:r>
              <a:rPr altLang="ja-JP" dirty="0" kumimoji="1" lang="en-US"/>
              <a:t>Add an image</a:t>
            </a:r>
            <a:endParaRPr altLang="en-US" dirty="0" kumimoji="1" lang="ja-JP"/>
          </a:p>
          <a:p>
            <a:endParaRPr altLang="en-US" dirty="0" kumimoji="1" lang="ja-JP"/>
          </a:p>
        </p:txBody>
      </p:sp>
      <p:sp>
        <p:nvSpPr>
          <p:cNvPr id="1050294" name="図プレースホルダー 3"/>
          <p:cNvSpPr>
            <a:spLocks noGrp="1"/>
          </p:cNvSpPr>
          <p:nvPr>
            <p:ph type="pic" sz="quarter" idx="11" hasCustomPrompt="1"/>
          </p:nvPr>
        </p:nvSpPr>
        <p:spPr>
          <a:xfrm>
            <a:off x="2614271" y="0"/>
            <a:ext cx="2617200" cy="2570400"/>
          </a:xfrm>
          <a:solidFill>
            <a:schemeClr val="accent6"/>
          </a:solidFill>
        </p:spPr>
        <p:txBody>
          <a:bodyPr/>
          <a:lstStyle>
            <a:lvl1pPr algn="l" defTabSz="1632753" eaLnBrk="1" fontAlgn="auto" hangingPunct="1" indent="0" latinLnBrk="0" marL="0" marR="0" rtl="0">
              <a:lnSpc>
                <a:spcPct val="120000"/>
              </a:lnSpc>
              <a:spcBef>
                <a:spcPts val="1200"/>
              </a:spcBef>
              <a:spcAft>
                <a:spcPts val="0"/>
              </a:spcAft>
              <a:buClrTx/>
              <a:buSzTx/>
              <a:buFont typeface="Arial" panose="020B0604020202020204" pitchFamily="34" charset="0"/>
              <a:buNone/>
              <a:defRPr sz="1600"/>
            </a:lvl1pPr>
          </a:lstStyle>
          <a:p>
            <a:r>
              <a:rPr altLang="ja-JP" dirty="0" kumimoji="1" lang="en-US"/>
              <a:t>Add an image</a:t>
            </a:r>
            <a:endParaRPr altLang="en-US" dirty="0" kumimoji="1" lang="ja-JP"/>
          </a:p>
          <a:p>
            <a:endParaRPr altLang="en-US" dirty="0" kumimoji="1" lang="ja-JP"/>
          </a:p>
        </p:txBody>
      </p:sp>
      <p:sp>
        <p:nvSpPr>
          <p:cNvPr id="1050295"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algn="l" defTabSz="1632753" eaLnBrk="1" fontAlgn="auto" hangingPunct="1" indent="0" latinLnBrk="0" marL="0" marR="0" rtl="0">
              <a:lnSpc>
                <a:spcPct val="120000"/>
              </a:lnSpc>
              <a:spcBef>
                <a:spcPts val="1200"/>
              </a:spcBef>
              <a:spcAft>
                <a:spcPts val="0"/>
              </a:spcAft>
              <a:buClrTx/>
              <a:buSzTx/>
              <a:buFont typeface="Arial" panose="020B0604020202020204" pitchFamily="34" charset="0"/>
              <a:buNone/>
              <a:defRPr sz="1600"/>
            </a:lvl1pPr>
          </a:lstStyle>
          <a:p>
            <a:r>
              <a:rPr altLang="ja-JP" dirty="0" kumimoji="1" lang="en-US"/>
              <a:t>Add an image</a:t>
            </a:r>
            <a:endParaRPr altLang="en-US" dirty="0" kumimoji="1" lang="ja-JP"/>
          </a:p>
          <a:p>
            <a:endParaRPr altLang="en-US" dirty="0" kumimoji="1" lang="ja-JP"/>
          </a:p>
        </p:txBody>
      </p:sp>
      <p:sp>
        <p:nvSpPr>
          <p:cNvPr id="1050296" name="図プレースホルダー 3"/>
          <p:cNvSpPr>
            <a:spLocks noGrp="1"/>
          </p:cNvSpPr>
          <p:nvPr>
            <p:ph type="pic" sz="quarter" idx="24" hasCustomPrompt="1"/>
          </p:nvPr>
        </p:nvSpPr>
        <p:spPr>
          <a:xfrm>
            <a:off x="2614271" y="5143500"/>
            <a:ext cx="2617200" cy="2570400"/>
          </a:xfrm>
          <a:solidFill>
            <a:schemeClr val="accent3"/>
          </a:solidFill>
        </p:spPr>
        <p:txBody>
          <a:bodyPr/>
          <a:lstStyle>
            <a:lvl1pPr algn="l" defTabSz="1632753" eaLnBrk="1" fontAlgn="auto" hangingPunct="1" indent="0" latinLnBrk="0" marL="0" marR="0" rtl="0">
              <a:lnSpc>
                <a:spcPct val="120000"/>
              </a:lnSpc>
              <a:spcBef>
                <a:spcPts val="1200"/>
              </a:spcBef>
              <a:spcAft>
                <a:spcPts val="0"/>
              </a:spcAft>
              <a:buClrTx/>
              <a:buSzTx/>
              <a:buFont typeface="Arial" panose="020B0604020202020204" pitchFamily="34" charset="0"/>
              <a:buNone/>
              <a:defRPr sz="1600"/>
            </a:lvl1pPr>
          </a:lstStyle>
          <a:p>
            <a:r>
              <a:rPr altLang="ja-JP" dirty="0" kumimoji="1" lang="en-US"/>
              <a:t>Add an image</a:t>
            </a:r>
            <a:endParaRPr altLang="en-US" dirty="0" kumimoji="1" lang="ja-JP"/>
          </a:p>
          <a:p>
            <a:endParaRPr altLang="en-US" dirty="0" kumimoji="1" lang="ja-JP"/>
          </a:p>
        </p:txBody>
      </p:sp>
      <p:sp>
        <p:nvSpPr>
          <p:cNvPr id="1050297" name="図プレースホルダー 3"/>
          <p:cNvSpPr>
            <a:spLocks noGrp="1"/>
          </p:cNvSpPr>
          <p:nvPr>
            <p:ph type="pic" sz="quarter" idx="26" hasCustomPrompt="1"/>
          </p:nvPr>
        </p:nvSpPr>
        <p:spPr>
          <a:xfrm>
            <a:off x="2614271" y="7716600"/>
            <a:ext cx="2617200" cy="2570400"/>
          </a:xfrm>
          <a:solidFill>
            <a:schemeClr val="accent4"/>
          </a:solidFill>
        </p:spPr>
        <p:txBody>
          <a:bodyPr/>
          <a:lstStyle>
            <a:lvl1pPr algn="l" defTabSz="1632753" eaLnBrk="1" fontAlgn="auto" hangingPunct="1" indent="0" latinLnBrk="0" marL="0" marR="0" rtl="0">
              <a:lnSpc>
                <a:spcPct val="120000"/>
              </a:lnSpc>
              <a:spcBef>
                <a:spcPts val="1200"/>
              </a:spcBef>
              <a:spcAft>
                <a:spcPts val="0"/>
              </a:spcAft>
              <a:buClrTx/>
              <a:buSzTx/>
              <a:buFont typeface="Arial" panose="020B0604020202020204" pitchFamily="34" charset="0"/>
              <a:buNone/>
              <a:defRPr sz="1600"/>
            </a:lvl1pPr>
          </a:lstStyle>
          <a:p>
            <a:r>
              <a:rPr altLang="ja-JP" dirty="0" kumimoji="1" lang="en-US"/>
              <a:t>Add an image</a:t>
            </a:r>
            <a:endParaRPr altLang="en-US" dirty="0" kumimoji="1" lang="ja-JP"/>
          </a:p>
          <a:p>
            <a:endParaRPr altLang="en-US" dirty="0" kumimoji="1" lang="ja-JP"/>
          </a:p>
        </p:txBody>
      </p:sp>
      <p:sp>
        <p:nvSpPr>
          <p:cNvPr id="1050298"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baseline="0" sz="1600"/>
            </a:lvl1pPr>
          </a:lstStyle>
          <a:p>
            <a:r>
              <a:rPr altLang="ja-JP" dirty="0" kumimoji="1" lang="en-US"/>
              <a:t>Add an image</a:t>
            </a:r>
            <a:endParaRPr altLang="en-US" dirty="0" kumimoji="1" lang="ja-JP"/>
          </a:p>
        </p:txBody>
      </p:sp>
      <p:sp>
        <p:nvSpPr>
          <p:cNvPr id="1050299"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algn="l" defTabSz="1632753" eaLnBrk="1" fontAlgn="auto" hangingPunct="1" indent="0" latinLnBrk="0" marL="0" marR="0" rtl="0">
              <a:lnSpc>
                <a:spcPct val="120000"/>
              </a:lnSpc>
              <a:spcBef>
                <a:spcPts val="1200"/>
              </a:spcBef>
              <a:spcAft>
                <a:spcPts val="0"/>
              </a:spcAft>
              <a:buClrTx/>
              <a:buSzTx/>
              <a:buFont typeface="Arial" panose="020B0604020202020204" pitchFamily="34" charset="0"/>
              <a:buNone/>
              <a:defRPr sz="1600"/>
            </a:lvl1pPr>
          </a:lstStyle>
          <a:p>
            <a:r>
              <a:rPr altLang="ja-JP" dirty="0" kumimoji="1" lang="en-US"/>
              <a:t>Add an image</a:t>
            </a:r>
            <a:endParaRPr altLang="en-US" dirty="0" kumimoji="1" lang="ja-JP"/>
          </a:p>
          <a:p>
            <a:endParaRPr altLang="en-US" dirty="0" kumimoji="1" lang="ja-JP"/>
          </a:p>
        </p:txBody>
      </p:sp>
      <p:sp>
        <p:nvSpPr>
          <p:cNvPr id="1050300"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baseline="0" sz="1600"/>
            </a:lvl1pPr>
          </a:lstStyle>
          <a:p>
            <a:r>
              <a:rPr altLang="ja-JP" dirty="0" kumimoji="1" lang="en-US"/>
              <a:t>Add an image</a:t>
            </a:r>
            <a:endParaRPr altLang="en-US" dirty="0" kumimoji="1" lang="ja-JP"/>
          </a:p>
        </p:txBody>
      </p:sp>
      <p:sp>
        <p:nvSpPr>
          <p:cNvPr id="1050301"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algn="l" defTabSz="1632753" eaLnBrk="1" fontAlgn="auto" hangingPunct="1" indent="0" latinLnBrk="0" marL="0" marR="0" rtl="0">
              <a:lnSpc>
                <a:spcPct val="120000"/>
              </a:lnSpc>
              <a:spcBef>
                <a:spcPts val="1200"/>
              </a:spcBef>
              <a:spcAft>
                <a:spcPts val="0"/>
              </a:spcAft>
              <a:buClrTx/>
              <a:buSzTx/>
              <a:buFont typeface="Arial" panose="020B0604020202020204" pitchFamily="34" charset="0"/>
              <a:buNone/>
              <a:defRPr sz="1600"/>
            </a:lvl1pPr>
          </a:lstStyle>
          <a:p>
            <a:r>
              <a:rPr altLang="ja-JP" dirty="0" kumimoji="1" lang="en-US"/>
              <a:t>Add an image</a:t>
            </a:r>
            <a:endParaRPr altLang="en-US" dirty="0" kumimoji="1" lang="ja-JP"/>
          </a:p>
          <a:p>
            <a:endParaRPr altLang="en-US" dirty="0" kumimoji="1" lang="ja-JP"/>
          </a:p>
        </p:txBody>
      </p:sp>
      <p:sp>
        <p:nvSpPr>
          <p:cNvPr id="1050302" name="図プレースホルダー 3"/>
          <p:cNvSpPr>
            <a:spLocks noGrp="1"/>
          </p:cNvSpPr>
          <p:nvPr>
            <p:ph type="pic" sz="quarter" idx="16" hasCustomPrompt="1"/>
          </p:nvPr>
        </p:nvSpPr>
        <p:spPr>
          <a:xfrm>
            <a:off x="7833741" y="0"/>
            <a:ext cx="2617200" cy="2570400"/>
          </a:xfrm>
          <a:solidFill>
            <a:schemeClr val="accent5"/>
          </a:solidFill>
        </p:spPr>
        <p:txBody>
          <a:bodyPr/>
          <a:lstStyle>
            <a:lvl1pPr algn="l" defTabSz="1632753" eaLnBrk="1" fontAlgn="auto" hangingPunct="1" indent="0" latinLnBrk="0" marL="0" marR="0" rtl="0">
              <a:lnSpc>
                <a:spcPct val="120000"/>
              </a:lnSpc>
              <a:spcBef>
                <a:spcPts val="1200"/>
              </a:spcBef>
              <a:spcAft>
                <a:spcPts val="0"/>
              </a:spcAft>
              <a:buClrTx/>
              <a:buSzTx/>
              <a:buFont typeface="Arial" panose="020B0604020202020204" pitchFamily="34" charset="0"/>
              <a:buNone/>
              <a:defRPr sz="1600"/>
            </a:lvl1pPr>
          </a:lstStyle>
          <a:p>
            <a:r>
              <a:rPr altLang="ja-JP" dirty="0" kumimoji="1" lang="en-US"/>
              <a:t>Add an image</a:t>
            </a:r>
            <a:endParaRPr altLang="en-US" dirty="0" kumimoji="1" lang="ja-JP"/>
          </a:p>
          <a:p>
            <a:endParaRPr altLang="en-US" dirty="0" kumimoji="1" lang="ja-JP"/>
          </a:p>
        </p:txBody>
      </p:sp>
      <p:sp>
        <p:nvSpPr>
          <p:cNvPr id="1050303" name="図プレースホルダー 3"/>
          <p:cNvSpPr>
            <a:spLocks noGrp="1"/>
          </p:cNvSpPr>
          <p:nvPr>
            <p:ph type="pic" sz="quarter" idx="18" hasCustomPrompt="1"/>
          </p:nvPr>
        </p:nvSpPr>
        <p:spPr>
          <a:xfrm>
            <a:off x="7833741" y="2573100"/>
            <a:ext cx="2617200" cy="2570400"/>
          </a:xfrm>
          <a:solidFill>
            <a:schemeClr val="accent2">
              <a:lumMod val="60000"/>
              <a:lumOff val="40000"/>
            </a:schemeClr>
          </a:solidFill>
        </p:spPr>
        <p:txBody>
          <a:bodyPr/>
          <a:lstStyle>
            <a:lvl1pPr algn="l" defTabSz="1632753" eaLnBrk="1" fontAlgn="auto" hangingPunct="1" indent="0" latinLnBrk="0" marL="0" marR="0" rtl="0">
              <a:lnSpc>
                <a:spcPct val="120000"/>
              </a:lnSpc>
              <a:spcBef>
                <a:spcPts val="1200"/>
              </a:spcBef>
              <a:spcAft>
                <a:spcPts val="0"/>
              </a:spcAft>
              <a:buClrTx/>
              <a:buSzTx/>
              <a:buFont typeface="Arial" panose="020B0604020202020204" pitchFamily="34" charset="0"/>
              <a:buNone/>
              <a:defRPr sz="1600"/>
            </a:lvl1pPr>
          </a:lstStyle>
          <a:p>
            <a:r>
              <a:rPr altLang="ja-JP" dirty="0" kumimoji="1" lang="en-US"/>
              <a:t>Add an image</a:t>
            </a:r>
            <a:endParaRPr altLang="en-US" dirty="0" kumimoji="1" lang="ja-JP"/>
          </a:p>
          <a:p>
            <a:endParaRPr altLang="en-US" dirty="0" kumimoji="1" lang="ja-JP"/>
          </a:p>
        </p:txBody>
      </p:sp>
      <p:sp>
        <p:nvSpPr>
          <p:cNvPr id="1050304" name="図プレースホルダー 3"/>
          <p:cNvSpPr>
            <a:spLocks noGrp="1"/>
          </p:cNvSpPr>
          <p:nvPr>
            <p:ph type="pic" sz="quarter" idx="28" hasCustomPrompt="1"/>
          </p:nvPr>
        </p:nvSpPr>
        <p:spPr>
          <a:xfrm>
            <a:off x="7833741" y="5143500"/>
            <a:ext cx="2617200" cy="2570400"/>
          </a:xfrm>
          <a:solidFill>
            <a:schemeClr val="accent3"/>
          </a:solidFill>
        </p:spPr>
        <p:txBody>
          <a:bodyPr/>
          <a:lstStyle>
            <a:lvl1pPr algn="l" defTabSz="1632753" eaLnBrk="1" fontAlgn="auto" hangingPunct="1" indent="0" latinLnBrk="0" marL="0" marR="0" rtl="0">
              <a:lnSpc>
                <a:spcPct val="120000"/>
              </a:lnSpc>
              <a:spcBef>
                <a:spcPts val="1200"/>
              </a:spcBef>
              <a:spcAft>
                <a:spcPts val="0"/>
              </a:spcAft>
              <a:buClrTx/>
              <a:buSzTx/>
              <a:buFont typeface="Arial" panose="020B0604020202020204" pitchFamily="34" charset="0"/>
              <a:buNone/>
              <a:defRPr sz="1600"/>
            </a:lvl1pPr>
          </a:lstStyle>
          <a:p>
            <a:r>
              <a:rPr altLang="ja-JP" dirty="0" kumimoji="1" lang="en-US"/>
              <a:t>Add an image</a:t>
            </a:r>
            <a:endParaRPr altLang="en-US" dirty="0" kumimoji="1" lang="ja-JP"/>
          </a:p>
          <a:p>
            <a:endParaRPr altLang="en-US" dirty="0" kumimoji="1" lang="ja-JP"/>
          </a:p>
        </p:txBody>
      </p:sp>
      <p:sp>
        <p:nvSpPr>
          <p:cNvPr id="1050305"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algn="l" defTabSz="1632753" eaLnBrk="1" fontAlgn="auto" hangingPunct="1" indent="0" latinLnBrk="0" marL="0" marR="0" rtl="0">
              <a:lnSpc>
                <a:spcPct val="120000"/>
              </a:lnSpc>
              <a:spcBef>
                <a:spcPts val="1200"/>
              </a:spcBef>
              <a:spcAft>
                <a:spcPts val="0"/>
              </a:spcAft>
              <a:buClrTx/>
              <a:buSzTx/>
              <a:buFont typeface="Arial" panose="020B0604020202020204" pitchFamily="34" charset="0"/>
              <a:buNone/>
              <a:defRPr sz="1600"/>
            </a:lvl1pPr>
          </a:lstStyle>
          <a:p>
            <a:r>
              <a:rPr altLang="ja-JP" dirty="0" kumimoji="1" lang="en-US"/>
              <a:t>Add an image</a:t>
            </a:r>
            <a:endParaRPr altLang="en-US" dirty="0" kumimoji="1" lang="ja-JP"/>
          </a:p>
          <a:p>
            <a:endParaRPr altLang="en-US" dirty="0" kumimoji="1" lang="ja-JP"/>
          </a:p>
        </p:txBody>
      </p:sp>
      <p:sp>
        <p:nvSpPr>
          <p:cNvPr id="1050306" name="図プレースホルダー 3"/>
          <p:cNvSpPr>
            <a:spLocks noGrp="1"/>
          </p:cNvSpPr>
          <p:nvPr>
            <p:ph type="pic" sz="quarter" idx="19" hasCustomPrompt="1"/>
          </p:nvPr>
        </p:nvSpPr>
        <p:spPr>
          <a:xfrm>
            <a:off x="10443476" y="0"/>
            <a:ext cx="2617200" cy="2570400"/>
          </a:xfrm>
          <a:solidFill>
            <a:schemeClr val="accent1"/>
          </a:solidFill>
        </p:spPr>
        <p:txBody>
          <a:bodyPr>
            <a:normAutofit/>
          </a:bodyPr>
          <a:lstStyle>
            <a:lvl1pPr>
              <a:defRPr baseline="0" sz="1600"/>
            </a:lvl1pPr>
          </a:lstStyle>
          <a:p>
            <a:r>
              <a:rPr altLang="ja-JP" dirty="0" kumimoji="1" lang="en-US"/>
              <a:t>Add an image</a:t>
            </a:r>
            <a:endParaRPr altLang="en-US" dirty="0" kumimoji="1" lang="ja-JP"/>
          </a:p>
        </p:txBody>
      </p:sp>
      <p:sp>
        <p:nvSpPr>
          <p:cNvPr id="1050307" name="図プレースホルダー 3"/>
          <p:cNvSpPr>
            <a:spLocks noGrp="1"/>
          </p:cNvSpPr>
          <p:nvPr>
            <p:ph type="pic" sz="quarter" idx="21" hasCustomPrompt="1"/>
          </p:nvPr>
        </p:nvSpPr>
        <p:spPr>
          <a:xfrm>
            <a:off x="10443476" y="2573100"/>
            <a:ext cx="2617200" cy="2570400"/>
          </a:xfrm>
          <a:solidFill>
            <a:schemeClr val="accent2"/>
          </a:solidFill>
        </p:spPr>
        <p:txBody>
          <a:bodyPr/>
          <a:lstStyle>
            <a:lvl1pPr algn="l" defTabSz="1632753" eaLnBrk="1" fontAlgn="auto" hangingPunct="1" indent="0" latinLnBrk="0" marL="0" marR="0" rtl="0">
              <a:lnSpc>
                <a:spcPct val="120000"/>
              </a:lnSpc>
              <a:spcBef>
                <a:spcPts val="1200"/>
              </a:spcBef>
              <a:spcAft>
                <a:spcPts val="0"/>
              </a:spcAft>
              <a:buClrTx/>
              <a:buSzTx/>
              <a:buFont typeface="Arial" panose="020B0604020202020204" pitchFamily="34" charset="0"/>
              <a:buNone/>
              <a:defRPr sz="1600"/>
            </a:lvl1pPr>
          </a:lstStyle>
          <a:p>
            <a:r>
              <a:rPr altLang="ja-JP" dirty="0" kumimoji="1" lang="en-US"/>
              <a:t>Add an image</a:t>
            </a:r>
            <a:endParaRPr altLang="en-US" dirty="0" kumimoji="1" lang="ja-JP"/>
          </a:p>
          <a:p>
            <a:endParaRPr altLang="en-US" dirty="0" kumimoji="1" lang="ja-JP"/>
          </a:p>
        </p:txBody>
      </p:sp>
      <p:sp>
        <p:nvSpPr>
          <p:cNvPr id="1050308" name="図プレースホルダー 3"/>
          <p:cNvSpPr>
            <a:spLocks noGrp="1"/>
          </p:cNvSpPr>
          <p:nvPr>
            <p:ph type="pic" sz="quarter" idx="31" hasCustomPrompt="1"/>
          </p:nvPr>
        </p:nvSpPr>
        <p:spPr>
          <a:xfrm>
            <a:off x="10443476" y="5143500"/>
            <a:ext cx="2617200" cy="2570400"/>
          </a:xfrm>
          <a:solidFill>
            <a:schemeClr val="accent6"/>
          </a:solidFill>
        </p:spPr>
        <p:txBody>
          <a:bodyPr>
            <a:normAutofit/>
          </a:bodyPr>
          <a:lstStyle>
            <a:lvl1pPr>
              <a:defRPr baseline="0" sz="1600"/>
            </a:lvl1pPr>
          </a:lstStyle>
          <a:p>
            <a:r>
              <a:rPr altLang="ja-JP" dirty="0" kumimoji="1" lang="en-US"/>
              <a:t>Add an image</a:t>
            </a:r>
            <a:endParaRPr altLang="en-US" dirty="0" kumimoji="1" lang="ja-JP"/>
          </a:p>
        </p:txBody>
      </p:sp>
      <p:sp>
        <p:nvSpPr>
          <p:cNvPr id="1050309"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algn="l" defTabSz="1632753" eaLnBrk="1" fontAlgn="auto" hangingPunct="1" indent="0" latinLnBrk="0" marL="0" marR="0" rtl="0">
              <a:lnSpc>
                <a:spcPct val="120000"/>
              </a:lnSpc>
              <a:spcBef>
                <a:spcPts val="1200"/>
              </a:spcBef>
              <a:spcAft>
                <a:spcPts val="0"/>
              </a:spcAft>
              <a:buClrTx/>
              <a:buSzTx/>
              <a:buFont typeface="Arial" panose="020B0604020202020204" pitchFamily="34" charset="0"/>
              <a:buNone/>
              <a:defRPr sz="1600"/>
            </a:lvl1pPr>
          </a:lstStyle>
          <a:p>
            <a:r>
              <a:rPr altLang="ja-JP" dirty="0" kumimoji="1" lang="en-US"/>
              <a:t>Add an image</a:t>
            </a:r>
            <a:endParaRPr altLang="en-US" dirty="0" kumimoji="1" lang="ja-JP"/>
          </a:p>
          <a:p>
            <a:endParaRPr altLang="en-US" dirty="0" kumimoji="1" lang="ja-JP"/>
          </a:p>
        </p:txBody>
      </p:sp>
      <p:sp>
        <p:nvSpPr>
          <p:cNvPr id="1050310"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algn="l" defTabSz="1632753" eaLnBrk="1" fontAlgn="auto" hangingPunct="1" indent="0" latinLnBrk="0" marL="0" marR="0" rtl="0">
              <a:lnSpc>
                <a:spcPct val="120000"/>
              </a:lnSpc>
              <a:spcBef>
                <a:spcPts val="1200"/>
              </a:spcBef>
              <a:spcAft>
                <a:spcPts val="0"/>
              </a:spcAft>
              <a:buClrTx/>
              <a:buSzTx/>
              <a:buFont typeface="Arial" panose="020B0604020202020204" pitchFamily="34" charset="0"/>
              <a:buNone/>
              <a:defRPr sz="1600"/>
            </a:lvl1pPr>
          </a:lstStyle>
          <a:p>
            <a:r>
              <a:rPr altLang="ja-JP" dirty="0" kumimoji="1" lang="en-US"/>
              <a:t>Add an image</a:t>
            </a:r>
            <a:endParaRPr altLang="en-US" dirty="0" kumimoji="1" lang="ja-JP"/>
          </a:p>
          <a:p>
            <a:endParaRPr altLang="en-US" dirty="0" kumimoji="1" lang="ja-JP"/>
          </a:p>
        </p:txBody>
      </p:sp>
      <p:sp>
        <p:nvSpPr>
          <p:cNvPr id="1050311"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algn="l" defTabSz="1632753" eaLnBrk="1" fontAlgn="auto" hangingPunct="1" indent="0" latinLnBrk="0" marL="0" marR="0" rtl="0">
              <a:lnSpc>
                <a:spcPct val="120000"/>
              </a:lnSpc>
              <a:spcBef>
                <a:spcPts val="1200"/>
              </a:spcBef>
              <a:spcAft>
                <a:spcPts val="0"/>
              </a:spcAft>
              <a:buClrTx/>
              <a:buSzTx/>
              <a:buFont typeface="Arial" panose="020B0604020202020204" pitchFamily="34" charset="0"/>
              <a:buNone/>
              <a:defRPr sz="1600"/>
            </a:lvl1pPr>
          </a:lstStyle>
          <a:p>
            <a:r>
              <a:rPr altLang="ja-JP" dirty="0" kumimoji="1" lang="en-US"/>
              <a:t>Add an image</a:t>
            </a:r>
            <a:endParaRPr altLang="en-US" dirty="0" kumimoji="1" lang="ja-JP"/>
          </a:p>
          <a:p>
            <a:endParaRPr altLang="en-US" dirty="0" kumimoji="1" lang="ja-JP"/>
          </a:p>
        </p:txBody>
      </p:sp>
      <p:sp>
        <p:nvSpPr>
          <p:cNvPr id="1050312" name="図プレースホルダー 3"/>
          <p:cNvSpPr>
            <a:spLocks noGrp="1"/>
          </p:cNvSpPr>
          <p:nvPr>
            <p:ph type="pic" sz="quarter" idx="32" hasCustomPrompt="1"/>
          </p:nvPr>
        </p:nvSpPr>
        <p:spPr>
          <a:xfrm>
            <a:off x="13053211" y="5143500"/>
            <a:ext cx="2617200" cy="2570400"/>
          </a:xfrm>
          <a:solidFill>
            <a:schemeClr val="accent5"/>
          </a:solidFill>
        </p:spPr>
        <p:txBody>
          <a:bodyPr/>
          <a:lstStyle>
            <a:lvl1pPr algn="l" defTabSz="1632753" eaLnBrk="1" fontAlgn="auto" hangingPunct="1" indent="0" latinLnBrk="0" marL="0" marR="0" rtl="0">
              <a:lnSpc>
                <a:spcPct val="120000"/>
              </a:lnSpc>
              <a:spcBef>
                <a:spcPts val="1200"/>
              </a:spcBef>
              <a:spcAft>
                <a:spcPts val="0"/>
              </a:spcAft>
              <a:buClrTx/>
              <a:buSzTx/>
              <a:buFont typeface="Arial" panose="020B0604020202020204" pitchFamily="34" charset="0"/>
              <a:buNone/>
              <a:defRPr sz="1600"/>
            </a:lvl1pPr>
          </a:lstStyle>
          <a:p>
            <a:r>
              <a:rPr altLang="ja-JP" dirty="0" kumimoji="1" lang="en-US"/>
              <a:t>Add an image</a:t>
            </a:r>
            <a:endParaRPr altLang="en-US" dirty="0" kumimoji="1" lang="ja-JP"/>
          </a:p>
          <a:p>
            <a:endParaRPr altLang="en-US" dirty="0" kumimoji="1" lang="ja-JP"/>
          </a:p>
        </p:txBody>
      </p:sp>
      <p:sp>
        <p:nvSpPr>
          <p:cNvPr id="1050313"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algn="l" defTabSz="1632753" eaLnBrk="1" fontAlgn="auto" hangingPunct="1" indent="0" latinLnBrk="0" marL="0" marR="0" rtl="0">
              <a:lnSpc>
                <a:spcPct val="120000"/>
              </a:lnSpc>
              <a:spcBef>
                <a:spcPts val="1200"/>
              </a:spcBef>
              <a:spcAft>
                <a:spcPts val="0"/>
              </a:spcAft>
              <a:buClrTx/>
              <a:buSzTx/>
              <a:buFont typeface="Arial" panose="020B0604020202020204" pitchFamily="34" charset="0"/>
              <a:buNone/>
              <a:defRPr sz="1600"/>
            </a:lvl1pPr>
          </a:lstStyle>
          <a:p>
            <a:r>
              <a:rPr altLang="ja-JP" dirty="0" kumimoji="1" lang="en-US"/>
              <a:t>Add an image</a:t>
            </a:r>
            <a:endParaRPr altLang="en-US" dirty="0" kumimoji="1" lang="ja-JP"/>
          </a:p>
          <a:p>
            <a:endParaRPr altLang="en-US" dirty="0" kumimoji="1" lang="ja-JP"/>
          </a:p>
        </p:txBody>
      </p:sp>
      <p:sp>
        <p:nvSpPr>
          <p:cNvPr id="1050314"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baseline="0" sz="1600"/>
            </a:lvl1pPr>
          </a:lstStyle>
          <a:p>
            <a:r>
              <a:rPr altLang="ja-JP" dirty="0" kumimoji="1" lang="en-US"/>
              <a:t>Add an image</a:t>
            </a:r>
            <a:endParaRPr altLang="en-US" dirty="0" kumimoji="1" lang="ja-JP"/>
          </a:p>
        </p:txBody>
      </p:sp>
      <p:sp>
        <p:nvSpPr>
          <p:cNvPr id="1050315"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algn="l" defTabSz="1632753" eaLnBrk="1" fontAlgn="auto" hangingPunct="1" indent="0" latinLnBrk="0" marL="0" marR="0" rtl="0">
              <a:lnSpc>
                <a:spcPct val="120000"/>
              </a:lnSpc>
              <a:spcBef>
                <a:spcPts val="1200"/>
              </a:spcBef>
              <a:spcAft>
                <a:spcPts val="0"/>
              </a:spcAft>
              <a:buClrTx/>
              <a:buSzTx/>
              <a:buFont typeface="Arial" panose="020B0604020202020204" pitchFamily="34" charset="0"/>
              <a:buNone/>
              <a:defRPr sz="1600"/>
            </a:lvl1pPr>
          </a:lstStyle>
          <a:p>
            <a:r>
              <a:rPr altLang="ja-JP" dirty="0" kumimoji="1" lang="en-US"/>
              <a:t>Add an image</a:t>
            </a:r>
            <a:endParaRPr altLang="en-US" dirty="0" kumimoji="1" lang="ja-JP"/>
          </a:p>
          <a:p>
            <a:endParaRPr altLang="en-US" dirty="0" kumimoji="1" lang="ja-JP"/>
          </a:p>
        </p:txBody>
      </p:sp>
      <p:sp>
        <p:nvSpPr>
          <p:cNvPr id="1050316" name="図プレースホルダー 3"/>
          <p:cNvSpPr>
            <a:spLocks noGrp="1"/>
          </p:cNvSpPr>
          <p:nvPr>
            <p:ph type="pic" sz="quarter" idx="37" hasCustomPrompt="1"/>
          </p:nvPr>
        </p:nvSpPr>
        <p:spPr>
          <a:xfrm>
            <a:off x="15662949" y="5143500"/>
            <a:ext cx="2617200" cy="2570400"/>
          </a:xfrm>
          <a:solidFill>
            <a:schemeClr val="accent1"/>
          </a:solidFill>
        </p:spPr>
        <p:txBody>
          <a:bodyPr>
            <a:normAutofit/>
          </a:bodyPr>
          <a:lstStyle>
            <a:lvl1pPr>
              <a:defRPr baseline="0" sz="1600"/>
            </a:lvl1pPr>
          </a:lstStyle>
          <a:p>
            <a:r>
              <a:rPr altLang="ja-JP" dirty="0" kumimoji="1" lang="en-US"/>
              <a:t>Add an image</a:t>
            </a:r>
            <a:endParaRPr altLang="en-US" dirty="0" kumimoji="1" lang="ja-JP"/>
          </a:p>
        </p:txBody>
      </p:sp>
      <p:sp>
        <p:nvSpPr>
          <p:cNvPr id="1050317"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algn="l" defTabSz="1632753" eaLnBrk="1" fontAlgn="auto" hangingPunct="1" indent="0" latinLnBrk="0" marL="0" marR="0" rtl="0">
              <a:lnSpc>
                <a:spcPct val="120000"/>
              </a:lnSpc>
              <a:spcBef>
                <a:spcPts val="1200"/>
              </a:spcBef>
              <a:spcAft>
                <a:spcPts val="0"/>
              </a:spcAft>
              <a:buClrTx/>
              <a:buSzTx/>
              <a:buFont typeface="Arial" panose="020B0604020202020204" pitchFamily="34" charset="0"/>
              <a:buNone/>
              <a:defRPr sz="1600"/>
            </a:lvl1pPr>
          </a:lstStyle>
          <a:p>
            <a:r>
              <a:rPr altLang="ja-JP" dirty="0" kumimoji="1" lang="en-US"/>
              <a:t>Add an image</a:t>
            </a:r>
            <a:endParaRPr altLang="en-US" dirty="0" kumimoji="1" lang="ja-JP"/>
          </a:p>
          <a:p>
            <a:endParaRPr altLang="en-US" dirty="0" kumimoji="1" lang="ja-JP"/>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0 Images">
    <p:bg>
      <p:bgPr>
        <a:solidFill>
          <a:schemeClr val="tx2"/>
        </a:solidFill>
      </p:bgPr>
    </p:bg>
    <p:spTree>
      <p:nvGrpSpPr>
        <p:cNvPr id="277" name=""/>
        <p:cNvGrpSpPr/>
        <p:nvPr/>
      </p:nvGrpSpPr>
      <p:grpSpPr>
        <a:xfrm>
          <a:off x="0" y="0"/>
          <a:ext cx="0" cy="0"/>
          <a:chOff x="0" y="0"/>
          <a:chExt cx="0" cy="0"/>
        </a:xfrm>
      </p:grpSpPr>
      <p:sp>
        <p:nvSpPr>
          <p:cNvPr id="1050452" name="円/楕円 18"/>
          <p:cNvSpPr/>
          <p:nvPr userDrawn="1"/>
        </p:nvSpPr>
        <p:spPr>
          <a:xfrm>
            <a:off x="15302222" y="6021206"/>
            <a:ext cx="811957" cy="811957"/>
          </a:xfrm>
          <a:prstGeom prst="ellipse"/>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2"/>
              </a:solidFill>
            </a:endParaRPr>
          </a:p>
        </p:txBody>
      </p:sp>
      <p:sp>
        <p:nvSpPr>
          <p:cNvPr id="1050453" name="円/楕円 19"/>
          <p:cNvSpPr/>
          <p:nvPr userDrawn="1"/>
        </p:nvSpPr>
        <p:spPr>
          <a:xfrm>
            <a:off x="1776050" y="3775348"/>
            <a:ext cx="1368152" cy="1368152"/>
          </a:xfrm>
          <a:prstGeom prst="ellips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p>
        </p:txBody>
      </p:sp>
      <p:sp>
        <p:nvSpPr>
          <p:cNvPr id="1050454" name="円/楕円 20"/>
          <p:cNvSpPr/>
          <p:nvPr userDrawn="1"/>
        </p:nvSpPr>
        <p:spPr>
          <a:xfrm>
            <a:off x="619487" y="3343300"/>
            <a:ext cx="864096" cy="864096"/>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p>
        </p:txBody>
      </p:sp>
      <p:sp>
        <p:nvSpPr>
          <p:cNvPr id="1050455" name="円/楕円 21"/>
          <p:cNvSpPr/>
          <p:nvPr userDrawn="1"/>
        </p:nvSpPr>
        <p:spPr>
          <a:xfrm>
            <a:off x="3579631" y="4035524"/>
            <a:ext cx="432048" cy="432048"/>
          </a:xfrm>
          <a:prstGeom prst="ellipse"/>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p>
        </p:txBody>
      </p:sp>
      <p:sp>
        <p:nvSpPr>
          <p:cNvPr id="1050456" name="円/楕円 22"/>
          <p:cNvSpPr/>
          <p:nvPr userDrawn="1"/>
        </p:nvSpPr>
        <p:spPr>
          <a:xfrm>
            <a:off x="16477199" y="5820740"/>
            <a:ext cx="486995" cy="486995"/>
          </a:xfrm>
          <a:prstGeom prst="ellips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2"/>
              </a:solidFill>
            </a:endParaRPr>
          </a:p>
        </p:txBody>
      </p:sp>
      <p:sp>
        <p:nvSpPr>
          <p:cNvPr id="1050457" name="図プレースホルダー 5"/>
          <p:cNvSpPr>
            <a:spLocks noGrp="1"/>
          </p:cNvSpPr>
          <p:nvPr>
            <p:ph type="pic" sz="quarter" idx="12" hasCustomPrompt="1"/>
          </p:nvPr>
        </p:nvSpPr>
        <p:spPr>
          <a:xfrm>
            <a:off x="38182" y="43542"/>
            <a:ext cx="3600000" cy="3600000"/>
          </a:xfrm>
          <a:solidFill>
            <a:schemeClr val="accent1"/>
          </a:solidFill>
        </p:spPr>
        <p:txBody>
          <a:bodyPr/>
          <a:lstStyle>
            <a:lvl1pPr>
              <a:defRPr sz="1800"/>
            </a:lvl1pPr>
          </a:lstStyle>
          <a:p>
            <a:r>
              <a:rPr altLang="ja-JP" dirty="0" kumimoji="1" lang="en-US"/>
              <a:t>Add an image</a:t>
            </a:r>
            <a:endParaRPr altLang="en-US" dirty="0" kumimoji="1" lang="ja-JP"/>
          </a:p>
        </p:txBody>
      </p:sp>
      <p:sp>
        <p:nvSpPr>
          <p:cNvPr id="1050458" name="図プレースホルダー 5"/>
          <p:cNvSpPr>
            <a:spLocks noGrp="1"/>
          </p:cNvSpPr>
          <p:nvPr>
            <p:ph type="pic" sz="quarter" idx="13" hasCustomPrompt="1"/>
          </p:nvPr>
        </p:nvSpPr>
        <p:spPr>
          <a:xfrm>
            <a:off x="3687753" y="43542"/>
            <a:ext cx="3600000" cy="3600000"/>
          </a:xfrm>
          <a:solidFill>
            <a:schemeClr val="accent3"/>
          </a:solidFill>
        </p:spPr>
        <p:txBody>
          <a:bodyPr>
            <a:normAutofit/>
          </a:bodyPr>
          <a:lstStyle>
            <a:lvl1pPr algn="l" defTabSz="1632753" eaLnBrk="1" fontAlgn="auto" hangingPunct="1" indent="0" latinLnBrk="0" marL="0" marR="0" rtl="0">
              <a:lnSpc>
                <a:spcPct val="100000"/>
              </a:lnSpc>
              <a:spcBef>
                <a:spcPct val="20000"/>
              </a:spcBef>
              <a:spcAft>
                <a:spcPts val="0"/>
              </a:spcAft>
              <a:buClrTx/>
              <a:buSzTx/>
              <a:buFont typeface="Arial" panose="020B0604020202020204" pitchFamily="34" charset="0"/>
              <a:buNone/>
              <a:defRPr sz="1800"/>
            </a:lvl1pPr>
          </a:lstStyle>
          <a:p>
            <a:r>
              <a:rPr altLang="ja-JP" dirty="0" kumimoji="1" lang="en-US"/>
              <a:t>Add an image</a:t>
            </a:r>
            <a:endParaRPr altLang="en-US" dirty="0" kumimoji="1" lang="ja-JP"/>
          </a:p>
          <a:p>
            <a:endParaRPr altLang="en-US" dirty="0" kumimoji="1" lang="ja-JP"/>
          </a:p>
        </p:txBody>
      </p:sp>
      <p:sp>
        <p:nvSpPr>
          <p:cNvPr id="1050459" name="図プレースホルダー 5"/>
          <p:cNvSpPr>
            <a:spLocks noGrp="1"/>
          </p:cNvSpPr>
          <p:nvPr>
            <p:ph type="pic" sz="quarter" idx="14" hasCustomPrompt="1"/>
          </p:nvPr>
        </p:nvSpPr>
        <p:spPr>
          <a:xfrm>
            <a:off x="7337324" y="43542"/>
            <a:ext cx="3600000" cy="3600000"/>
          </a:xfrm>
          <a:solidFill>
            <a:schemeClr val="accent2"/>
          </a:solidFill>
        </p:spPr>
        <p:txBody>
          <a:bodyPr>
            <a:normAutofit/>
          </a:bodyPr>
          <a:lstStyle>
            <a:lvl1pPr algn="l" defTabSz="1632753" eaLnBrk="1" fontAlgn="auto" hangingPunct="1" indent="0" latinLnBrk="0" marL="0" marR="0" rtl="0">
              <a:lnSpc>
                <a:spcPct val="100000"/>
              </a:lnSpc>
              <a:spcBef>
                <a:spcPct val="20000"/>
              </a:spcBef>
              <a:spcAft>
                <a:spcPts val="0"/>
              </a:spcAft>
              <a:buClrTx/>
              <a:buSzTx/>
              <a:buFont typeface="Arial" panose="020B0604020202020204" pitchFamily="34" charset="0"/>
              <a:buNone/>
              <a:defRPr sz="1800"/>
            </a:lvl1pPr>
          </a:lstStyle>
          <a:p>
            <a:r>
              <a:rPr altLang="ja-JP" dirty="0" kumimoji="1" lang="en-US"/>
              <a:t>Add an image</a:t>
            </a:r>
            <a:endParaRPr altLang="en-US" dirty="0" kumimoji="1" lang="ja-JP"/>
          </a:p>
          <a:p>
            <a:endParaRPr altLang="en-US" dirty="0" kumimoji="1" lang="ja-JP"/>
          </a:p>
        </p:txBody>
      </p:sp>
      <p:sp>
        <p:nvSpPr>
          <p:cNvPr id="1050460" name="図プレースホルダー 5"/>
          <p:cNvSpPr>
            <a:spLocks noGrp="1"/>
          </p:cNvSpPr>
          <p:nvPr>
            <p:ph type="pic" sz="quarter" idx="15" hasCustomPrompt="1"/>
          </p:nvPr>
        </p:nvSpPr>
        <p:spPr>
          <a:xfrm>
            <a:off x="10988185" y="43542"/>
            <a:ext cx="3600000" cy="3600000"/>
          </a:xfrm>
          <a:solidFill>
            <a:schemeClr val="accent4"/>
          </a:solidFill>
        </p:spPr>
        <p:txBody>
          <a:bodyPr>
            <a:normAutofit/>
          </a:bodyPr>
          <a:lstStyle>
            <a:lvl1pPr algn="l" defTabSz="1632753" eaLnBrk="1" fontAlgn="auto" hangingPunct="1" indent="0" latinLnBrk="0" marL="0" marR="0" rtl="0">
              <a:lnSpc>
                <a:spcPct val="100000"/>
              </a:lnSpc>
              <a:spcBef>
                <a:spcPct val="20000"/>
              </a:spcBef>
              <a:spcAft>
                <a:spcPts val="0"/>
              </a:spcAft>
              <a:buClrTx/>
              <a:buSzTx/>
              <a:buFont typeface="Arial" panose="020B0604020202020204" pitchFamily="34" charset="0"/>
              <a:buNone/>
              <a:defRPr sz="1800"/>
            </a:lvl1pPr>
          </a:lstStyle>
          <a:p>
            <a:r>
              <a:rPr altLang="ja-JP" dirty="0" kumimoji="1" lang="en-US"/>
              <a:t>Add an image</a:t>
            </a:r>
            <a:endParaRPr altLang="en-US" dirty="0" kumimoji="1" lang="ja-JP"/>
          </a:p>
          <a:p>
            <a:endParaRPr altLang="en-US" dirty="0" kumimoji="1" lang="ja-JP"/>
          </a:p>
        </p:txBody>
      </p:sp>
      <p:sp>
        <p:nvSpPr>
          <p:cNvPr id="1050461" name="図プレースホルダー 5"/>
          <p:cNvSpPr>
            <a:spLocks noGrp="1"/>
          </p:cNvSpPr>
          <p:nvPr>
            <p:ph type="pic" sz="quarter" idx="16" hasCustomPrompt="1"/>
          </p:nvPr>
        </p:nvSpPr>
        <p:spPr>
          <a:xfrm>
            <a:off x="14636467" y="43542"/>
            <a:ext cx="3600000" cy="3600000"/>
          </a:xfrm>
          <a:solidFill>
            <a:schemeClr val="accent5"/>
          </a:solidFill>
        </p:spPr>
        <p:txBody>
          <a:bodyPr>
            <a:normAutofit/>
          </a:bodyPr>
          <a:lstStyle>
            <a:lvl1pPr algn="l" defTabSz="1632753" eaLnBrk="1" fontAlgn="auto" hangingPunct="1" indent="0" latinLnBrk="0" marL="0" marR="0" rtl="0">
              <a:lnSpc>
                <a:spcPct val="100000"/>
              </a:lnSpc>
              <a:spcBef>
                <a:spcPct val="20000"/>
              </a:spcBef>
              <a:spcAft>
                <a:spcPts val="0"/>
              </a:spcAft>
              <a:buClrTx/>
              <a:buSzTx/>
              <a:buFont typeface="Arial" panose="020B0604020202020204" pitchFamily="34" charset="0"/>
              <a:buNone/>
              <a:defRPr sz="1800"/>
            </a:lvl1pPr>
          </a:lstStyle>
          <a:p>
            <a:r>
              <a:rPr altLang="ja-JP" dirty="0" kumimoji="1" lang="en-US"/>
              <a:t>Add an image</a:t>
            </a:r>
            <a:endParaRPr altLang="en-US" dirty="0" kumimoji="1" lang="ja-JP"/>
          </a:p>
          <a:p>
            <a:endParaRPr altLang="en-US" dirty="0" kumimoji="1" lang="ja-JP"/>
          </a:p>
        </p:txBody>
      </p:sp>
      <p:sp>
        <p:nvSpPr>
          <p:cNvPr id="1050462" name="図プレースホルダー 5"/>
          <p:cNvSpPr>
            <a:spLocks noGrp="1"/>
          </p:cNvSpPr>
          <p:nvPr>
            <p:ph type="pic" sz="quarter" idx="17" hasCustomPrompt="1"/>
          </p:nvPr>
        </p:nvSpPr>
        <p:spPr>
          <a:xfrm>
            <a:off x="35931" y="6628665"/>
            <a:ext cx="3600000" cy="3600000"/>
          </a:xfrm>
          <a:solidFill>
            <a:schemeClr val="accent5"/>
          </a:solidFill>
        </p:spPr>
        <p:txBody>
          <a:bodyPr/>
          <a:lstStyle>
            <a:lvl1pPr>
              <a:defRPr sz="1800"/>
            </a:lvl1pPr>
          </a:lstStyle>
          <a:p>
            <a:r>
              <a:rPr altLang="ja-JP" dirty="0" kumimoji="1" lang="en-US"/>
              <a:t>Add an image</a:t>
            </a:r>
            <a:endParaRPr altLang="en-US" dirty="0" kumimoji="1" lang="ja-JP"/>
          </a:p>
        </p:txBody>
      </p:sp>
      <p:sp>
        <p:nvSpPr>
          <p:cNvPr id="1050463" name="図プレースホルダー 5"/>
          <p:cNvSpPr>
            <a:spLocks noGrp="1"/>
          </p:cNvSpPr>
          <p:nvPr>
            <p:ph type="pic" sz="quarter" idx="18" hasCustomPrompt="1"/>
          </p:nvPr>
        </p:nvSpPr>
        <p:spPr>
          <a:xfrm>
            <a:off x="3685502" y="6628665"/>
            <a:ext cx="3600000" cy="3600000"/>
          </a:xfrm>
          <a:solidFill>
            <a:schemeClr val="accent4"/>
          </a:solidFill>
        </p:spPr>
        <p:txBody>
          <a:bodyPr>
            <a:normAutofit/>
          </a:bodyPr>
          <a:lstStyle>
            <a:lvl1pPr algn="l" defTabSz="1632753" eaLnBrk="1" fontAlgn="auto" hangingPunct="1" indent="0" latinLnBrk="0" marL="0" marR="0" rtl="0">
              <a:lnSpc>
                <a:spcPct val="100000"/>
              </a:lnSpc>
              <a:spcBef>
                <a:spcPct val="20000"/>
              </a:spcBef>
              <a:spcAft>
                <a:spcPts val="0"/>
              </a:spcAft>
              <a:buClrTx/>
              <a:buSzTx/>
              <a:buFont typeface="Arial" panose="020B0604020202020204" pitchFamily="34" charset="0"/>
              <a:buNone/>
              <a:defRPr sz="1800"/>
            </a:lvl1pPr>
          </a:lstStyle>
          <a:p>
            <a:r>
              <a:rPr altLang="ja-JP" dirty="0" kumimoji="1" lang="en-US"/>
              <a:t>Add an image</a:t>
            </a:r>
            <a:endParaRPr altLang="en-US" dirty="0" kumimoji="1" lang="ja-JP"/>
          </a:p>
          <a:p>
            <a:endParaRPr altLang="en-US" dirty="0" kumimoji="1" lang="ja-JP"/>
          </a:p>
        </p:txBody>
      </p:sp>
      <p:sp>
        <p:nvSpPr>
          <p:cNvPr id="1050464" name="図プレースホルダー 5"/>
          <p:cNvSpPr>
            <a:spLocks noGrp="1"/>
          </p:cNvSpPr>
          <p:nvPr>
            <p:ph type="pic" sz="quarter" idx="19" hasCustomPrompt="1"/>
          </p:nvPr>
        </p:nvSpPr>
        <p:spPr>
          <a:xfrm>
            <a:off x="7335073" y="6628665"/>
            <a:ext cx="3600000" cy="3600000"/>
          </a:xfrm>
          <a:solidFill>
            <a:schemeClr val="accent2"/>
          </a:solidFill>
        </p:spPr>
        <p:txBody>
          <a:bodyPr>
            <a:normAutofit/>
          </a:bodyPr>
          <a:lstStyle>
            <a:lvl1pPr algn="l" defTabSz="1632753" eaLnBrk="1" fontAlgn="auto" hangingPunct="1" indent="0" latinLnBrk="0" marL="0" marR="0" rtl="0">
              <a:lnSpc>
                <a:spcPct val="100000"/>
              </a:lnSpc>
              <a:spcBef>
                <a:spcPct val="20000"/>
              </a:spcBef>
              <a:spcAft>
                <a:spcPts val="0"/>
              </a:spcAft>
              <a:buClrTx/>
              <a:buSzTx/>
              <a:buFont typeface="Arial" panose="020B0604020202020204" pitchFamily="34" charset="0"/>
              <a:buNone/>
              <a:defRPr sz="1800"/>
            </a:lvl1pPr>
          </a:lstStyle>
          <a:p>
            <a:r>
              <a:rPr altLang="ja-JP" dirty="0" kumimoji="1" lang="en-US"/>
              <a:t>Add an image</a:t>
            </a:r>
            <a:endParaRPr altLang="en-US" dirty="0" kumimoji="1" lang="ja-JP"/>
          </a:p>
          <a:p>
            <a:endParaRPr altLang="en-US" dirty="0" kumimoji="1" lang="ja-JP"/>
          </a:p>
        </p:txBody>
      </p:sp>
      <p:sp>
        <p:nvSpPr>
          <p:cNvPr id="1050465" name="図プレースホルダー 5"/>
          <p:cNvSpPr>
            <a:spLocks noGrp="1"/>
          </p:cNvSpPr>
          <p:nvPr>
            <p:ph type="pic" sz="quarter" idx="20" hasCustomPrompt="1"/>
          </p:nvPr>
        </p:nvSpPr>
        <p:spPr>
          <a:xfrm>
            <a:off x="10985934" y="6628665"/>
            <a:ext cx="3600000" cy="3600000"/>
          </a:xfrm>
          <a:solidFill>
            <a:schemeClr val="accent3"/>
          </a:solidFill>
        </p:spPr>
        <p:txBody>
          <a:bodyPr>
            <a:normAutofit/>
          </a:bodyPr>
          <a:lstStyle>
            <a:lvl1pPr algn="l" defTabSz="1632753" eaLnBrk="1" fontAlgn="auto" hangingPunct="1" indent="0" latinLnBrk="0" marL="0" marR="0" rtl="0">
              <a:lnSpc>
                <a:spcPct val="100000"/>
              </a:lnSpc>
              <a:spcBef>
                <a:spcPct val="20000"/>
              </a:spcBef>
              <a:spcAft>
                <a:spcPts val="0"/>
              </a:spcAft>
              <a:buClrTx/>
              <a:buSzTx/>
              <a:buFont typeface="Arial" panose="020B0604020202020204" pitchFamily="34" charset="0"/>
              <a:buNone/>
              <a:defRPr sz="1800"/>
            </a:lvl1pPr>
          </a:lstStyle>
          <a:p>
            <a:r>
              <a:rPr altLang="ja-JP" dirty="0" kumimoji="1" lang="en-US"/>
              <a:t>Add an image</a:t>
            </a:r>
            <a:endParaRPr altLang="en-US" dirty="0" kumimoji="1" lang="ja-JP"/>
          </a:p>
          <a:p>
            <a:endParaRPr altLang="en-US" dirty="0" kumimoji="1" lang="ja-JP"/>
          </a:p>
        </p:txBody>
      </p:sp>
      <p:sp>
        <p:nvSpPr>
          <p:cNvPr id="1050466"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algn="l" defTabSz="1632753" eaLnBrk="1" fontAlgn="auto" hangingPunct="1" indent="0" latinLnBrk="0" marL="0" marR="0" rtl="0">
              <a:lnSpc>
                <a:spcPct val="100000"/>
              </a:lnSpc>
              <a:spcBef>
                <a:spcPct val="20000"/>
              </a:spcBef>
              <a:spcAft>
                <a:spcPts val="0"/>
              </a:spcAft>
              <a:buClrTx/>
              <a:buSzTx/>
              <a:buFont typeface="Arial" panose="020B0604020202020204" pitchFamily="34" charset="0"/>
              <a:buNone/>
              <a:defRPr sz="1800"/>
            </a:lvl1pPr>
          </a:lstStyle>
          <a:p>
            <a:r>
              <a:rPr altLang="ja-JP" dirty="0" kumimoji="1" lang="en-US"/>
              <a:t>Add an image</a:t>
            </a:r>
            <a:endParaRPr altLang="en-US" dirty="0" kumimoji="1" lang="ja-JP"/>
          </a:p>
          <a:p>
            <a:endParaRPr altLang="en-US" dirty="0" kumimoji="1" lang="ja-JP"/>
          </a:p>
        </p:txBody>
      </p:sp>
      <p:sp>
        <p:nvSpPr>
          <p:cNvPr id="1050467" name="タイトル 1"/>
          <p:cNvSpPr>
            <a:spLocks noGrp="1"/>
          </p:cNvSpPr>
          <p:nvPr>
            <p:ph type="title" hasCustomPrompt="1"/>
          </p:nvPr>
        </p:nvSpPr>
        <p:spPr>
          <a:xfrm>
            <a:off x="725714" y="3955852"/>
            <a:ext cx="16822057" cy="1350907"/>
          </a:xfrm>
        </p:spPr>
        <p:txBody>
          <a:bodyPr anchor="b">
            <a:normAutofit/>
          </a:bodyPr>
          <a:lstStyle>
            <a:lvl1pPr algn="ctr">
              <a:defRPr baseline="0" sz="6600">
                <a:solidFill>
                  <a:schemeClr val="bg1"/>
                </a:solidFill>
                <a:latin typeface="Route 159 UltraLight" pitchFamily="50" charset="0"/>
              </a:defRPr>
            </a:lvl1pPr>
          </a:lstStyle>
          <a:p>
            <a:r>
              <a:rPr altLang="ja-JP" dirty="0" kumimoji="1" lang="en-US"/>
              <a:t>Text goes here</a:t>
            </a:r>
            <a:endParaRPr altLang="en-US" dirty="0" kumimoji="1" lang="ja-JP"/>
          </a:p>
        </p:txBody>
      </p:sp>
      <p:sp>
        <p:nvSpPr>
          <p:cNvPr id="1050468" name="正方形/長方形 16"/>
          <p:cNvSpPr/>
          <p:nvPr userDrawn="1"/>
        </p:nvSpPr>
        <p:spPr>
          <a:xfrm>
            <a:off x="7522233" y="5321983"/>
            <a:ext cx="3240360" cy="7200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469" name="テキスト プレースホルダー 6"/>
          <p:cNvSpPr>
            <a:spLocks noGrp="1"/>
          </p:cNvSpPr>
          <p:nvPr>
            <p:ph type="body" sz="quarter" idx="22" hasCustomPrompt="1"/>
          </p:nvPr>
        </p:nvSpPr>
        <p:spPr>
          <a:xfrm>
            <a:off x="725714" y="5394653"/>
            <a:ext cx="16822057" cy="935442"/>
          </a:xfrm>
        </p:spPr>
        <p:txBody>
          <a:bodyPr anchor="t">
            <a:noAutofit/>
          </a:bodyPr>
          <a:lstStyle>
            <a:lvl1pPr algn="ctr">
              <a:defRPr baseline="0" sz="3200" i="1">
                <a:solidFill>
                  <a:schemeClr val="accent1"/>
                </a:solidFill>
                <a:latin typeface="+mn-lt"/>
              </a:defRPr>
            </a:lvl1pPr>
          </a:lstStyle>
          <a:p>
            <a:pPr lvl="0"/>
            <a:r>
              <a:rPr altLang="ja-JP" dirty="0" kumimoji="1" lang="en-US"/>
              <a:t>Text goes here</a:t>
            </a:r>
            <a:endParaRPr altLang="en-US" dirty="0" kumimoji="1" lang="ja-JP"/>
          </a:p>
        </p:txBody>
      </p:sp>
      <p:sp>
        <p:nvSpPr>
          <p:cNvPr id="1050470" name="円/楕円 23"/>
          <p:cNvSpPr/>
          <p:nvPr userDrawn="1"/>
        </p:nvSpPr>
        <p:spPr>
          <a:xfrm>
            <a:off x="17313986" y="5243147"/>
            <a:ext cx="757710" cy="757710"/>
          </a:xfrm>
          <a:prstGeom prst="ellipse"/>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2"/>
              </a:solidFill>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14" presetSubtype="10">
                                  <p:stCondLst>
                                    <p:cond delay="0"/>
                                  </p:stCondLst>
                                  <p:childTnLst>
                                    <p:set>
                                      <p:cBhvr>
                                        <p:cTn dur="1" fill="hold" id="6">
                                          <p:stCondLst>
                                            <p:cond delay="0"/>
                                          </p:stCondLst>
                                        </p:cTn>
                                        <p:tgtEl>
                                          <p:spTgt spid="1050457"/>
                                        </p:tgtEl>
                                        <p:attrNameLst>
                                          <p:attrName>style.visibility</p:attrName>
                                        </p:attrNameLst>
                                      </p:cBhvr>
                                      <p:to>
                                        <p:strVal val="visible"/>
                                      </p:to>
                                    </p:set>
                                    <p:animEffect transition="in" filter="randombar(horizontal)">
                                      <p:cBhvr>
                                        <p:cTn dur="500" id="7"/>
                                        <p:tgtEl>
                                          <p:spTgt spid="1050457"/>
                                        </p:tgtEl>
                                      </p:cBhvr>
                                    </p:animEffect>
                                  </p:childTnLst>
                                </p:cTn>
                              </p:par>
                              <p:par>
                                <p:cTn fill="hold" grpId="0" id="8" nodeType="withEffect" presetClass="entr" presetID="14" presetSubtype="10">
                                  <p:stCondLst>
                                    <p:cond delay="2250"/>
                                  </p:stCondLst>
                                  <p:childTnLst>
                                    <p:set>
                                      <p:cBhvr>
                                        <p:cTn dur="1" fill="hold" id="9">
                                          <p:stCondLst>
                                            <p:cond delay="0"/>
                                          </p:stCondLst>
                                        </p:cTn>
                                        <p:tgtEl>
                                          <p:spTgt spid="1050458"/>
                                        </p:tgtEl>
                                        <p:attrNameLst>
                                          <p:attrName>style.visibility</p:attrName>
                                        </p:attrNameLst>
                                      </p:cBhvr>
                                      <p:to>
                                        <p:strVal val="visible"/>
                                      </p:to>
                                    </p:set>
                                    <p:animEffect transition="in" filter="randombar(horizontal)">
                                      <p:cBhvr>
                                        <p:cTn dur="500" id="10"/>
                                        <p:tgtEl>
                                          <p:spTgt spid="1050458"/>
                                        </p:tgtEl>
                                      </p:cBhvr>
                                    </p:animEffect>
                                  </p:childTnLst>
                                </p:cTn>
                              </p:par>
                              <p:par>
                                <p:cTn fill="hold" grpId="0" id="11" nodeType="withEffect" presetClass="entr" presetID="14" presetSubtype="10">
                                  <p:stCondLst>
                                    <p:cond delay="1750"/>
                                  </p:stCondLst>
                                  <p:childTnLst>
                                    <p:set>
                                      <p:cBhvr>
                                        <p:cTn dur="1" fill="hold" id="12">
                                          <p:stCondLst>
                                            <p:cond delay="0"/>
                                          </p:stCondLst>
                                        </p:cTn>
                                        <p:tgtEl>
                                          <p:spTgt spid="1050459"/>
                                        </p:tgtEl>
                                        <p:attrNameLst>
                                          <p:attrName>style.visibility</p:attrName>
                                        </p:attrNameLst>
                                      </p:cBhvr>
                                      <p:to>
                                        <p:strVal val="visible"/>
                                      </p:to>
                                    </p:set>
                                    <p:animEffect transition="in" filter="randombar(horizontal)">
                                      <p:cBhvr>
                                        <p:cTn dur="500" id="13"/>
                                        <p:tgtEl>
                                          <p:spTgt spid="1050459"/>
                                        </p:tgtEl>
                                      </p:cBhvr>
                                    </p:animEffect>
                                  </p:childTnLst>
                                </p:cTn>
                              </p:par>
                              <p:par>
                                <p:cTn fill="hold" grpId="0" id="14" nodeType="withEffect" presetClass="entr" presetID="14" presetSubtype="10">
                                  <p:stCondLst>
                                    <p:cond delay="500"/>
                                  </p:stCondLst>
                                  <p:childTnLst>
                                    <p:set>
                                      <p:cBhvr>
                                        <p:cTn dur="1" fill="hold" id="15">
                                          <p:stCondLst>
                                            <p:cond delay="0"/>
                                          </p:stCondLst>
                                        </p:cTn>
                                        <p:tgtEl>
                                          <p:spTgt spid="1050460"/>
                                        </p:tgtEl>
                                        <p:attrNameLst>
                                          <p:attrName>style.visibility</p:attrName>
                                        </p:attrNameLst>
                                      </p:cBhvr>
                                      <p:to>
                                        <p:strVal val="visible"/>
                                      </p:to>
                                    </p:set>
                                    <p:animEffect transition="in" filter="randombar(horizontal)">
                                      <p:cBhvr>
                                        <p:cTn dur="500" id="16"/>
                                        <p:tgtEl>
                                          <p:spTgt spid="1050460"/>
                                        </p:tgtEl>
                                      </p:cBhvr>
                                    </p:animEffect>
                                  </p:childTnLst>
                                </p:cTn>
                              </p:par>
                              <p:par>
                                <p:cTn fill="hold" grpId="0" id="17" nodeType="withEffect" presetClass="entr" presetID="14" presetSubtype="10">
                                  <p:stCondLst>
                                    <p:cond delay="1500"/>
                                  </p:stCondLst>
                                  <p:childTnLst>
                                    <p:set>
                                      <p:cBhvr>
                                        <p:cTn dur="1" fill="hold" id="18">
                                          <p:stCondLst>
                                            <p:cond delay="0"/>
                                          </p:stCondLst>
                                        </p:cTn>
                                        <p:tgtEl>
                                          <p:spTgt spid="1050461"/>
                                        </p:tgtEl>
                                        <p:attrNameLst>
                                          <p:attrName>style.visibility</p:attrName>
                                        </p:attrNameLst>
                                      </p:cBhvr>
                                      <p:to>
                                        <p:strVal val="visible"/>
                                      </p:to>
                                    </p:set>
                                    <p:animEffect transition="in" filter="randombar(horizontal)">
                                      <p:cBhvr>
                                        <p:cTn dur="500" id="19"/>
                                        <p:tgtEl>
                                          <p:spTgt spid="1050461"/>
                                        </p:tgtEl>
                                      </p:cBhvr>
                                    </p:animEffect>
                                  </p:childTnLst>
                                </p:cTn>
                              </p:par>
                              <p:par>
                                <p:cTn fill="hold" grpId="0" id="20" nodeType="withEffect" presetClass="entr" presetID="14" presetSubtype="10">
                                  <p:stCondLst>
                                    <p:cond delay="250"/>
                                  </p:stCondLst>
                                  <p:childTnLst>
                                    <p:set>
                                      <p:cBhvr>
                                        <p:cTn dur="1" fill="hold" id="21">
                                          <p:stCondLst>
                                            <p:cond delay="0"/>
                                          </p:stCondLst>
                                        </p:cTn>
                                        <p:tgtEl>
                                          <p:spTgt spid="1050466"/>
                                        </p:tgtEl>
                                        <p:attrNameLst>
                                          <p:attrName>style.visibility</p:attrName>
                                        </p:attrNameLst>
                                      </p:cBhvr>
                                      <p:to>
                                        <p:strVal val="visible"/>
                                      </p:to>
                                    </p:set>
                                    <p:animEffect transition="in" filter="randombar(horizontal)">
                                      <p:cBhvr>
                                        <p:cTn dur="500" id="22"/>
                                        <p:tgtEl>
                                          <p:spTgt spid="1050466"/>
                                        </p:tgtEl>
                                      </p:cBhvr>
                                    </p:animEffect>
                                  </p:childTnLst>
                                </p:cTn>
                              </p:par>
                              <p:par>
                                <p:cTn fill="hold" grpId="0" id="23" nodeType="withEffect" presetClass="entr" presetID="14" presetSubtype="10">
                                  <p:stCondLst>
                                    <p:cond delay="750"/>
                                  </p:stCondLst>
                                  <p:childTnLst>
                                    <p:set>
                                      <p:cBhvr>
                                        <p:cTn dur="1" fill="hold" id="24">
                                          <p:stCondLst>
                                            <p:cond delay="0"/>
                                          </p:stCondLst>
                                        </p:cTn>
                                        <p:tgtEl>
                                          <p:spTgt spid="1050465"/>
                                        </p:tgtEl>
                                        <p:attrNameLst>
                                          <p:attrName>style.visibility</p:attrName>
                                        </p:attrNameLst>
                                      </p:cBhvr>
                                      <p:to>
                                        <p:strVal val="visible"/>
                                      </p:to>
                                    </p:set>
                                    <p:animEffect transition="in" filter="randombar(horizontal)">
                                      <p:cBhvr>
                                        <p:cTn dur="500" id="25"/>
                                        <p:tgtEl>
                                          <p:spTgt spid="1050465"/>
                                        </p:tgtEl>
                                      </p:cBhvr>
                                    </p:animEffect>
                                  </p:childTnLst>
                                </p:cTn>
                              </p:par>
                              <p:par>
                                <p:cTn fill="hold" grpId="0" id="26" nodeType="withEffect" presetClass="entr" presetID="14" presetSubtype="10">
                                  <p:stCondLst>
                                    <p:cond delay="1250"/>
                                  </p:stCondLst>
                                  <p:childTnLst>
                                    <p:set>
                                      <p:cBhvr>
                                        <p:cTn dur="1" fill="hold" id="27">
                                          <p:stCondLst>
                                            <p:cond delay="0"/>
                                          </p:stCondLst>
                                        </p:cTn>
                                        <p:tgtEl>
                                          <p:spTgt spid="1050464"/>
                                        </p:tgtEl>
                                        <p:attrNameLst>
                                          <p:attrName>style.visibility</p:attrName>
                                        </p:attrNameLst>
                                      </p:cBhvr>
                                      <p:to>
                                        <p:strVal val="visible"/>
                                      </p:to>
                                    </p:set>
                                    <p:animEffect transition="in" filter="randombar(horizontal)">
                                      <p:cBhvr>
                                        <p:cTn dur="500" id="28"/>
                                        <p:tgtEl>
                                          <p:spTgt spid="1050464"/>
                                        </p:tgtEl>
                                      </p:cBhvr>
                                    </p:animEffect>
                                  </p:childTnLst>
                                </p:cTn>
                              </p:par>
                              <p:par>
                                <p:cTn fill="hold" grpId="0" id="29" nodeType="withEffect" presetClass="entr" presetID="14" presetSubtype="10">
                                  <p:stCondLst>
                                    <p:cond delay="1000"/>
                                  </p:stCondLst>
                                  <p:childTnLst>
                                    <p:set>
                                      <p:cBhvr>
                                        <p:cTn dur="1" fill="hold" id="30">
                                          <p:stCondLst>
                                            <p:cond delay="0"/>
                                          </p:stCondLst>
                                        </p:cTn>
                                        <p:tgtEl>
                                          <p:spTgt spid="1050463"/>
                                        </p:tgtEl>
                                        <p:attrNameLst>
                                          <p:attrName>style.visibility</p:attrName>
                                        </p:attrNameLst>
                                      </p:cBhvr>
                                      <p:to>
                                        <p:strVal val="visible"/>
                                      </p:to>
                                    </p:set>
                                    <p:animEffect transition="in" filter="randombar(horizontal)">
                                      <p:cBhvr>
                                        <p:cTn dur="500" id="31"/>
                                        <p:tgtEl>
                                          <p:spTgt spid="1050463"/>
                                        </p:tgtEl>
                                      </p:cBhvr>
                                    </p:animEffect>
                                  </p:childTnLst>
                                </p:cTn>
                              </p:par>
                              <p:par>
                                <p:cTn fill="hold" grpId="0" id="32" nodeType="withEffect" presetClass="entr" presetID="14" presetSubtype="10">
                                  <p:stCondLst>
                                    <p:cond delay="2000"/>
                                  </p:stCondLst>
                                  <p:childTnLst>
                                    <p:set>
                                      <p:cBhvr>
                                        <p:cTn dur="1" fill="hold" id="33">
                                          <p:stCondLst>
                                            <p:cond delay="0"/>
                                          </p:stCondLst>
                                        </p:cTn>
                                        <p:tgtEl>
                                          <p:spTgt spid="1050462"/>
                                        </p:tgtEl>
                                        <p:attrNameLst>
                                          <p:attrName>style.visibility</p:attrName>
                                        </p:attrNameLst>
                                      </p:cBhvr>
                                      <p:to>
                                        <p:strVal val="visible"/>
                                      </p:to>
                                    </p:set>
                                    <p:animEffect transition="in" filter="randombar(horizontal)">
                                      <p:cBhvr>
                                        <p:cTn dur="500" id="34"/>
                                        <p:tgtEl>
                                          <p:spTgt spid="1050462"/>
                                        </p:tgtEl>
                                      </p:cBhvr>
                                    </p:animEffect>
                                  </p:childTnLst>
                                </p:cTn>
                              </p:par>
                            </p:childTnLst>
                          </p:cTn>
                        </p:par>
                        <p:par>
                          <p:cTn fill="hold" id="35">
                            <p:stCondLst>
                              <p:cond delay="2750"/>
                            </p:stCondLst>
                            <p:childTnLst>
                              <p:par>
                                <p:cTn decel="100000" fill="hold" grpId="0" id="36" nodeType="afterEffect" presetClass="entr" presetID="2" presetSubtype="8">
                                  <p:stCondLst>
                                    <p:cond delay="250"/>
                                  </p:stCondLst>
                                  <p:iterate type="wd">
                                    <p:tmPct val="10000"/>
                                  </p:iterate>
                                  <p:childTnLst>
                                    <p:set>
                                      <p:cBhvr>
                                        <p:cTn dur="1" fill="hold" id="37">
                                          <p:stCondLst>
                                            <p:cond delay="0"/>
                                          </p:stCondLst>
                                        </p:cTn>
                                        <p:tgtEl>
                                          <p:spTgt spid="1050467"/>
                                        </p:tgtEl>
                                        <p:attrNameLst>
                                          <p:attrName>style.visibility</p:attrName>
                                        </p:attrNameLst>
                                      </p:cBhvr>
                                      <p:to>
                                        <p:strVal val="visible"/>
                                      </p:to>
                                    </p:set>
                                    <p:anim calcmode="lin" valueType="num">
                                      <p:cBhvr additive="base">
                                        <p:cTn dur="500" fill="hold" id="38"/>
                                        <p:tgtEl>
                                          <p:spTgt spid="1050467"/>
                                        </p:tgtEl>
                                        <p:attrNameLst>
                                          <p:attrName>ppt_x</p:attrName>
                                        </p:attrNameLst>
                                      </p:cBhvr>
                                      <p:tavLst>
                                        <p:tav tm="0">
                                          <p:val>
                                            <p:strVal val="0-#ppt_w/2"/>
                                          </p:val>
                                        </p:tav>
                                        <p:tav tm="100000">
                                          <p:val>
                                            <p:strVal val="#ppt_x"/>
                                          </p:val>
                                        </p:tav>
                                      </p:tavLst>
                                    </p:anim>
                                    <p:anim calcmode="lin" valueType="num">
                                      <p:cBhvr additive="base">
                                        <p:cTn dur="500" fill="hold" id="39"/>
                                        <p:tgtEl>
                                          <p:spTgt spid="1050467"/>
                                        </p:tgtEl>
                                        <p:attrNameLst>
                                          <p:attrName>ppt_y</p:attrName>
                                        </p:attrNameLst>
                                      </p:cBhvr>
                                      <p:tavLst>
                                        <p:tav tm="0">
                                          <p:val>
                                            <p:strVal val="#ppt_y"/>
                                          </p:val>
                                        </p:tav>
                                        <p:tav tm="100000">
                                          <p:val>
                                            <p:strVal val="#ppt_y"/>
                                          </p:val>
                                        </p:tav>
                                      </p:tavLst>
                                    </p:anim>
                                  </p:childTnLst>
                                </p:cTn>
                              </p:par>
                              <p:par>
                                <p:cTn decel="100000" fill="hold" grpId="0" id="40" nodeType="withEffect" presetClass="entr" presetID="2" presetSubtype="2">
                                  <p:stCondLst>
                                    <p:cond delay="250"/>
                                  </p:stCondLst>
                                  <p:childTnLst>
                                    <p:set>
                                      <p:cBhvr>
                                        <p:cTn dur="1" fill="hold" id="41">
                                          <p:stCondLst>
                                            <p:cond delay="0"/>
                                          </p:stCondLst>
                                        </p:cTn>
                                        <p:tgtEl>
                                          <p:spTgt spid="1050468"/>
                                        </p:tgtEl>
                                        <p:attrNameLst>
                                          <p:attrName>style.visibility</p:attrName>
                                        </p:attrNameLst>
                                      </p:cBhvr>
                                      <p:to>
                                        <p:strVal val="visible"/>
                                      </p:to>
                                    </p:set>
                                    <p:anim calcmode="lin" valueType="num">
                                      <p:cBhvr additive="base">
                                        <p:cTn dur="500" fill="hold" id="42"/>
                                        <p:tgtEl>
                                          <p:spTgt spid="1050468"/>
                                        </p:tgtEl>
                                        <p:attrNameLst>
                                          <p:attrName>ppt_x</p:attrName>
                                        </p:attrNameLst>
                                      </p:cBhvr>
                                      <p:tavLst>
                                        <p:tav tm="0">
                                          <p:val>
                                            <p:strVal val="1+#ppt_w/2"/>
                                          </p:val>
                                        </p:tav>
                                        <p:tav tm="100000">
                                          <p:val>
                                            <p:strVal val="#ppt_x"/>
                                          </p:val>
                                        </p:tav>
                                      </p:tavLst>
                                    </p:anim>
                                    <p:anim calcmode="lin" valueType="num">
                                      <p:cBhvr additive="base">
                                        <p:cTn dur="500" fill="hold" id="43"/>
                                        <p:tgtEl>
                                          <p:spTgt spid="1050468"/>
                                        </p:tgtEl>
                                        <p:attrNameLst>
                                          <p:attrName>ppt_y</p:attrName>
                                        </p:attrNameLst>
                                      </p:cBhvr>
                                      <p:tavLst>
                                        <p:tav tm="0">
                                          <p:val>
                                            <p:strVal val="#ppt_y"/>
                                          </p:val>
                                        </p:tav>
                                        <p:tav tm="100000">
                                          <p:val>
                                            <p:strVal val="#ppt_y"/>
                                          </p:val>
                                        </p:tav>
                                      </p:tavLst>
                                    </p:anim>
                                  </p:childTnLst>
                                </p:cTn>
                              </p:par>
                            </p:childTnLst>
                          </p:cTn>
                        </p:par>
                        <p:par>
                          <p:cTn fill="hold" id="44">
                            <p:stCondLst>
                              <p:cond delay="3600"/>
                            </p:stCondLst>
                            <p:childTnLst>
                              <p:par>
                                <p:cTn fill="hold" grpId="0" id="45" nodeType="afterEffect" presetClass="entr" presetID="22" presetSubtype="8">
                                  <p:stCondLst>
                                    <p:cond delay="0"/>
                                  </p:stCondLst>
                                  <p:iterate type="lt">
                                    <p:tmPct val="10000"/>
                                  </p:iterate>
                                  <p:childTnLst>
                                    <p:set>
                                      <p:cBhvr>
                                        <p:cTn dur="1" fill="hold" id="46">
                                          <p:stCondLst>
                                            <p:cond delay="0"/>
                                          </p:stCondLst>
                                        </p:cTn>
                                        <p:tgtEl>
                                          <p:spTgt spid="1050469">
                                            <p:txEl>
                                              <p:pRg st="0" end="0"/>
                                            </p:txEl>
                                          </p:spTgt>
                                        </p:tgtEl>
                                        <p:attrNameLst>
                                          <p:attrName>style.visibility</p:attrName>
                                        </p:attrNameLst>
                                      </p:cBhvr>
                                      <p:to>
                                        <p:strVal val="visible"/>
                                      </p:to>
                                    </p:set>
                                    <p:animEffect transition="in" filter="wipe(left)">
                                      <p:cBhvr>
                                        <p:cTn dur="500" id="47"/>
                                        <p:tgtEl>
                                          <p:spTgt spid="1050469">
                                            <p:txEl>
                                              <p:pRg st="0" end="0"/>
                                            </p:txEl>
                                          </p:spTgt>
                                        </p:tgtEl>
                                      </p:cBhvr>
                                    </p:animEffect>
                                  </p:childTnLst>
                                </p:cTn>
                              </p:par>
                              <p:par>
                                <p:cTn fill="hold" grpId="0" id="48" nodeType="withEffect" presetClass="entr" presetID="53" presetSubtype="16">
                                  <p:stCondLst>
                                    <p:cond delay="0"/>
                                  </p:stCondLst>
                                  <p:childTnLst>
                                    <p:set>
                                      <p:cBhvr>
                                        <p:cTn dur="1" fill="hold" id="49">
                                          <p:stCondLst>
                                            <p:cond delay="0"/>
                                          </p:stCondLst>
                                        </p:cTn>
                                        <p:tgtEl>
                                          <p:spTgt spid="1050454"/>
                                        </p:tgtEl>
                                        <p:attrNameLst>
                                          <p:attrName>style.visibility</p:attrName>
                                        </p:attrNameLst>
                                      </p:cBhvr>
                                      <p:to>
                                        <p:strVal val="visible"/>
                                      </p:to>
                                    </p:set>
                                    <p:anim calcmode="lin" valueType="num">
                                      <p:cBhvr>
                                        <p:cTn dur="400" fill="hold" id="50"/>
                                        <p:tgtEl>
                                          <p:spTgt spid="1050454"/>
                                        </p:tgtEl>
                                        <p:attrNameLst>
                                          <p:attrName>ppt_w</p:attrName>
                                        </p:attrNameLst>
                                      </p:cBhvr>
                                      <p:tavLst>
                                        <p:tav tm="0">
                                          <p:val>
                                            <p:fltVal val="0.0"/>
                                          </p:val>
                                        </p:tav>
                                        <p:tav tm="100000">
                                          <p:val>
                                            <p:strVal val="#ppt_w"/>
                                          </p:val>
                                        </p:tav>
                                      </p:tavLst>
                                    </p:anim>
                                    <p:anim calcmode="lin" valueType="num">
                                      <p:cBhvr>
                                        <p:cTn dur="400" fill="hold" id="51"/>
                                        <p:tgtEl>
                                          <p:spTgt spid="1050454"/>
                                        </p:tgtEl>
                                        <p:attrNameLst>
                                          <p:attrName>ppt_h</p:attrName>
                                        </p:attrNameLst>
                                      </p:cBhvr>
                                      <p:tavLst>
                                        <p:tav tm="0">
                                          <p:val>
                                            <p:fltVal val="0.0"/>
                                          </p:val>
                                        </p:tav>
                                        <p:tav tm="100000">
                                          <p:val>
                                            <p:strVal val="#ppt_h"/>
                                          </p:val>
                                        </p:tav>
                                      </p:tavLst>
                                    </p:anim>
                                    <p:animEffect transition="in" filter="fade">
                                      <p:cBhvr>
                                        <p:cTn dur="400" id="52"/>
                                        <p:tgtEl>
                                          <p:spTgt spid="1050454"/>
                                        </p:tgtEl>
                                      </p:cBhvr>
                                    </p:animEffect>
                                  </p:childTnLst>
                                </p:cTn>
                              </p:par>
                              <p:par>
                                <p:cTn fill="hold" grpId="0" id="53" nodeType="withEffect" presetClass="entr" presetID="53" presetSubtype="16">
                                  <p:stCondLst>
                                    <p:cond delay="100"/>
                                  </p:stCondLst>
                                  <p:childTnLst>
                                    <p:set>
                                      <p:cBhvr>
                                        <p:cTn dur="1" fill="hold" id="54">
                                          <p:stCondLst>
                                            <p:cond delay="0"/>
                                          </p:stCondLst>
                                        </p:cTn>
                                        <p:tgtEl>
                                          <p:spTgt spid="1050453"/>
                                        </p:tgtEl>
                                        <p:attrNameLst>
                                          <p:attrName>style.visibility</p:attrName>
                                        </p:attrNameLst>
                                      </p:cBhvr>
                                      <p:to>
                                        <p:strVal val="visible"/>
                                      </p:to>
                                    </p:set>
                                    <p:anim calcmode="lin" valueType="num">
                                      <p:cBhvr>
                                        <p:cTn dur="400" fill="hold" id="55"/>
                                        <p:tgtEl>
                                          <p:spTgt spid="1050453"/>
                                        </p:tgtEl>
                                        <p:attrNameLst>
                                          <p:attrName>ppt_w</p:attrName>
                                        </p:attrNameLst>
                                      </p:cBhvr>
                                      <p:tavLst>
                                        <p:tav tm="0">
                                          <p:val>
                                            <p:fltVal val="0.0"/>
                                          </p:val>
                                        </p:tav>
                                        <p:tav tm="100000">
                                          <p:val>
                                            <p:strVal val="#ppt_w"/>
                                          </p:val>
                                        </p:tav>
                                      </p:tavLst>
                                    </p:anim>
                                    <p:anim calcmode="lin" valueType="num">
                                      <p:cBhvr>
                                        <p:cTn dur="400" fill="hold" id="56"/>
                                        <p:tgtEl>
                                          <p:spTgt spid="1050453"/>
                                        </p:tgtEl>
                                        <p:attrNameLst>
                                          <p:attrName>ppt_h</p:attrName>
                                        </p:attrNameLst>
                                      </p:cBhvr>
                                      <p:tavLst>
                                        <p:tav tm="0">
                                          <p:val>
                                            <p:fltVal val="0.0"/>
                                          </p:val>
                                        </p:tav>
                                        <p:tav tm="100000">
                                          <p:val>
                                            <p:strVal val="#ppt_h"/>
                                          </p:val>
                                        </p:tav>
                                      </p:tavLst>
                                    </p:anim>
                                    <p:animEffect transition="in" filter="fade">
                                      <p:cBhvr>
                                        <p:cTn dur="400" id="57"/>
                                        <p:tgtEl>
                                          <p:spTgt spid="1050453"/>
                                        </p:tgtEl>
                                      </p:cBhvr>
                                    </p:animEffect>
                                  </p:childTnLst>
                                </p:cTn>
                              </p:par>
                              <p:par>
                                <p:cTn fill="hold" grpId="0" id="58" nodeType="withEffect" presetClass="entr" presetID="53" presetSubtype="16">
                                  <p:stCondLst>
                                    <p:cond delay="200"/>
                                  </p:stCondLst>
                                  <p:childTnLst>
                                    <p:set>
                                      <p:cBhvr>
                                        <p:cTn dur="1" fill="hold" id="59">
                                          <p:stCondLst>
                                            <p:cond delay="0"/>
                                          </p:stCondLst>
                                        </p:cTn>
                                        <p:tgtEl>
                                          <p:spTgt spid="1050455"/>
                                        </p:tgtEl>
                                        <p:attrNameLst>
                                          <p:attrName>style.visibility</p:attrName>
                                        </p:attrNameLst>
                                      </p:cBhvr>
                                      <p:to>
                                        <p:strVal val="visible"/>
                                      </p:to>
                                    </p:set>
                                    <p:anim calcmode="lin" valueType="num">
                                      <p:cBhvr>
                                        <p:cTn dur="400" fill="hold" id="60"/>
                                        <p:tgtEl>
                                          <p:spTgt spid="1050455"/>
                                        </p:tgtEl>
                                        <p:attrNameLst>
                                          <p:attrName>ppt_w</p:attrName>
                                        </p:attrNameLst>
                                      </p:cBhvr>
                                      <p:tavLst>
                                        <p:tav tm="0">
                                          <p:val>
                                            <p:fltVal val="0.0"/>
                                          </p:val>
                                        </p:tav>
                                        <p:tav tm="100000">
                                          <p:val>
                                            <p:strVal val="#ppt_w"/>
                                          </p:val>
                                        </p:tav>
                                      </p:tavLst>
                                    </p:anim>
                                    <p:anim calcmode="lin" valueType="num">
                                      <p:cBhvr>
                                        <p:cTn dur="400" fill="hold" id="61"/>
                                        <p:tgtEl>
                                          <p:spTgt spid="1050455"/>
                                        </p:tgtEl>
                                        <p:attrNameLst>
                                          <p:attrName>ppt_h</p:attrName>
                                        </p:attrNameLst>
                                      </p:cBhvr>
                                      <p:tavLst>
                                        <p:tav tm="0">
                                          <p:val>
                                            <p:fltVal val="0.0"/>
                                          </p:val>
                                        </p:tav>
                                        <p:tav tm="100000">
                                          <p:val>
                                            <p:strVal val="#ppt_h"/>
                                          </p:val>
                                        </p:tav>
                                      </p:tavLst>
                                    </p:anim>
                                    <p:animEffect transition="in" filter="fade">
                                      <p:cBhvr>
                                        <p:cTn dur="400" id="62"/>
                                        <p:tgtEl>
                                          <p:spTgt spid="1050455"/>
                                        </p:tgtEl>
                                      </p:cBhvr>
                                    </p:animEffect>
                                  </p:childTnLst>
                                </p:cTn>
                              </p:par>
                              <p:par>
                                <p:cTn fill="hold" grpId="0" id="63" nodeType="withEffect" presetClass="entr" presetID="53" presetSubtype="16">
                                  <p:stCondLst>
                                    <p:cond delay="300"/>
                                  </p:stCondLst>
                                  <p:childTnLst>
                                    <p:set>
                                      <p:cBhvr>
                                        <p:cTn dur="1" fill="hold" id="64">
                                          <p:stCondLst>
                                            <p:cond delay="0"/>
                                          </p:stCondLst>
                                        </p:cTn>
                                        <p:tgtEl>
                                          <p:spTgt spid="1050452"/>
                                        </p:tgtEl>
                                        <p:attrNameLst>
                                          <p:attrName>style.visibility</p:attrName>
                                        </p:attrNameLst>
                                      </p:cBhvr>
                                      <p:to>
                                        <p:strVal val="visible"/>
                                      </p:to>
                                    </p:set>
                                    <p:anim calcmode="lin" valueType="num">
                                      <p:cBhvr>
                                        <p:cTn dur="400" fill="hold" id="65"/>
                                        <p:tgtEl>
                                          <p:spTgt spid="1050452"/>
                                        </p:tgtEl>
                                        <p:attrNameLst>
                                          <p:attrName>ppt_w</p:attrName>
                                        </p:attrNameLst>
                                      </p:cBhvr>
                                      <p:tavLst>
                                        <p:tav tm="0">
                                          <p:val>
                                            <p:fltVal val="0.0"/>
                                          </p:val>
                                        </p:tav>
                                        <p:tav tm="100000">
                                          <p:val>
                                            <p:strVal val="#ppt_w"/>
                                          </p:val>
                                        </p:tav>
                                      </p:tavLst>
                                    </p:anim>
                                    <p:anim calcmode="lin" valueType="num">
                                      <p:cBhvr>
                                        <p:cTn dur="400" fill="hold" id="66"/>
                                        <p:tgtEl>
                                          <p:spTgt spid="1050452"/>
                                        </p:tgtEl>
                                        <p:attrNameLst>
                                          <p:attrName>ppt_h</p:attrName>
                                        </p:attrNameLst>
                                      </p:cBhvr>
                                      <p:tavLst>
                                        <p:tav tm="0">
                                          <p:val>
                                            <p:fltVal val="0.0"/>
                                          </p:val>
                                        </p:tav>
                                        <p:tav tm="100000">
                                          <p:val>
                                            <p:strVal val="#ppt_h"/>
                                          </p:val>
                                        </p:tav>
                                      </p:tavLst>
                                    </p:anim>
                                    <p:animEffect transition="in" filter="fade">
                                      <p:cBhvr>
                                        <p:cTn dur="400" id="67"/>
                                        <p:tgtEl>
                                          <p:spTgt spid="1050452"/>
                                        </p:tgtEl>
                                      </p:cBhvr>
                                    </p:animEffect>
                                  </p:childTnLst>
                                </p:cTn>
                              </p:par>
                              <p:par>
                                <p:cTn fill="hold" grpId="0" id="68" nodeType="withEffect" presetClass="entr" presetID="53" presetSubtype="16">
                                  <p:stCondLst>
                                    <p:cond delay="400"/>
                                  </p:stCondLst>
                                  <p:childTnLst>
                                    <p:set>
                                      <p:cBhvr>
                                        <p:cTn dur="1" fill="hold" id="69">
                                          <p:stCondLst>
                                            <p:cond delay="0"/>
                                          </p:stCondLst>
                                        </p:cTn>
                                        <p:tgtEl>
                                          <p:spTgt spid="1050456"/>
                                        </p:tgtEl>
                                        <p:attrNameLst>
                                          <p:attrName>style.visibility</p:attrName>
                                        </p:attrNameLst>
                                      </p:cBhvr>
                                      <p:to>
                                        <p:strVal val="visible"/>
                                      </p:to>
                                    </p:set>
                                    <p:anim calcmode="lin" valueType="num">
                                      <p:cBhvr>
                                        <p:cTn dur="400" fill="hold" id="70"/>
                                        <p:tgtEl>
                                          <p:spTgt spid="1050456"/>
                                        </p:tgtEl>
                                        <p:attrNameLst>
                                          <p:attrName>ppt_w</p:attrName>
                                        </p:attrNameLst>
                                      </p:cBhvr>
                                      <p:tavLst>
                                        <p:tav tm="0">
                                          <p:val>
                                            <p:fltVal val="0.0"/>
                                          </p:val>
                                        </p:tav>
                                        <p:tav tm="100000">
                                          <p:val>
                                            <p:strVal val="#ppt_w"/>
                                          </p:val>
                                        </p:tav>
                                      </p:tavLst>
                                    </p:anim>
                                    <p:anim calcmode="lin" valueType="num">
                                      <p:cBhvr>
                                        <p:cTn dur="400" fill="hold" id="71"/>
                                        <p:tgtEl>
                                          <p:spTgt spid="1050456"/>
                                        </p:tgtEl>
                                        <p:attrNameLst>
                                          <p:attrName>ppt_h</p:attrName>
                                        </p:attrNameLst>
                                      </p:cBhvr>
                                      <p:tavLst>
                                        <p:tav tm="0">
                                          <p:val>
                                            <p:fltVal val="0.0"/>
                                          </p:val>
                                        </p:tav>
                                        <p:tav tm="100000">
                                          <p:val>
                                            <p:strVal val="#ppt_h"/>
                                          </p:val>
                                        </p:tav>
                                      </p:tavLst>
                                    </p:anim>
                                    <p:animEffect transition="in" filter="fade">
                                      <p:cBhvr>
                                        <p:cTn dur="400" id="72"/>
                                        <p:tgtEl>
                                          <p:spTgt spid="1050456"/>
                                        </p:tgtEl>
                                      </p:cBhvr>
                                    </p:animEffect>
                                  </p:childTnLst>
                                </p:cTn>
                              </p:par>
                              <p:par>
                                <p:cTn fill="hold" grpId="0" id="73" nodeType="withEffect" presetClass="entr" presetID="53" presetSubtype="16">
                                  <p:stCondLst>
                                    <p:cond delay="500"/>
                                  </p:stCondLst>
                                  <p:childTnLst>
                                    <p:set>
                                      <p:cBhvr>
                                        <p:cTn dur="1" fill="hold" id="74">
                                          <p:stCondLst>
                                            <p:cond delay="0"/>
                                          </p:stCondLst>
                                        </p:cTn>
                                        <p:tgtEl>
                                          <p:spTgt spid="1050470"/>
                                        </p:tgtEl>
                                        <p:attrNameLst>
                                          <p:attrName>style.visibility</p:attrName>
                                        </p:attrNameLst>
                                      </p:cBhvr>
                                      <p:to>
                                        <p:strVal val="visible"/>
                                      </p:to>
                                    </p:set>
                                    <p:anim calcmode="lin" valueType="num">
                                      <p:cBhvr>
                                        <p:cTn dur="400" fill="hold" id="75"/>
                                        <p:tgtEl>
                                          <p:spTgt spid="1050470"/>
                                        </p:tgtEl>
                                        <p:attrNameLst>
                                          <p:attrName>ppt_w</p:attrName>
                                        </p:attrNameLst>
                                      </p:cBhvr>
                                      <p:tavLst>
                                        <p:tav tm="0">
                                          <p:val>
                                            <p:fltVal val="0.0"/>
                                          </p:val>
                                        </p:tav>
                                        <p:tav tm="100000">
                                          <p:val>
                                            <p:strVal val="#ppt_w"/>
                                          </p:val>
                                        </p:tav>
                                      </p:tavLst>
                                    </p:anim>
                                    <p:anim calcmode="lin" valueType="num">
                                      <p:cBhvr>
                                        <p:cTn dur="400" fill="hold" id="76"/>
                                        <p:tgtEl>
                                          <p:spTgt spid="1050470"/>
                                        </p:tgtEl>
                                        <p:attrNameLst>
                                          <p:attrName>ppt_h</p:attrName>
                                        </p:attrNameLst>
                                      </p:cBhvr>
                                      <p:tavLst>
                                        <p:tav tm="0">
                                          <p:val>
                                            <p:fltVal val="0.0"/>
                                          </p:val>
                                        </p:tav>
                                        <p:tav tm="100000">
                                          <p:val>
                                            <p:strVal val="#ppt_h"/>
                                          </p:val>
                                        </p:tav>
                                      </p:tavLst>
                                    </p:anim>
                                    <p:animEffect transition="in" filter="fade">
                                      <p:cBhvr>
                                        <p:cTn dur="400" id="77"/>
                                        <p:tgtEl>
                                          <p:spTgt spid="1050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452" grpId="0" animBg="1"/>
      <p:bldP spid="1050453" grpId="0" animBg="1"/>
      <p:bldP spid="1050454" grpId="0" animBg="1"/>
      <p:bldP spid="1050455" grpId="0" animBg="1"/>
      <p:bldP spid="1050456" grpId="0" animBg="1"/>
      <p:bldP spid="1050457" grpId="0" animBg="1"/>
      <p:bldP spid="1050458" grpId="0" animBg="1"/>
      <p:bldP spid="1050459" grpId="0" animBg="1"/>
      <p:bldP spid="1050460" grpId="0" animBg="1"/>
      <p:bldP spid="1050461" grpId="0" animBg="1"/>
      <p:bldP spid="1050462" grpId="0" animBg="1"/>
      <p:bldP spid="1050463" grpId="0" animBg="1"/>
      <p:bldP spid="1050464" grpId="0" animBg="1"/>
      <p:bldP spid="1050465" grpId="0" animBg="1"/>
      <p:bldP spid="1050466" grpId="0" animBg="1"/>
      <p:bldP spid="1050467" grpId="0"/>
      <p:bldP spid="1050468" grpId="0" animBg="1"/>
      <p:bldP spid="1050469" grpId="0" build="p">
        <p:tmplLst>
          <p:tmpl lvl="1">
            <p:tnLst>
              <p:par>
                <p:cTn fill="hold" nodeType="afterEffect" presetClass="entr" presetID="22" presetSubtype="8">
                  <p:stCondLst>
                    <p:cond delay="0"/>
                  </p:stCondLst>
                  <p:iterate type="lt">
                    <p:tmPct val="10000"/>
                  </p:iterate>
                  <p:childTnLst>
                    <p:set>
                      <p:cBhvr>
                        <p:cTn dur="1" fill="hold">
                          <p:stCondLst>
                            <p:cond delay="0"/>
                          </p:stCondLst>
                        </p:cTn>
                        <p:tgtEl>
                          <p:spTgt spid="1050469"/>
                        </p:tgtEl>
                        <p:attrNameLst>
                          <p:attrName>style.visibility</p:attrName>
                        </p:attrNameLst>
                      </p:cBhvr>
                      <p:to>
                        <p:strVal val="visible"/>
                      </p:to>
                    </p:set>
                    <p:animEffect transition="in" filter="wipe(left)">
                      <p:cBhvr>
                        <p:cTn dur="500"/>
                        <p:tgtEl>
                          <p:spTgt spid="1050469"/>
                        </p:tgtEl>
                      </p:cBhvr>
                    </p:animEffect>
                  </p:childTnLst>
                </p:cTn>
              </p:par>
            </p:tnLst>
          </p:tmpl>
        </p:tmplLst>
      </p:bldP>
      <p:bldP spid="1050470" grpId="0" animBg="1"/>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Images &amp; Text">
    <p:spTree>
      <p:nvGrpSpPr>
        <p:cNvPr id="256" name=""/>
        <p:cNvGrpSpPr/>
        <p:nvPr/>
      </p:nvGrpSpPr>
      <p:grpSpPr>
        <a:xfrm>
          <a:off x="0" y="0"/>
          <a:ext cx="0" cy="0"/>
          <a:chOff x="0" y="0"/>
          <a:chExt cx="0" cy="0"/>
        </a:xfrm>
      </p:grpSpPr>
      <p:sp>
        <p:nvSpPr>
          <p:cNvPr id="1050260" name="正方形/長方形 4"/>
          <p:cNvSpPr/>
          <p:nvPr userDrawn="1"/>
        </p:nvSpPr>
        <p:spPr>
          <a:xfrm>
            <a:off x="0" y="0"/>
            <a:ext cx="5143500" cy="5143500"/>
          </a:xfrm>
          <a:prstGeom prst="rect"/>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261" name="図プレースホルダー 3"/>
          <p:cNvSpPr>
            <a:spLocks noGrp="1"/>
          </p:cNvSpPr>
          <p:nvPr>
            <p:ph type="pic" sz="quarter" idx="12" hasCustomPrompt="1"/>
          </p:nvPr>
        </p:nvSpPr>
        <p:spPr>
          <a:xfrm>
            <a:off x="-1" y="5143500"/>
            <a:ext cx="9142413" cy="5143500"/>
          </a:xfrm>
          <a:solidFill>
            <a:schemeClr val="bg1">
              <a:lumMod val="95000"/>
            </a:schemeClr>
          </a:solidFill>
        </p:spPr>
        <p:txBody>
          <a:bodyPr/>
          <a:lstStyle>
            <a:lvl1pPr algn="l" defTabSz="1632753" eaLnBrk="1" fontAlgn="auto" hangingPunct="1" indent="0" latinLnBrk="0" marL="0" marR="0" rtl="0">
              <a:lnSpc>
                <a:spcPct val="120000"/>
              </a:lnSpc>
              <a:spcBef>
                <a:spcPts val="1200"/>
              </a:spcBef>
              <a:spcAft>
                <a:spcPts val="0"/>
              </a:spcAft>
              <a:buClrTx/>
              <a:buSzTx/>
              <a:buFont typeface="Arial" panose="020B0604020202020204" pitchFamily="34" charset="0"/>
              <a:buNone/>
              <a:defRPr sz="1600"/>
            </a:lvl1pPr>
          </a:lstStyle>
          <a:p>
            <a:r>
              <a:rPr altLang="ja-JP" dirty="0" kumimoji="1" lang="en-US"/>
              <a:t>Add an image</a:t>
            </a:r>
            <a:endParaRPr altLang="en-US" dirty="0" kumimoji="1" lang="ja-JP"/>
          </a:p>
          <a:p>
            <a:endParaRPr altLang="en-US" dirty="0" kumimoji="1" lang="ja-JP"/>
          </a:p>
        </p:txBody>
      </p:sp>
      <p:sp>
        <p:nvSpPr>
          <p:cNvPr id="1050262" name="図プレースホルダー 3"/>
          <p:cNvSpPr>
            <a:spLocks noGrp="1"/>
          </p:cNvSpPr>
          <p:nvPr>
            <p:ph type="pic" sz="quarter" idx="13" hasCustomPrompt="1"/>
          </p:nvPr>
        </p:nvSpPr>
        <p:spPr>
          <a:xfrm>
            <a:off x="5120145" y="0"/>
            <a:ext cx="7119405" cy="5143500"/>
          </a:xfrm>
          <a:solidFill>
            <a:schemeClr val="bg1">
              <a:lumMod val="95000"/>
            </a:schemeClr>
          </a:solidFill>
        </p:spPr>
        <p:txBody>
          <a:bodyPr/>
          <a:lstStyle>
            <a:lvl1pPr algn="l" defTabSz="1632753" eaLnBrk="1" fontAlgn="auto" hangingPunct="1" indent="0" latinLnBrk="0" marL="0" marR="0" rtl="0">
              <a:lnSpc>
                <a:spcPct val="120000"/>
              </a:lnSpc>
              <a:spcBef>
                <a:spcPts val="1200"/>
              </a:spcBef>
              <a:spcAft>
                <a:spcPts val="0"/>
              </a:spcAft>
              <a:buClrTx/>
              <a:buSzTx/>
              <a:buFont typeface="Arial" panose="020B0604020202020204" pitchFamily="34" charset="0"/>
              <a:buNone/>
              <a:defRPr sz="1600"/>
            </a:lvl1pPr>
          </a:lstStyle>
          <a:p>
            <a:r>
              <a:rPr altLang="ja-JP" dirty="0" kumimoji="1" lang="en-US"/>
              <a:t>Add an image</a:t>
            </a:r>
            <a:endParaRPr altLang="en-US" dirty="0" kumimoji="1" lang="ja-JP"/>
          </a:p>
          <a:p>
            <a:endParaRPr altLang="en-US" dirty="0" kumimoji="1" lang="ja-JP"/>
          </a:p>
        </p:txBody>
      </p:sp>
      <p:sp>
        <p:nvSpPr>
          <p:cNvPr id="1050263" name="図プレースホルダー 3"/>
          <p:cNvSpPr>
            <a:spLocks noGrp="1"/>
          </p:cNvSpPr>
          <p:nvPr>
            <p:ph type="pic" sz="quarter" idx="14" hasCustomPrompt="1"/>
          </p:nvPr>
        </p:nvSpPr>
        <p:spPr>
          <a:xfrm>
            <a:off x="12239550" y="0"/>
            <a:ext cx="6046863" cy="5143500"/>
          </a:xfrm>
          <a:solidFill>
            <a:schemeClr val="bg1">
              <a:lumMod val="95000"/>
            </a:schemeClr>
          </a:solidFill>
        </p:spPr>
        <p:txBody>
          <a:bodyPr/>
          <a:lstStyle>
            <a:lvl1pPr algn="l" defTabSz="1632753" eaLnBrk="1" fontAlgn="auto" hangingPunct="1" indent="0" latinLnBrk="0" marL="0" marR="0" rtl="0">
              <a:lnSpc>
                <a:spcPct val="120000"/>
              </a:lnSpc>
              <a:spcBef>
                <a:spcPts val="1200"/>
              </a:spcBef>
              <a:spcAft>
                <a:spcPts val="0"/>
              </a:spcAft>
              <a:buClrTx/>
              <a:buSzTx/>
              <a:buFont typeface="Arial" panose="020B0604020202020204" pitchFamily="34" charset="0"/>
              <a:buNone/>
              <a:defRPr sz="1600"/>
            </a:lvl1pPr>
          </a:lstStyle>
          <a:p>
            <a:r>
              <a:rPr altLang="ja-JP" dirty="0" kumimoji="1" lang="en-US"/>
              <a:t>Add an image</a:t>
            </a:r>
            <a:endParaRPr altLang="en-US" dirty="0" kumimoji="1" lang="ja-JP"/>
          </a:p>
          <a:p>
            <a:endParaRPr altLang="en-US" dirty="0" kumimoji="1" lang="ja-JP"/>
          </a:p>
        </p:txBody>
      </p:sp>
      <p:sp>
        <p:nvSpPr>
          <p:cNvPr id="1050264" name="正方形/長方形 9"/>
          <p:cNvSpPr/>
          <p:nvPr userDrawn="1"/>
        </p:nvSpPr>
        <p:spPr>
          <a:xfrm>
            <a:off x="9142413" y="5143500"/>
            <a:ext cx="4105250" cy="5143500"/>
          </a:xfrm>
          <a:prstGeom prst="rect"/>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265" name="図プレースホルダー 3"/>
          <p:cNvSpPr>
            <a:spLocks noGrp="1"/>
          </p:cNvSpPr>
          <p:nvPr>
            <p:ph type="pic" sz="quarter" idx="15" hasCustomPrompt="1"/>
          </p:nvPr>
        </p:nvSpPr>
        <p:spPr>
          <a:xfrm>
            <a:off x="13247662" y="5143500"/>
            <a:ext cx="5029236" cy="5143500"/>
          </a:xfrm>
          <a:solidFill>
            <a:schemeClr val="bg1">
              <a:lumMod val="95000"/>
            </a:schemeClr>
          </a:solidFill>
        </p:spPr>
        <p:txBody>
          <a:bodyPr/>
          <a:lstStyle>
            <a:lvl1pPr algn="l" defTabSz="1632753" eaLnBrk="1" fontAlgn="auto" hangingPunct="1" indent="0" latinLnBrk="0" marL="0" marR="0" rtl="0">
              <a:lnSpc>
                <a:spcPct val="120000"/>
              </a:lnSpc>
              <a:spcBef>
                <a:spcPts val="1200"/>
              </a:spcBef>
              <a:spcAft>
                <a:spcPts val="0"/>
              </a:spcAft>
              <a:buClrTx/>
              <a:buSzTx/>
              <a:buFont typeface="Arial" panose="020B0604020202020204" pitchFamily="34" charset="0"/>
              <a:buNone/>
              <a:defRPr sz="1600"/>
            </a:lvl1pPr>
          </a:lstStyle>
          <a:p>
            <a:r>
              <a:rPr altLang="ja-JP" dirty="0" kumimoji="1" lang="en-US"/>
              <a:t>Add an image</a:t>
            </a:r>
            <a:endParaRPr altLang="en-US" dirty="0" kumimoji="1" lang="ja-JP"/>
          </a:p>
          <a:p>
            <a:endParaRPr altLang="en-US" dirty="0" kumimoji="1" lang="ja-JP"/>
          </a:p>
        </p:txBody>
      </p:sp>
      <p:sp>
        <p:nvSpPr>
          <p:cNvPr id="1050266" name="タイトル 1"/>
          <p:cNvSpPr>
            <a:spLocks noGrp="1"/>
          </p:cNvSpPr>
          <p:nvPr>
            <p:ph type="title" hasCustomPrompt="1"/>
          </p:nvPr>
        </p:nvSpPr>
        <p:spPr>
          <a:xfrm>
            <a:off x="214214" y="751012"/>
            <a:ext cx="4680520" cy="1566931"/>
          </a:xfrm>
        </p:spPr>
        <p:txBody>
          <a:bodyPr anchor="b">
            <a:normAutofit/>
          </a:bodyPr>
          <a:lstStyle>
            <a:lvl1pPr algn="ctr">
              <a:defRPr baseline="0" sz="3600">
                <a:solidFill>
                  <a:schemeClr val="bg1"/>
                </a:solidFill>
                <a:latin typeface="Route 159 SemiBold" pitchFamily="50" charset="0"/>
              </a:defRPr>
            </a:lvl1pPr>
          </a:lstStyle>
          <a:p>
            <a:r>
              <a:rPr altLang="ja-JP" dirty="0" kumimoji="1" lang="en-US"/>
              <a:t>Text goes here</a:t>
            </a:r>
            <a:endParaRPr altLang="en-US" dirty="0" kumimoji="1" lang="ja-JP"/>
          </a:p>
        </p:txBody>
      </p:sp>
      <p:sp>
        <p:nvSpPr>
          <p:cNvPr id="1050267" name="テキスト プレースホルダー 6"/>
          <p:cNvSpPr>
            <a:spLocks noGrp="1"/>
          </p:cNvSpPr>
          <p:nvPr>
            <p:ph type="body" sz="quarter" idx="22" hasCustomPrompt="1"/>
          </p:nvPr>
        </p:nvSpPr>
        <p:spPr>
          <a:xfrm>
            <a:off x="214214" y="2552574"/>
            <a:ext cx="4680521" cy="2230886"/>
          </a:xfrm>
        </p:spPr>
        <p:txBody>
          <a:bodyPr anchor="t">
            <a:noAutofit/>
          </a:bodyPr>
          <a:lstStyle>
            <a:lvl1pPr algn="ctr">
              <a:defRPr baseline="0" sz="2000" i="0">
                <a:solidFill>
                  <a:schemeClr val="bg1"/>
                </a:solidFill>
                <a:latin typeface="+mn-lt"/>
              </a:defRPr>
            </a:lvl1pPr>
          </a:lstStyle>
          <a:p>
            <a:pPr lvl="0"/>
            <a:r>
              <a:rPr altLang="ja-JP" dirty="0" kumimoji="1" lang="en-US"/>
              <a:t>Text goes here</a:t>
            </a:r>
            <a:endParaRPr altLang="en-US" dirty="0" kumimoji="1" lang="ja-JP"/>
          </a:p>
        </p:txBody>
      </p:sp>
      <p:sp>
        <p:nvSpPr>
          <p:cNvPr id="1050268" name="テキスト プレースホルダー 6"/>
          <p:cNvSpPr>
            <a:spLocks noGrp="1"/>
          </p:cNvSpPr>
          <p:nvPr>
            <p:ph type="body" sz="quarter" idx="23" hasCustomPrompt="1"/>
          </p:nvPr>
        </p:nvSpPr>
        <p:spPr>
          <a:xfrm>
            <a:off x="9287222" y="5359524"/>
            <a:ext cx="3816424" cy="4680520"/>
          </a:xfrm>
        </p:spPr>
        <p:txBody>
          <a:bodyPr anchor="ctr">
            <a:noAutofit/>
          </a:bodyPr>
          <a:lstStyle>
            <a:lvl1pPr algn="l">
              <a:defRPr baseline="0" sz="2000" i="0">
                <a:solidFill>
                  <a:schemeClr val="bg1"/>
                </a:solidFill>
                <a:latin typeface="+mn-lt"/>
              </a:defRPr>
            </a:lvl1pPr>
          </a:lstStyle>
          <a:p>
            <a:pPr lvl="0"/>
            <a:r>
              <a:rPr altLang="ja-JP" dirty="0" kumimoji="1" lang="en-US"/>
              <a:t>Text goes here</a:t>
            </a:r>
            <a:endParaRPr altLang="en-US" dirty="0"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10" presetSubtype="0">
                                  <p:stCondLst>
                                    <p:cond delay="0"/>
                                  </p:stCondLst>
                                  <p:childTnLst>
                                    <p:set>
                                      <p:cBhvr>
                                        <p:cTn dur="1" fill="hold" id="6">
                                          <p:stCondLst>
                                            <p:cond delay="0"/>
                                          </p:stCondLst>
                                        </p:cTn>
                                        <p:tgtEl>
                                          <p:spTgt spid="1050261"/>
                                        </p:tgtEl>
                                        <p:attrNameLst>
                                          <p:attrName>style.visibility</p:attrName>
                                        </p:attrNameLst>
                                      </p:cBhvr>
                                      <p:to>
                                        <p:strVal val="visible"/>
                                      </p:to>
                                    </p:set>
                                    <p:animEffect transition="in" filter="fade">
                                      <p:cBhvr>
                                        <p:cTn dur="500" id="7"/>
                                        <p:tgtEl>
                                          <p:spTgt spid="1050261"/>
                                        </p:tgtEl>
                                      </p:cBhvr>
                                    </p:animEffect>
                                  </p:childTnLst>
                                </p:cTn>
                              </p:par>
                              <p:par>
                                <p:cTn fill="hold" grpId="0" id="8" nodeType="withEffect" presetClass="entr" presetID="10" presetSubtype="0">
                                  <p:stCondLst>
                                    <p:cond delay="250"/>
                                  </p:stCondLst>
                                  <p:childTnLst>
                                    <p:set>
                                      <p:cBhvr>
                                        <p:cTn dur="1" fill="hold" id="9">
                                          <p:stCondLst>
                                            <p:cond delay="0"/>
                                          </p:stCondLst>
                                        </p:cTn>
                                        <p:tgtEl>
                                          <p:spTgt spid="1050262"/>
                                        </p:tgtEl>
                                        <p:attrNameLst>
                                          <p:attrName>style.visibility</p:attrName>
                                        </p:attrNameLst>
                                      </p:cBhvr>
                                      <p:to>
                                        <p:strVal val="visible"/>
                                      </p:to>
                                    </p:set>
                                    <p:animEffect transition="in" filter="fade">
                                      <p:cBhvr>
                                        <p:cTn dur="500" id="10"/>
                                        <p:tgtEl>
                                          <p:spTgt spid="1050262"/>
                                        </p:tgtEl>
                                      </p:cBhvr>
                                    </p:animEffect>
                                  </p:childTnLst>
                                </p:cTn>
                              </p:par>
                              <p:par>
                                <p:cTn fill="hold" grpId="0" id="11" nodeType="withEffect" presetClass="entr" presetID="10" presetSubtype="0">
                                  <p:stCondLst>
                                    <p:cond delay="500"/>
                                  </p:stCondLst>
                                  <p:childTnLst>
                                    <p:set>
                                      <p:cBhvr>
                                        <p:cTn dur="1" fill="hold" id="12">
                                          <p:stCondLst>
                                            <p:cond delay="0"/>
                                          </p:stCondLst>
                                        </p:cTn>
                                        <p:tgtEl>
                                          <p:spTgt spid="1050263"/>
                                        </p:tgtEl>
                                        <p:attrNameLst>
                                          <p:attrName>style.visibility</p:attrName>
                                        </p:attrNameLst>
                                      </p:cBhvr>
                                      <p:to>
                                        <p:strVal val="visible"/>
                                      </p:to>
                                    </p:set>
                                    <p:animEffect transition="in" filter="fade">
                                      <p:cBhvr>
                                        <p:cTn dur="500" id="13"/>
                                        <p:tgtEl>
                                          <p:spTgt spid="1050263"/>
                                        </p:tgtEl>
                                      </p:cBhvr>
                                    </p:animEffect>
                                  </p:childTnLst>
                                </p:cTn>
                              </p:par>
                              <p:par>
                                <p:cTn fill="hold" grpId="0" id="14" nodeType="withEffect" presetClass="entr" presetID="10" presetSubtype="0">
                                  <p:stCondLst>
                                    <p:cond delay="750"/>
                                  </p:stCondLst>
                                  <p:childTnLst>
                                    <p:set>
                                      <p:cBhvr>
                                        <p:cTn dur="1" fill="hold" id="15">
                                          <p:stCondLst>
                                            <p:cond delay="0"/>
                                          </p:stCondLst>
                                        </p:cTn>
                                        <p:tgtEl>
                                          <p:spTgt spid="1050265"/>
                                        </p:tgtEl>
                                        <p:attrNameLst>
                                          <p:attrName>style.visibility</p:attrName>
                                        </p:attrNameLst>
                                      </p:cBhvr>
                                      <p:to>
                                        <p:strVal val="visible"/>
                                      </p:to>
                                    </p:set>
                                    <p:animEffect transition="in" filter="fade">
                                      <p:cBhvr>
                                        <p:cTn dur="500" id="16"/>
                                        <p:tgtEl>
                                          <p:spTgt spid="1050265"/>
                                        </p:tgtEl>
                                      </p:cBhvr>
                                    </p:animEffect>
                                  </p:childTnLst>
                                </p:cTn>
                              </p:par>
                              <p:par>
                                <p:cTn fill="hold" grpId="0" id="17" nodeType="withEffect" presetClass="entr" presetID="10" presetSubtype="0">
                                  <p:stCondLst>
                                    <p:cond delay="1000"/>
                                  </p:stCondLst>
                                  <p:childTnLst>
                                    <p:set>
                                      <p:cBhvr>
                                        <p:cTn dur="1" fill="hold" id="18">
                                          <p:stCondLst>
                                            <p:cond delay="0"/>
                                          </p:stCondLst>
                                        </p:cTn>
                                        <p:tgtEl>
                                          <p:spTgt spid="1050260"/>
                                        </p:tgtEl>
                                        <p:attrNameLst>
                                          <p:attrName>style.visibility</p:attrName>
                                        </p:attrNameLst>
                                      </p:cBhvr>
                                      <p:to>
                                        <p:strVal val="visible"/>
                                      </p:to>
                                    </p:set>
                                    <p:animEffect transition="in" filter="fade">
                                      <p:cBhvr>
                                        <p:cTn dur="500" id="19"/>
                                        <p:tgtEl>
                                          <p:spTgt spid="1050260"/>
                                        </p:tgtEl>
                                      </p:cBhvr>
                                    </p:animEffect>
                                  </p:childTnLst>
                                </p:cTn>
                              </p:par>
                              <p:par>
                                <p:cTn fill="hold" grpId="0" id="20" nodeType="withEffect" presetClass="entr" presetID="10" presetSubtype="0">
                                  <p:stCondLst>
                                    <p:cond delay="1250"/>
                                  </p:stCondLst>
                                  <p:childTnLst>
                                    <p:set>
                                      <p:cBhvr>
                                        <p:cTn dur="1" fill="hold" id="21">
                                          <p:stCondLst>
                                            <p:cond delay="0"/>
                                          </p:stCondLst>
                                        </p:cTn>
                                        <p:tgtEl>
                                          <p:spTgt spid="1050264"/>
                                        </p:tgtEl>
                                        <p:attrNameLst>
                                          <p:attrName>style.visibility</p:attrName>
                                        </p:attrNameLst>
                                      </p:cBhvr>
                                      <p:to>
                                        <p:strVal val="visible"/>
                                      </p:to>
                                    </p:set>
                                    <p:animEffect transition="in" filter="fade">
                                      <p:cBhvr>
                                        <p:cTn dur="500" id="22"/>
                                        <p:tgtEl>
                                          <p:spTgt spid="1050264"/>
                                        </p:tgtEl>
                                      </p:cBhvr>
                                    </p:animEffect>
                                  </p:childTnLst>
                                </p:cTn>
                              </p:par>
                            </p:childTnLst>
                          </p:cTn>
                        </p:par>
                        <p:par>
                          <p:cTn fill="hold" id="23">
                            <p:stCondLst>
                              <p:cond delay="1750"/>
                            </p:stCondLst>
                            <p:childTnLst>
                              <p:par>
                                <p:cTn decel="100000" fill="hold" grpId="0" id="24" nodeType="afterEffect" presetClass="entr" presetID="2" presetSubtype="1">
                                  <p:stCondLst>
                                    <p:cond delay="0"/>
                                  </p:stCondLst>
                                  <p:childTnLst>
                                    <p:set>
                                      <p:cBhvr>
                                        <p:cTn dur="1" fill="hold" id="25">
                                          <p:stCondLst>
                                            <p:cond delay="0"/>
                                          </p:stCondLst>
                                        </p:cTn>
                                        <p:tgtEl>
                                          <p:spTgt spid="1050266"/>
                                        </p:tgtEl>
                                        <p:attrNameLst>
                                          <p:attrName>style.visibility</p:attrName>
                                        </p:attrNameLst>
                                      </p:cBhvr>
                                      <p:to>
                                        <p:strVal val="visible"/>
                                      </p:to>
                                    </p:set>
                                    <p:anim calcmode="lin" valueType="num">
                                      <p:cBhvr additive="base">
                                        <p:cTn dur="500" fill="hold" id="26"/>
                                        <p:tgtEl>
                                          <p:spTgt spid="1050266"/>
                                        </p:tgtEl>
                                        <p:attrNameLst>
                                          <p:attrName>ppt_x</p:attrName>
                                        </p:attrNameLst>
                                      </p:cBhvr>
                                      <p:tavLst>
                                        <p:tav tm="0">
                                          <p:val>
                                            <p:strVal val="#ppt_x"/>
                                          </p:val>
                                        </p:tav>
                                        <p:tav tm="100000">
                                          <p:val>
                                            <p:strVal val="#ppt_x"/>
                                          </p:val>
                                        </p:tav>
                                      </p:tavLst>
                                    </p:anim>
                                    <p:anim calcmode="lin" valueType="num">
                                      <p:cBhvr additive="base">
                                        <p:cTn dur="500" fill="hold" id="27"/>
                                        <p:tgtEl>
                                          <p:spTgt spid="1050266"/>
                                        </p:tgtEl>
                                        <p:attrNameLst>
                                          <p:attrName>ppt_y</p:attrName>
                                        </p:attrNameLst>
                                      </p:cBhvr>
                                      <p:tavLst>
                                        <p:tav tm="0">
                                          <p:val>
                                            <p:strVal val="0-#ppt_h/2"/>
                                          </p:val>
                                        </p:tav>
                                        <p:tav tm="100000">
                                          <p:val>
                                            <p:strVal val="#ppt_y"/>
                                          </p:val>
                                        </p:tav>
                                      </p:tavLst>
                                    </p:anim>
                                  </p:childTnLst>
                                </p:cTn>
                              </p:par>
                            </p:childTnLst>
                          </p:cTn>
                        </p:par>
                        <p:par>
                          <p:cTn fill="hold" id="28">
                            <p:stCondLst>
                              <p:cond delay="2250"/>
                            </p:stCondLst>
                            <p:childTnLst>
                              <p:par>
                                <p:cTn fill="hold" grpId="0" id="29" nodeType="afterEffect" presetClass="entr" presetID="22" presetSubtype="8">
                                  <p:stCondLst>
                                    <p:cond delay="0"/>
                                  </p:stCondLst>
                                  <p:childTnLst>
                                    <p:set>
                                      <p:cBhvr>
                                        <p:cTn dur="1" fill="hold" id="30">
                                          <p:stCondLst>
                                            <p:cond delay="0"/>
                                          </p:stCondLst>
                                        </p:cTn>
                                        <p:tgtEl>
                                          <p:spTgt spid="1050267">
                                            <p:txEl>
                                              <p:pRg st="0" end="0"/>
                                            </p:txEl>
                                          </p:spTgt>
                                        </p:tgtEl>
                                        <p:attrNameLst>
                                          <p:attrName>style.visibility</p:attrName>
                                        </p:attrNameLst>
                                      </p:cBhvr>
                                      <p:to>
                                        <p:strVal val="visible"/>
                                      </p:to>
                                    </p:set>
                                    <p:animEffect transition="in" filter="wipe(left)">
                                      <p:cBhvr>
                                        <p:cTn dur="500" id="31"/>
                                        <p:tgtEl>
                                          <p:spTgt spid="1050267">
                                            <p:txEl>
                                              <p:pRg st="0" end="0"/>
                                            </p:txEl>
                                          </p:spTgt>
                                        </p:tgtEl>
                                      </p:cBhvr>
                                    </p:animEffect>
                                  </p:childTnLst>
                                </p:cTn>
                              </p:par>
                            </p:childTnLst>
                          </p:cTn>
                        </p:par>
                        <p:par>
                          <p:cTn fill="hold" id="32">
                            <p:stCondLst>
                              <p:cond delay="2750"/>
                            </p:stCondLst>
                            <p:childTnLst>
                              <p:par>
                                <p:cTn fill="hold" grpId="0" id="33" nodeType="afterEffect" presetClass="entr" presetID="22" presetSubtype="8">
                                  <p:stCondLst>
                                    <p:cond delay="0"/>
                                  </p:stCondLst>
                                  <p:childTnLst>
                                    <p:set>
                                      <p:cBhvr>
                                        <p:cTn dur="1" fill="hold" id="34">
                                          <p:stCondLst>
                                            <p:cond delay="0"/>
                                          </p:stCondLst>
                                        </p:cTn>
                                        <p:tgtEl>
                                          <p:spTgt spid="1050268">
                                            <p:txEl>
                                              <p:pRg st="0" end="0"/>
                                            </p:txEl>
                                          </p:spTgt>
                                        </p:tgtEl>
                                        <p:attrNameLst>
                                          <p:attrName>style.visibility</p:attrName>
                                        </p:attrNameLst>
                                      </p:cBhvr>
                                      <p:to>
                                        <p:strVal val="visible"/>
                                      </p:to>
                                    </p:set>
                                    <p:animEffect transition="in" filter="wipe(left)">
                                      <p:cBhvr>
                                        <p:cTn dur="500" id="35"/>
                                        <p:tgtEl>
                                          <p:spTgt spid="10502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260" grpId="0" animBg="1"/>
      <p:bldP spid="1050261" grpId="0" animBg="1"/>
      <p:bldP spid="1050262" grpId="0" animBg="1"/>
      <p:bldP spid="1050263" grpId="0" animBg="1"/>
      <p:bldP spid="1050264" grpId="0" animBg="1"/>
      <p:bldP spid="1050265" grpId="0" animBg="1"/>
      <p:bldP spid="1050266" grpId="0"/>
      <p:bldP spid="1050267" grpId="0" build="p">
        <p:tmplLst>
          <p:tmpl lvl="1">
            <p:tnLst>
              <p:par>
                <p:cTn fill="hold" nodeType="afterEffect" presetClass="entr" presetID="22" presetSubtype="8">
                  <p:stCondLst>
                    <p:cond delay="0"/>
                  </p:stCondLst>
                  <p:childTnLst>
                    <p:set>
                      <p:cBhvr>
                        <p:cTn dur="1" fill="hold">
                          <p:stCondLst>
                            <p:cond delay="0"/>
                          </p:stCondLst>
                        </p:cTn>
                        <p:tgtEl>
                          <p:spTgt spid="1050267"/>
                        </p:tgtEl>
                        <p:attrNameLst>
                          <p:attrName>style.visibility</p:attrName>
                        </p:attrNameLst>
                      </p:cBhvr>
                      <p:to>
                        <p:strVal val="visible"/>
                      </p:to>
                    </p:set>
                    <p:animEffect transition="in" filter="wipe(left)">
                      <p:cBhvr>
                        <p:cTn dur="500"/>
                        <p:tgtEl>
                          <p:spTgt spid="1050267"/>
                        </p:tgtEl>
                      </p:cBhvr>
                    </p:animEffect>
                  </p:childTnLst>
                </p:cTn>
              </p:par>
            </p:tnLst>
          </p:tmpl>
        </p:tmplLst>
      </p:bldP>
      <p:bldP spid="1050268" grpId="0" build="p">
        <p:tmplLst>
          <p:tmpl lvl="1">
            <p:tnLst>
              <p:par>
                <p:cTn fill="hold" nodeType="afterEffect" presetClass="entr" presetID="22" presetSubtype="8">
                  <p:stCondLst>
                    <p:cond delay="0"/>
                  </p:stCondLst>
                  <p:childTnLst>
                    <p:set>
                      <p:cBhvr>
                        <p:cTn dur="1" fill="hold">
                          <p:stCondLst>
                            <p:cond delay="0"/>
                          </p:stCondLst>
                        </p:cTn>
                        <p:tgtEl>
                          <p:spTgt spid="1050268"/>
                        </p:tgtEl>
                        <p:attrNameLst>
                          <p:attrName>style.visibility</p:attrName>
                        </p:attrNameLst>
                      </p:cBhvr>
                      <p:to>
                        <p:strVal val="visible"/>
                      </p:to>
                    </p:set>
                    <p:animEffect transition="in" filter="wipe(left)">
                      <p:cBhvr>
                        <p:cTn dur="500"/>
                        <p:tgtEl>
                          <p:spTgt spid="1050268"/>
                        </p:tgtEl>
                      </p:cBhvr>
                    </p:animEffect>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trategy">
    <p:spTree>
      <p:nvGrpSpPr>
        <p:cNvPr id="269" name=""/>
        <p:cNvGrpSpPr/>
        <p:nvPr/>
      </p:nvGrpSpPr>
      <p:grpSpPr>
        <a:xfrm>
          <a:off x="0" y="0"/>
          <a:ext cx="0" cy="0"/>
          <a:chOff x="0" y="0"/>
          <a:chExt cx="0" cy="0"/>
        </a:xfrm>
      </p:grpSpPr>
      <p:sp>
        <p:nvSpPr>
          <p:cNvPr id="1050368" name="正方形/長方形 9"/>
          <p:cNvSpPr/>
          <p:nvPr userDrawn="1"/>
        </p:nvSpPr>
        <p:spPr>
          <a:xfrm>
            <a:off x="-1" y="0"/>
            <a:ext cx="18286413" cy="111818"/>
          </a:xfrm>
          <a:prstGeom prst="rect"/>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369" name="正方形/長方形 10"/>
          <p:cNvSpPr/>
          <p:nvPr userDrawn="1"/>
        </p:nvSpPr>
        <p:spPr>
          <a:xfrm>
            <a:off x="0" y="5965370"/>
            <a:ext cx="18286413" cy="4321629"/>
          </a:xfrm>
          <a:prstGeom prst="rect"/>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pic>
        <p:nvPicPr>
          <p:cNvPr id="2097157" name="図 11"/>
          <p:cNvPicPr>
            <a:picLocks noChangeAspect="1"/>
          </p:cNvPicPr>
          <p:nvPr userDrawn="1"/>
        </p:nvPicPr>
        <p:blipFill>
          <a:blip xmlns:r="http://schemas.openxmlformats.org/officeDocument/2006/relationships" r:embed="rId1" cstate="print"/>
          <a:stretch>
            <a:fillRect/>
          </a:stretch>
        </p:blipFill>
        <p:spPr>
          <a:xfrm>
            <a:off x="2718462" y="4451598"/>
            <a:ext cx="1009181" cy="1513772"/>
          </a:xfrm>
          <a:prstGeom prst="rect"/>
        </p:spPr>
      </p:pic>
      <p:pic>
        <p:nvPicPr>
          <p:cNvPr id="2097158" name="図 12"/>
          <p:cNvPicPr>
            <a:picLocks noChangeAspect="1"/>
          </p:cNvPicPr>
          <p:nvPr userDrawn="1"/>
        </p:nvPicPr>
        <p:blipFill>
          <a:blip xmlns:r="http://schemas.openxmlformats.org/officeDocument/2006/relationships" r:embed="rId2" cstate="print"/>
          <a:stretch>
            <a:fillRect/>
          </a:stretch>
        </p:blipFill>
        <p:spPr>
          <a:xfrm>
            <a:off x="4941034" y="4457082"/>
            <a:ext cx="981758" cy="1508288"/>
          </a:xfrm>
          <a:prstGeom prst="rect"/>
        </p:spPr>
      </p:pic>
      <p:pic>
        <p:nvPicPr>
          <p:cNvPr id="2097159" name="図 13"/>
          <p:cNvPicPr>
            <a:picLocks noChangeAspect="1"/>
          </p:cNvPicPr>
          <p:nvPr userDrawn="1"/>
        </p:nvPicPr>
        <p:blipFill>
          <a:blip xmlns:r="http://schemas.openxmlformats.org/officeDocument/2006/relationships" r:embed="rId3" cstate="print"/>
          <a:stretch>
            <a:fillRect/>
          </a:stretch>
        </p:blipFill>
        <p:spPr>
          <a:xfrm>
            <a:off x="7165154" y="4160910"/>
            <a:ext cx="1206628" cy="1804459"/>
          </a:xfrm>
          <a:prstGeom prst="rect"/>
        </p:spPr>
      </p:pic>
      <p:pic>
        <p:nvPicPr>
          <p:cNvPr id="2097160" name="図 14"/>
          <p:cNvPicPr>
            <a:picLocks noChangeAspect="1"/>
          </p:cNvPicPr>
          <p:nvPr userDrawn="1"/>
        </p:nvPicPr>
        <p:blipFill>
          <a:blip xmlns:r="http://schemas.openxmlformats.org/officeDocument/2006/relationships" r:embed="rId4" cstate="print"/>
          <a:stretch>
            <a:fillRect/>
          </a:stretch>
        </p:blipFill>
        <p:spPr>
          <a:xfrm>
            <a:off x="9595418" y="3705682"/>
            <a:ext cx="1061284" cy="2259688"/>
          </a:xfrm>
          <a:prstGeom prst="rect"/>
        </p:spPr>
      </p:pic>
      <p:pic>
        <p:nvPicPr>
          <p:cNvPr id="2097161" name="図 15"/>
          <p:cNvPicPr>
            <a:picLocks noChangeAspect="1"/>
          </p:cNvPicPr>
          <p:nvPr userDrawn="1"/>
        </p:nvPicPr>
        <p:blipFill>
          <a:blip xmlns:r="http://schemas.openxmlformats.org/officeDocument/2006/relationships" r:embed="rId5" cstate="print"/>
          <a:stretch>
            <a:fillRect/>
          </a:stretch>
        </p:blipFill>
        <p:spPr>
          <a:xfrm>
            <a:off x="11894825" y="3628895"/>
            <a:ext cx="1173721" cy="2336475"/>
          </a:xfrm>
          <a:prstGeom prst="rect"/>
        </p:spPr>
      </p:pic>
      <p:pic>
        <p:nvPicPr>
          <p:cNvPr id="2097162" name="図 16"/>
          <p:cNvPicPr>
            <a:picLocks noChangeAspect="1"/>
          </p:cNvPicPr>
          <p:nvPr userDrawn="1"/>
        </p:nvPicPr>
        <p:blipFill>
          <a:blip xmlns:r="http://schemas.openxmlformats.org/officeDocument/2006/relationships" r:embed="rId6" cstate="print"/>
          <a:stretch>
            <a:fillRect/>
          </a:stretch>
        </p:blipFill>
        <p:spPr>
          <a:xfrm>
            <a:off x="14306314" y="3283360"/>
            <a:ext cx="1170979" cy="2682009"/>
          </a:xfrm>
          <a:prstGeom prst="rect"/>
        </p:spPr>
      </p:pic>
      <p:sp>
        <p:nvSpPr>
          <p:cNvPr id="1050370" name="テキスト プレースホルダー 6"/>
          <p:cNvSpPr>
            <a:spLocks noGrp="1"/>
          </p:cNvSpPr>
          <p:nvPr>
            <p:ph type="body" sz="quarter" idx="21" hasCustomPrompt="1"/>
          </p:nvPr>
        </p:nvSpPr>
        <p:spPr>
          <a:xfrm>
            <a:off x="1042793" y="2918326"/>
            <a:ext cx="4389120" cy="720080"/>
          </a:xfrm>
        </p:spPr>
        <p:txBody>
          <a:bodyPr anchor="ctr">
            <a:noAutofit/>
          </a:bodyPr>
          <a:lstStyle>
            <a:lvl1pPr algn="ctr">
              <a:defRPr baseline="0" sz="2800" i="0">
                <a:solidFill>
                  <a:schemeClr val="accent1"/>
                </a:solidFill>
                <a:latin typeface="Route 159 SemiBold" pitchFamily="50" charset="0"/>
              </a:defRPr>
            </a:lvl1pPr>
          </a:lstStyle>
          <a:p>
            <a:pPr lvl="0"/>
            <a:r>
              <a:rPr altLang="ja-JP" dirty="0" kumimoji="1" lang="en-US"/>
              <a:t>Text goes here</a:t>
            </a:r>
            <a:endParaRPr altLang="en-US" dirty="0" kumimoji="1" lang="ja-JP"/>
          </a:p>
        </p:txBody>
      </p:sp>
      <p:sp>
        <p:nvSpPr>
          <p:cNvPr id="1050371" name="テキスト プレースホルダー 6"/>
          <p:cNvSpPr>
            <a:spLocks noGrp="1"/>
          </p:cNvSpPr>
          <p:nvPr>
            <p:ph type="body" sz="quarter" idx="22" hasCustomPrompt="1"/>
          </p:nvPr>
        </p:nvSpPr>
        <p:spPr>
          <a:xfrm>
            <a:off x="3223052" y="2062221"/>
            <a:ext cx="4389120" cy="720080"/>
          </a:xfrm>
        </p:spPr>
        <p:txBody>
          <a:bodyPr anchor="ctr">
            <a:noAutofit/>
          </a:bodyPr>
          <a:lstStyle>
            <a:lvl1pPr algn="ctr">
              <a:defRPr baseline="0" sz="2800" i="0">
                <a:solidFill>
                  <a:schemeClr val="accent3"/>
                </a:solidFill>
                <a:latin typeface="Route 159 SemiBold" pitchFamily="50" charset="0"/>
              </a:defRPr>
            </a:lvl1pPr>
          </a:lstStyle>
          <a:p>
            <a:pPr lvl="0"/>
            <a:r>
              <a:rPr altLang="ja-JP" dirty="0" kumimoji="1" lang="en-US"/>
              <a:t>Text goes here</a:t>
            </a:r>
            <a:endParaRPr altLang="en-US" dirty="0" kumimoji="1" lang="ja-JP"/>
          </a:p>
        </p:txBody>
      </p:sp>
      <p:sp>
        <p:nvSpPr>
          <p:cNvPr id="1050372" name="テキスト プレースホルダー 6"/>
          <p:cNvSpPr>
            <a:spLocks noGrp="1"/>
          </p:cNvSpPr>
          <p:nvPr>
            <p:ph type="body" sz="quarter" idx="23" hasCustomPrompt="1"/>
          </p:nvPr>
        </p:nvSpPr>
        <p:spPr>
          <a:xfrm>
            <a:off x="10287125" y="1516812"/>
            <a:ext cx="4389120" cy="720080"/>
          </a:xfrm>
        </p:spPr>
        <p:txBody>
          <a:bodyPr anchor="ctr">
            <a:noAutofit/>
          </a:bodyPr>
          <a:lstStyle>
            <a:lvl1pPr algn="ctr">
              <a:defRPr baseline="0" sz="2800" i="0">
                <a:solidFill>
                  <a:schemeClr val="accent5"/>
                </a:solidFill>
                <a:latin typeface="Route 159 SemiBold" pitchFamily="50" charset="0"/>
              </a:defRPr>
            </a:lvl1pPr>
          </a:lstStyle>
          <a:p>
            <a:pPr lvl="0"/>
            <a:r>
              <a:rPr altLang="ja-JP" dirty="0" kumimoji="1" lang="en-US"/>
              <a:t>Text goes here</a:t>
            </a:r>
            <a:endParaRPr altLang="en-US" dirty="0" kumimoji="1" lang="ja-JP"/>
          </a:p>
        </p:txBody>
      </p:sp>
      <p:sp>
        <p:nvSpPr>
          <p:cNvPr id="1050373" name="テキスト プレースホルダー 6"/>
          <p:cNvSpPr>
            <a:spLocks noGrp="1"/>
          </p:cNvSpPr>
          <p:nvPr>
            <p:ph type="body" sz="quarter" idx="24" hasCustomPrompt="1"/>
          </p:nvPr>
        </p:nvSpPr>
        <p:spPr>
          <a:xfrm>
            <a:off x="7884580" y="2386311"/>
            <a:ext cx="4389120" cy="720080"/>
          </a:xfrm>
        </p:spPr>
        <p:txBody>
          <a:bodyPr anchor="ctr">
            <a:noAutofit/>
          </a:bodyPr>
          <a:lstStyle>
            <a:lvl1pPr algn="ctr">
              <a:defRPr baseline="0" sz="2800" i="0">
                <a:solidFill>
                  <a:schemeClr val="accent4"/>
                </a:solidFill>
                <a:latin typeface="Route 159 SemiBold" pitchFamily="50" charset="0"/>
              </a:defRPr>
            </a:lvl1pPr>
          </a:lstStyle>
          <a:p>
            <a:pPr lvl="0"/>
            <a:r>
              <a:rPr altLang="ja-JP" dirty="0" kumimoji="1" lang="en-US"/>
              <a:t>Text goes here</a:t>
            </a:r>
            <a:endParaRPr altLang="en-US" dirty="0" kumimoji="1" lang="ja-JP"/>
          </a:p>
        </p:txBody>
      </p:sp>
      <p:sp>
        <p:nvSpPr>
          <p:cNvPr id="1050374" name="テキスト プレースホルダー 6"/>
          <p:cNvSpPr>
            <a:spLocks noGrp="1"/>
          </p:cNvSpPr>
          <p:nvPr>
            <p:ph type="body" sz="quarter" idx="25" hasCustomPrompt="1"/>
          </p:nvPr>
        </p:nvSpPr>
        <p:spPr>
          <a:xfrm>
            <a:off x="5726308" y="1206116"/>
            <a:ext cx="4389120" cy="720080"/>
          </a:xfrm>
        </p:spPr>
        <p:txBody>
          <a:bodyPr anchor="ctr">
            <a:noAutofit/>
          </a:bodyPr>
          <a:lstStyle>
            <a:lvl1pPr algn="ctr">
              <a:defRPr baseline="0" sz="2800" i="0">
                <a:solidFill>
                  <a:schemeClr val="accent2"/>
                </a:solidFill>
                <a:latin typeface="Route 159 SemiBold" pitchFamily="50" charset="0"/>
              </a:defRPr>
            </a:lvl1pPr>
          </a:lstStyle>
          <a:p>
            <a:pPr lvl="0"/>
            <a:r>
              <a:rPr altLang="ja-JP" dirty="0" kumimoji="1" lang="en-US"/>
              <a:t>Text goes here</a:t>
            </a:r>
            <a:endParaRPr altLang="en-US" dirty="0" kumimoji="1" lang="ja-JP"/>
          </a:p>
        </p:txBody>
      </p:sp>
      <p:sp>
        <p:nvSpPr>
          <p:cNvPr id="1050375" name="テキスト プレースホルダー 6"/>
          <p:cNvSpPr>
            <a:spLocks noGrp="1"/>
          </p:cNvSpPr>
          <p:nvPr>
            <p:ph type="body" sz="quarter" idx="26" hasCustomPrompt="1"/>
          </p:nvPr>
        </p:nvSpPr>
        <p:spPr>
          <a:xfrm>
            <a:off x="12697243" y="647313"/>
            <a:ext cx="4389120" cy="720080"/>
          </a:xfrm>
        </p:spPr>
        <p:txBody>
          <a:bodyPr anchor="ctr">
            <a:noAutofit/>
          </a:bodyPr>
          <a:lstStyle>
            <a:lvl1pPr algn="ctr">
              <a:defRPr baseline="0" sz="2800" i="0">
                <a:solidFill>
                  <a:schemeClr val="accent6"/>
                </a:solidFill>
                <a:latin typeface="Route 159 SemiBold" pitchFamily="50" charset="0"/>
              </a:defRPr>
            </a:lvl1pPr>
          </a:lstStyle>
          <a:p>
            <a:pPr lvl="0"/>
            <a:r>
              <a:rPr altLang="ja-JP" dirty="0" kumimoji="1" lang="en-US"/>
              <a:t>Text goes here</a:t>
            </a:r>
            <a:endParaRPr altLang="en-US" dirty="0" kumimoji="1" lang="ja-JP"/>
          </a:p>
        </p:txBody>
      </p:sp>
      <p:cxnSp>
        <p:nvCxnSpPr>
          <p:cNvPr id="3145735" name="直線コネクタ 35"/>
          <p:cNvCxnSpPr>
            <a:cxnSpLocks/>
            <a:stCxn id="1050370" idx="2"/>
          </p:cNvCxnSpPr>
          <p:nvPr userDrawn="1"/>
        </p:nvCxnSpPr>
        <p:spPr>
          <a:xfrm>
            <a:off x="3237353" y="3638406"/>
            <a:ext cx="0" cy="672337"/>
          </a:xfrm>
          <a:prstGeom prst="line"/>
          <a:ln w="28575">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3145736" name="直線コネクタ 39"/>
          <p:cNvCxnSpPr>
            <a:cxnSpLocks/>
          </p:cNvCxnSpPr>
          <p:nvPr userDrawn="1"/>
        </p:nvCxnSpPr>
        <p:spPr>
          <a:xfrm>
            <a:off x="5425323" y="2917371"/>
            <a:ext cx="0" cy="1383775"/>
          </a:xfrm>
          <a:prstGeom prst="line"/>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3145737" name="直線コネクタ 41"/>
          <p:cNvCxnSpPr>
            <a:cxnSpLocks/>
          </p:cNvCxnSpPr>
          <p:nvPr userDrawn="1"/>
        </p:nvCxnSpPr>
        <p:spPr>
          <a:xfrm>
            <a:off x="7903696" y="2046514"/>
            <a:ext cx="0" cy="1898912"/>
          </a:xfrm>
          <a:prstGeom prst="line"/>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3145738" name="直線コネクタ 43"/>
          <p:cNvCxnSpPr>
            <a:cxnSpLocks/>
          </p:cNvCxnSpPr>
          <p:nvPr userDrawn="1"/>
        </p:nvCxnSpPr>
        <p:spPr>
          <a:xfrm>
            <a:off x="10068670" y="3148370"/>
            <a:ext cx="0" cy="335059"/>
          </a:xfrm>
          <a:prstGeom prst="line"/>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3145739" name="直線コネクタ 45"/>
          <p:cNvCxnSpPr>
            <a:cxnSpLocks/>
          </p:cNvCxnSpPr>
          <p:nvPr userDrawn="1"/>
        </p:nvCxnSpPr>
        <p:spPr>
          <a:xfrm>
            <a:off x="12481685" y="2261998"/>
            <a:ext cx="0" cy="1221431"/>
          </a:xfrm>
          <a:prstGeom prst="line"/>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3145740" name="直線コネクタ 47"/>
          <p:cNvCxnSpPr>
            <a:cxnSpLocks/>
          </p:cNvCxnSpPr>
          <p:nvPr userDrawn="1"/>
        </p:nvCxnSpPr>
        <p:spPr>
          <a:xfrm>
            <a:off x="14906985" y="1384448"/>
            <a:ext cx="0" cy="1763922"/>
          </a:xfrm>
          <a:prstGeom prst="line"/>
          <a:ln w="28575">
            <a:solidFill>
              <a:schemeClr val="accent6"/>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050376" name="タイトル 1"/>
          <p:cNvSpPr>
            <a:spLocks noGrp="1"/>
          </p:cNvSpPr>
          <p:nvPr>
            <p:ph type="title" hasCustomPrompt="1"/>
          </p:nvPr>
        </p:nvSpPr>
        <p:spPr>
          <a:xfrm>
            <a:off x="725714" y="6321681"/>
            <a:ext cx="16822057" cy="1350907"/>
          </a:xfrm>
        </p:spPr>
        <p:txBody>
          <a:bodyPr anchor="b">
            <a:normAutofit/>
          </a:bodyPr>
          <a:lstStyle>
            <a:lvl1pPr algn="ctr">
              <a:defRPr baseline="0" sz="6600">
                <a:solidFill>
                  <a:schemeClr val="bg1"/>
                </a:solidFill>
                <a:latin typeface="Route 159 UltraLight" pitchFamily="50" charset="0"/>
              </a:defRPr>
            </a:lvl1pPr>
          </a:lstStyle>
          <a:p>
            <a:r>
              <a:rPr altLang="ja-JP" dirty="0" kumimoji="1" lang="en-US"/>
              <a:t>Text goes here</a:t>
            </a:r>
            <a:endParaRPr altLang="en-US" dirty="0" kumimoji="1" lang="ja-JP"/>
          </a:p>
        </p:txBody>
      </p:sp>
      <p:sp>
        <p:nvSpPr>
          <p:cNvPr id="1050377" name="正方形/長方形 53"/>
          <p:cNvSpPr/>
          <p:nvPr userDrawn="1"/>
        </p:nvSpPr>
        <p:spPr>
          <a:xfrm>
            <a:off x="7522233" y="7687812"/>
            <a:ext cx="3240360" cy="7200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378" name="テキスト プレースホルダー 6"/>
          <p:cNvSpPr>
            <a:spLocks noGrp="1"/>
          </p:cNvSpPr>
          <p:nvPr>
            <p:ph type="body" sz="quarter" idx="42" hasCustomPrompt="1"/>
          </p:nvPr>
        </p:nvSpPr>
        <p:spPr>
          <a:xfrm>
            <a:off x="430238" y="7982857"/>
            <a:ext cx="17425936" cy="1669143"/>
          </a:xfrm>
        </p:spPr>
        <p:txBody>
          <a:bodyPr>
            <a:noAutofit/>
          </a:bodyPr>
          <a:lstStyle>
            <a:lvl1pPr algn="ctr">
              <a:defRPr baseline="0" b="0" sz="2000" i="0" u="none">
                <a:solidFill>
                  <a:schemeClr val="bg1"/>
                </a:solidFill>
                <a:latin typeface="+mn-lt"/>
                <a:cs typeface="Open Sans Light" panose="020B0306030504020204" pitchFamily="34" charset="0"/>
              </a:defRPr>
            </a:lvl1pPr>
          </a:lstStyle>
          <a:p>
            <a:pPr lvl="0"/>
            <a:r>
              <a:rPr altLang="ja-JP" dirty="0" kumimoji="1" lang="en-US"/>
              <a:t>Description goes here</a:t>
            </a:r>
            <a:endParaRPr altLang="en-US" dirty="0"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16" presetSubtype="37">
                                  <p:stCondLst>
                                    <p:cond delay="0"/>
                                  </p:stCondLst>
                                  <p:childTnLst>
                                    <p:set>
                                      <p:cBhvr>
                                        <p:cTn dur="1" fill="hold" id="6">
                                          <p:stCondLst>
                                            <p:cond delay="0"/>
                                          </p:stCondLst>
                                        </p:cTn>
                                        <p:tgtEl>
                                          <p:spTgt spid="1050369"/>
                                        </p:tgtEl>
                                        <p:attrNameLst>
                                          <p:attrName>style.visibility</p:attrName>
                                        </p:attrNameLst>
                                      </p:cBhvr>
                                      <p:to>
                                        <p:strVal val="visible"/>
                                      </p:to>
                                    </p:set>
                                    <p:animEffect transition="in" filter="barn(outVertical)">
                                      <p:cBhvr>
                                        <p:cTn dur="500" id="7"/>
                                        <p:tgtEl>
                                          <p:spTgt spid="1050369"/>
                                        </p:tgtEl>
                                      </p:cBhvr>
                                    </p:animEffect>
                                  </p:childTnLst>
                                </p:cTn>
                              </p:par>
                            </p:childTnLst>
                          </p:cTn>
                        </p:par>
                        <p:par>
                          <p:cTn fill="hold" id="8">
                            <p:stCondLst>
                              <p:cond delay="500"/>
                            </p:stCondLst>
                            <p:childTnLst>
                              <p:par>
                                <p:cTn decel="100000" fill="hold" id="9" nodeType="afterEffect" presetClass="entr" presetID="2" presetSubtype="1">
                                  <p:stCondLst>
                                    <p:cond delay="0"/>
                                  </p:stCondLst>
                                  <p:childTnLst>
                                    <p:set>
                                      <p:cBhvr>
                                        <p:cTn dur="1" fill="hold" id="10">
                                          <p:stCondLst>
                                            <p:cond delay="0"/>
                                          </p:stCondLst>
                                        </p:cTn>
                                        <p:tgtEl>
                                          <p:spTgt spid="2097157"/>
                                        </p:tgtEl>
                                        <p:attrNameLst>
                                          <p:attrName>style.visibility</p:attrName>
                                        </p:attrNameLst>
                                      </p:cBhvr>
                                      <p:to>
                                        <p:strVal val="visible"/>
                                      </p:to>
                                    </p:set>
                                    <p:anim calcmode="lin" valueType="num">
                                      <p:cBhvr additive="base">
                                        <p:cTn dur="750" fill="hold" id="11"/>
                                        <p:tgtEl>
                                          <p:spTgt spid="2097157"/>
                                        </p:tgtEl>
                                        <p:attrNameLst>
                                          <p:attrName>ppt_x</p:attrName>
                                        </p:attrNameLst>
                                      </p:cBhvr>
                                      <p:tavLst>
                                        <p:tav tm="0">
                                          <p:val>
                                            <p:strVal val="#ppt_x"/>
                                          </p:val>
                                        </p:tav>
                                        <p:tav tm="100000">
                                          <p:val>
                                            <p:strVal val="#ppt_x"/>
                                          </p:val>
                                        </p:tav>
                                      </p:tavLst>
                                    </p:anim>
                                    <p:anim calcmode="lin" valueType="num">
                                      <p:cBhvr additive="base">
                                        <p:cTn dur="750" fill="hold" id="12"/>
                                        <p:tgtEl>
                                          <p:spTgt spid="2097157"/>
                                        </p:tgtEl>
                                        <p:attrNameLst>
                                          <p:attrName>ppt_y</p:attrName>
                                        </p:attrNameLst>
                                      </p:cBhvr>
                                      <p:tavLst>
                                        <p:tav tm="0">
                                          <p:val>
                                            <p:strVal val="0-#ppt_h/2"/>
                                          </p:val>
                                        </p:tav>
                                        <p:tav tm="100000">
                                          <p:val>
                                            <p:strVal val="#ppt_y"/>
                                          </p:val>
                                        </p:tav>
                                      </p:tavLst>
                                    </p:anim>
                                  </p:childTnLst>
                                </p:cTn>
                              </p:par>
                            </p:childTnLst>
                          </p:cTn>
                        </p:par>
                        <p:par>
                          <p:cTn fill="hold" id="13">
                            <p:stCondLst>
                              <p:cond delay="1250"/>
                            </p:stCondLst>
                            <p:childTnLst>
                              <p:par>
                                <p:cTn fill="hold" id="14" nodeType="afterEffect" presetClass="entr" presetID="22" presetSubtype="4">
                                  <p:stCondLst>
                                    <p:cond delay="0"/>
                                  </p:stCondLst>
                                  <p:childTnLst>
                                    <p:set>
                                      <p:cBhvr>
                                        <p:cTn dur="1" fill="hold" id="15">
                                          <p:stCondLst>
                                            <p:cond delay="0"/>
                                          </p:stCondLst>
                                        </p:cTn>
                                        <p:tgtEl>
                                          <p:spTgt spid="3145735"/>
                                        </p:tgtEl>
                                        <p:attrNameLst>
                                          <p:attrName>style.visibility</p:attrName>
                                        </p:attrNameLst>
                                      </p:cBhvr>
                                      <p:to>
                                        <p:strVal val="visible"/>
                                      </p:to>
                                    </p:set>
                                    <p:animEffect transition="in" filter="wipe(down)">
                                      <p:cBhvr>
                                        <p:cTn dur="500" id="16"/>
                                        <p:tgtEl>
                                          <p:spTgt spid="3145735"/>
                                        </p:tgtEl>
                                      </p:cBhvr>
                                    </p:animEffect>
                                  </p:childTnLst>
                                </p:cTn>
                              </p:par>
                            </p:childTnLst>
                          </p:cTn>
                        </p:par>
                        <p:par>
                          <p:cTn fill="hold" id="17">
                            <p:stCondLst>
                              <p:cond delay="1750"/>
                            </p:stCondLst>
                            <p:childTnLst>
                              <p:par>
                                <p:cTn fill="hold" grpId="0" id="18" nodeType="afterEffect" presetClass="entr" presetID="53" presetSubtype="16">
                                  <p:stCondLst>
                                    <p:cond delay="0"/>
                                  </p:stCondLst>
                                  <p:iterate type="lt">
                                    <p:tmPct val="5000"/>
                                  </p:iterate>
                                  <p:childTnLst>
                                    <p:set>
                                      <p:cBhvr>
                                        <p:cTn dur="1" fill="hold" id="19">
                                          <p:stCondLst>
                                            <p:cond delay="0"/>
                                          </p:stCondLst>
                                        </p:cTn>
                                        <p:tgtEl>
                                          <p:spTgt spid="1050370">
                                            <p:txEl>
                                              <p:pRg st="0" end="0"/>
                                            </p:txEl>
                                          </p:spTgt>
                                        </p:tgtEl>
                                        <p:attrNameLst>
                                          <p:attrName>style.visibility</p:attrName>
                                        </p:attrNameLst>
                                      </p:cBhvr>
                                      <p:to>
                                        <p:strVal val="visible"/>
                                      </p:to>
                                    </p:set>
                                    <p:anim calcmode="lin" valueType="num">
                                      <p:cBhvr>
                                        <p:cTn dur="500" fill="hold" id="20"/>
                                        <p:tgtEl>
                                          <p:spTgt spid="1050370">
                                            <p:txEl>
                                              <p:pRg st="0" end="0"/>
                                            </p:txEl>
                                          </p:spTgt>
                                        </p:tgtEl>
                                        <p:attrNameLst>
                                          <p:attrName>ppt_w</p:attrName>
                                        </p:attrNameLst>
                                      </p:cBhvr>
                                      <p:tavLst>
                                        <p:tav tm="0">
                                          <p:val>
                                            <p:fltVal val="0.0"/>
                                          </p:val>
                                        </p:tav>
                                        <p:tav tm="100000">
                                          <p:val>
                                            <p:strVal val="#ppt_w"/>
                                          </p:val>
                                        </p:tav>
                                      </p:tavLst>
                                    </p:anim>
                                    <p:anim calcmode="lin" valueType="num">
                                      <p:cBhvr>
                                        <p:cTn dur="500" fill="hold" id="21"/>
                                        <p:tgtEl>
                                          <p:spTgt spid="1050370">
                                            <p:txEl>
                                              <p:pRg st="0" end="0"/>
                                            </p:txEl>
                                          </p:spTgt>
                                        </p:tgtEl>
                                        <p:attrNameLst>
                                          <p:attrName>ppt_h</p:attrName>
                                        </p:attrNameLst>
                                      </p:cBhvr>
                                      <p:tavLst>
                                        <p:tav tm="0">
                                          <p:val>
                                            <p:fltVal val="0.0"/>
                                          </p:val>
                                        </p:tav>
                                        <p:tav tm="100000">
                                          <p:val>
                                            <p:strVal val="#ppt_h"/>
                                          </p:val>
                                        </p:tav>
                                      </p:tavLst>
                                    </p:anim>
                                    <p:animEffect transition="in" filter="fade">
                                      <p:cBhvr>
                                        <p:cTn dur="500" id="22"/>
                                        <p:tgtEl>
                                          <p:spTgt spid="1050370">
                                            <p:txEl>
                                              <p:pRg st="0" end="0"/>
                                            </p:txEl>
                                          </p:spTgt>
                                        </p:tgtEl>
                                      </p:cBhvr>
                                    </p:animEffect>
                                  </p:childTnLst>
                                </p:cTn>
                              </p:par>
                            </p:childTnLst>
                          </p:cTn>
                        </p:par>
                        <p:par>
                          <p:cTn fill="hold" id="23">
                            <p:stCondLst>
                              <p:cond delay="2525"/>
                            </p:stCondLst>
                            <p:childTnLst>
                              <p:par>
                                <p:cTn decel="100000" fill="hold" id="24" nodeType="afterEffect" presetClass="entr" presetID="2" presetSubtype="1">
                                  <p:stCondLst>
                                    <p:cond delay="0"/>
                                  </p:stCondLst>
                                  <p:childTnLst>
                                    <p:set>
                                      <p:cBhvr>
                                        <p:cTn dur="1" fill="hold" id="25">
                                          <p:stCondLst>
                                            <p:cond delay="0"/>
                                          </p:stCondLst>
                                        </p:cTn>
                                        <p:tgtEl>
                                          <p:spTgt spid="2097158"/>
                                        </p:tgtEl>
                                        <p:attrNameLst>
                                          <p:attrName>style.visibility</p:attrName>
                                        </p:attrNameLst>
                                      </p:cBhvr>
                                      <p:to>
                                        <p:strVal val="visible"/>
                                      </p:to>
                                    </p:set>
                                    <p:anim calcmode="lin" valueType="num">
                                      <p:cBhvr additive="base">
                                        <p:cTn dur="750" fill="hold" id="26"/>
                                        <p:tgtEl>
                                          <p:spTgt spid="2097158"/>
                                        </p:tgtEl>
                                        <p:attrNameLst>
                                          <p:attrName>ppt_x</p:attrName>
                                        </p:attrNameLst>
                                      </p:cBhvr>
                                      <p:tavLst>
                                        <p:tav tm="0">
                                          <p:val>
                                            <p:strVal val="#ppt_x"/>
                                          </p:val>
                                        </p:tav>
                                        <p:tav tm="100000">
                                          <p:val>
                                            <p:strVal val="#ppt_x"/>
                                          </p:val>
                                        </p:tav>
                                      </p:tavLst>
                                    </p:anim>
                                    <p:anim calcmode="lin" valueType="num">
                                      <p:cBhvr additive="base">
                                        <p:cTn dur="750" fill="hold" id="27"/>
                                        <p:tgtEl>
                                          <p:spTgt spid="2097158"/>
                                        </p:tgtEl>
                                        <p:attrNameLst>
                                          <p:attrName>ppt_y</p:attrName>
                                        </p:attrNameLst>
                                      </p:cBhvr>
                                      <p:tavLst>
                                        <p:tav tm="0">
                                          <p:val>
                                            <p:strVal val="0-#ppt_h/2"/>
                                          </p:val>
                                        </p:tav>
                                        <p:tav tm="100000">
                                          <p:val>
                                            <p:strVal val="#ppt_y"/>
                                          </p:val>
                                        </p:tav>
                                      </p:tavLst>
                                    </p:anim>
                                  </p:childTnLst>
                                </p:cTn>
                              </p:par>
                            </p:childTnLst>
                          </p:cTn>
                        </p:par>
                        <p:par>
                          <p:cTn fill="hold" id="28">
                            <p:stCondLst>
                              <p:cond delay="3275"/>
                            </p:stCondLst>
                            <p:childTnLst>
                              <p:par>
                                <p:cTn fill="hold" id="29" nodeType="afterEffect" presetClass="entr" presetID="22" presetSubtype="4">
                                  <p:stCondLst>
                                    <p:cond delay="0"/>
                                  </p:stCondLst>
                                  <p:childTnLst>
                                    <p:set>
                                      <p:cBhvr>
                                        <p:cTn dur="1" fill="hold" id="30">
                                          <p:stCondLst>
                                            <p:cond delay="0"/>
                                          </p:stCondLst>
                                        </p:cTn>
                                        <p:tgtEl>
                                          <p:spTgt spid="3145736"/>
                                        </p:tgtEl>
                                        <p:attrNameLst>
                                          <p:attrName>style.visibility</p:attrName>
                                        </p:attrNameLst>
                                      </p:cBhvr>
                                      <p:to>
                                        <p:strVal val="visible"/>
                                      </p:to>
                                    </p:set>
                                    <p:animEffect transition="in" filter="wipe(down)">
                                      <p:cBhvr>
                                        <p:cTn dur="500" id="31"/>
                                        <p:tgtEl>
                                          <p:spTgt spid="3145736"/>
                                        </p:tgtEl>
                                      </p:cBhvr>
                                    </p:animEffect>
                                  </p:childTnLst>
                                </p:cTn>
                              </p:par>
                            </p:childTnLst>
                          </p:cTn>
                        </p:par>
                        <p:par>
                          <p:cTn fill="hold" id="32">
                            <p:stCondLst>
                              <p:cond delay="3775"/>
                            </p:stCondLst>
                            <p:childTnLst>
                              <p:par>
                                <p:cTn fill="hold" grpId="0" id="33" nodeType="afterEffect" presetClass="entr" presetID="53" presetSubtype="16">
                                  <p:stCondLst>
                                    <p:cond delay="0"/>
                                  </p:stCondLst>
                                  <p:iterate type="lt">
                                    <p:tmPct val="5000"/>
                                  </p:iterate>
                                  <p:childTnLst>
                                    <p:set>
                                      <p:cBhvr>
                                        <p:cTn dur="1" fill="hold" id="34">
                                          <p:stCondLst>
                                            <p:cond delay="0"/>
                                          </p:stCondLst>
                                        </p:cTn>
                                        <p:tgtEl>
                                          <p:spTgt spid="1050371">
                                            <p:txEl>
                                              <p:pRg st="0" end="0"/>
                                            </p:txEl>
                                          </p:spTgt>
                                        </p:tgtEl>
                                        <p:attrNameLst>
                                          <p:attrName>style.visibility</p:attrName>
                                        </p:attrNameLst>
                                      </p:cBhvr>
                                      <p:to>
                                        <p:strVal val="visible"/>
                                      </p:to>
                                    </p:set>
                                    <p:anim calcmode="lin" valueType="num">
                                      <p:cBhvr>
                                        <p:cTn dur="500" fill="hold" id="35"/>
                                        <p:tgtEl>
                                          <p:spTgt spid="1050371">
                                            <p:txEl>
                                              <p:pRg st="0" end="0"/>
                                            </p:txEl>
                                          </p:spTgt>
                                        </p:tgtEl>
                                        <p:attrNameLst>
                                          <p:attrName>ppt_w</p:attrName>
                                        </p:attrNameLst>
                                      </p:cBhvr>
                                      <p:tavLst>
                                        <p:tav tm="0">
                                          <p:val>
                                            <p:fltVal val="0.0"/>
                                          </p:val>
                                        </p:tav>
                                        <p:tav tm="100000">
                                          <p:val>
                                            <p:strVal val="#ppt_w"/>
                                          </p:val>
                                        </p:tav>
                                      </p:tavLst>
                                    </p:anim>
                                    <p:anim calcmode="lin" valueType="num">
                                      <p:cBhvr>
                                        <p:cTn dur="500" fill="hold" id="36"/>
                                        <p:tgtEl>
                                          <p:spTgt spid="1050371">
                                            <p:txEl>
                                              <p:pRg st="0" end="0"/>
                                            </p:txEl>
                                          </p:spTgt>
                                        </p:tgtEl>
                                        <p:attrNameLst>
                                          <p:attrName>ppt_h</p:attrName>
                                        </p:attrNameLst>
                                      </p:cBhvr>
                                      <p:tavLst>
                                        <p:tav tm="0">
                                          <p:val>
                                            <p:fltVal val="0.0"/>
                                          </p:val>
                                        </p:tav>
                                        <p:tav tm="100000">
                                          <p:val>
                                            <p:strVal val="#ppt_h"/>
                                          </p:val>
                                        </p:tav>
                                      </p:tavLst>
                                    </p:anim>
                                    <p:animEffect transition="in" filter="fade">
                                      <p:cBhvr>
                                        <p:cTn dur="500" id="37"/>
                                        <p:tgtEl>
                                          <p:spTgt spid="1050371">
                                            <p:txEl>
                                              <p:pRg st="0" end="0"/>
                                            </p:txEl>
                                          </p:spTgt>
                                        </p:tgtEl>
                                      </p:cBhvr>
                                    </p:animEffect>
                                  </p:childTnLst>
                                </p:cTn>
                              </p:par>
                            </p:childTnLst>
                          </p:cTn>
                        </p:par>
                        <p:par>
                          <p:cTn fill="hold" id="38">
                            <p:stCondLst>
                              <p:cond delay="4550"/>
                            </p:stCondLst>
                            <p:childTnLst>
                              <p:par>
                                <p:cTn decel="100000" fill="hold" id="39" nodeType="afterEffect" presetClass="entr" presetID="2" presetSubtype="1">
                                  <p:stCondLst>
                                    <p:cond delay="0"/>
                                  </p:stCondLst>
                                  <p:childTnLst>
                                    <p:set>
                                      <p:cBhvr>
                                        <p:cTn dur="1" fill="hold" id="40">
                                          <p:stCondLst>
                                            <p:cond delay="0"/>
                                          </p:stCondLst>
                                        </p:cTn>
                                        <p:tgtEl>
                                          <p:spTgt spid="2097159"/>
                                        </p:tgtEl>
                                        <p:attrNameLst>
                                          <p:attrName>style.visibility</p:attrName>
                                        </p:attrNameLst>
                                      </p:cBhvr>
                                      <p:to>
                                        <p:strVal val="visible"/>
                                      </p:to>
                                    </p:set>
                                    <p:anim calcmode="lin" valueType="num">
                                      <p:cBhvr additive="base">
                                        <p:cTn dur="750" fill="hold" id="41"/>
                                        <p:tgtEl>
                                          <p:spTgt spid="2097159"/>
                                        </p:tgtEl>
                                        <p:attrNameLst>
                                          <p:attrName>ppt_x</p:attrName>
                                        </p:attrNameLst>
                                      </p:cBhvr>
                                      <p:tavLst>
                                        <p:tav tm="0">
                                          <p:val>
                                            <p:strVal val="#ppt_x"/>
                                          </p:val>
                                        </p:tav>
                                        <p:tav tm="100000">
                                          <p:val>
                                            <p:strVal val="#ppt_x"/>
                                          </p:val>
                                        </p:tav>
                                      </p:tavLst>
                                    </p:anim>
                                    <p:anim calcmode="lin" valueType="num">
                                      <p:cBhvr additive="base">
                                        <p:cTn dur="750" fill="hold" id="42"/>
                                        <p:tgtEl>
                                          <p:spTgt spid="2097159"/>
                                        </p:tgtEl>
                                        <p:attrNameLst>
                                          <p:attrName>ppt_y</p:attrName>
                                        </p:attrNameLst>
                                      </p:cBhvr>
                                      <p:tavLst>
                                        <p:tav tm="0">
                                          <p:val>
                                            <p:strVal val="0-#ppt_h/2"/>
                                          </p:val>
                                        </p:tav>
                                        <p:tav tm="100000">
                                          <p:val>
                                            <p:strVal val="#ppt_y"/>
                                          </p:val>
                                        </p:tav>
                                      </p:tavLst>
                                    </p:anim>
                                  </p:childTnLst>
                                </p:cTn>
                              </p:par>
                            </p:childTnLst>
                          </p:cTn>
                        </p:par>
                        <p:par>
                          <p:cTn fill="hold" id="43">
                            <p:stCondLst>
                              <p:cond delay="5300"/>
                            </p:stCondLst>
                            <p:childTnLst>
                              <p:par>
                                <p:cTn fill="hold" id="44" nodeType="afterEffect" presetClass="entr" presetID="22" presetSubtype="4">
                                  <p:stCondLst>
                                    <p:cond delay="0"/>
                                  </p:stCondLst>
                                  <p:childTnLst>
                                    <p:set>
                                      <p:cBhvr>
                                        <p:cTn dur="1" fill="hold" id="45">
                                          <p:stCondLst>
                                            <p:cond delay="0"/>
                                          </p:stCondLst>
                                        </p:cTn>
                                        <p:tgtEl>
                                          <p:spTgt spid="3145737"/>
                                        </p:tgtEl>
                                        <p:attrNameLst>
                                          <p:attrName>style.visibility</p:attrName>
                                        </p:attrNameLst>
                                      </p:cBhvr>
                                      <p:to>
                                        <p:strVal val="visible"/>
                                      </p:to>
                                    </p:set>
                                    <p:animEffect transition="in" filter="wipe(down)">
                                      <p:cBhvr>
                                        <p:cTn dur="500" id="46"/>
                                        <p:tgtEl>
                                          <p:spTgt spid="3145737"/>
                                        </p:tgtEl>
                                      </p:cBhvr>
                                    </p:animEffect>
                                  </p:childTnLst>
                                </p:cTn>
                              </p:par>
                            </p:childTnLst>
                          </p:cTn>
                        </p:par>
                        <p:par>
                          <p:cTn fill="hold" id="47">
                            <p:stCondLst>
                              <p:cond delay="5800"/>
                            </p:stCondLst>
                            <p:childTnLst>
                              <p:par>
                                <p:cTn fill="hold" grpId="0" id="48" nodeType="afterEffect" presetClass="entr" presetID="53" presetSubtype="16">
                                  <p:stCondLst>
                                    <p:cond delay="0"/>
                                  </p:stCondLst>
                                  <p:iterate type="lt">
                                    <p:tmPct val="5000"/>
                                  </p:iterate>
                                  <p:childTnLst>
                                    <p:set>
                                      <p:cBhvr>
                                        <p:cTn dur="1" fill="hold" id="49">
                                          <p:stCondLst>
                                            <p:cond delay="0"/>
                                          </p:stCondLst>
                                        </p:cTn>
                                        <p:tgtEl>
                                          <p:spTgt spid="1050374">
                                            <p:txEl>
                                              <p:pRg st="0" end="0"/>
                                            </p:txEl>
                                          </p:spTgt>
                                        </p:tgtEl>
                                        <p:attrNameLst>
                                          <p:attrName>style.visibility</p:attrName>
                                        </p:attrNameLst>
                                      </p:cBhvr>
                                      <p:to>
                                        <p:strVal val="visible"/>
                                      </p:to>
                                    </p:set>
                                    <p:anim calcmode="lin" valueType="num">
                                      <p:cBhvr>
                                        <p:cTn dur="500" fill="hold" id="50"/>
                                        <p:tgtEl>
                                          <p:spTgt spid="1050374">
                                            <p:txEl>
                                              <p:pRg st="0" end="0"/>
                                            </p:txEl>
                                          </p:spTgt>
                                        </p:tgtEl>
                                        <p:attrNameLst>
                                          <p:attrName>ppt_w</p:attrName>
                                        </p:attrNameLst>
                                      </p:cBhvr>
                                      <p:tavLst>
                                        <p:tav tm="0">
                                          <p:val>
                                            <p:fltVal val="0.0"/>
                                          </p:val>
                                        </p:tav>
                                        <p:tav tm="100000">
                                          <p:val>
                                            <p:strVal val="#ppt_w"/>
                                          </p:val>
                                        </p:tav>
                                      </p:tavLst>
                                    </p:anim>
                                    <p:anim calcmode="lin" valueType="num">
                                      <p:cBhvr>
                                        <p:cTn dur="500" fill="hold" id="51"/>
                                        <p:tgtEl>
                                          <p:spTgt spid="1050374">
                                            <p:txEl>
                                              <p:pRg st="0" end="0"/>
                                            </p:txEl>
                                          </p:spTgt>
                                        </p:tgtEl>
                                        <p:attrNameLst>
                                          <p:attrName>ppt_h</p:attrName>
                                        </p:attrNameLst>
                                      </p:cBhvr>
                                      <p:tavLst>
                                        <p:tav tm="0">
                                          <p:val>
                                            <p:fltVal val="0.0"/>
                                          </p:val>
                                        </p:tav>
                                        <p:tav tm="100000">
                                          <p:val>
                                            <p:strVal val="#ppt_h"/>
                                          </p:val>
                                        </p:tav>
                                      </p:tavLst>
                                    </p:anim>
                                    <p:animEffect transition="in" filter="fade">
                                      <p:cBhvr>
                                        <p:cTn dur="500" id="52"/>
                                        <p:tgtEl>
                                          <p:spTgt spid="1050374">
                                            <p:txEl>
                                              <p:pRg st="0" end="0"/>
                                            </p:txEl>
                                          </p:spTgt>
                                        </p:tgtEl>
                                      </p:cBhvr>
                                    </p:animEffect>
                                  </p:childTnLst>
                                </p:cTn>
                              </p:par>
                            </p:childTnLst>
                          </p:cTn>
                        </p:par>
                        <p:par>
                          <p:cTn fill="hold" id="53">
                            <p:stCondLst>
                              <p:cond delay="6575"/>
                            </p:stCondLst>
                            <p:childTnLst>
                              <p:par>
                                <p:cTn decel="100000" fill="hold" id="54" nodeType="afterEffect" presetClass="entr" presetID="2" presetSubtype="1">
                                  <p:stCondLst>
                                    <p:cond delay="0"/>
                                  </p:stCondLst>
                                  <p:childTnLst>
                                    <p:set>
                                      <p:cBhvr>
                                        <p:cTn dur="1" fill="hold" id="55">
                                          <p:stCondLst>
                                            <p:cond delay="0"/>
                                          </p:stCondLst>
                                        </p:cTn>
                                        <p:tgtEl>
                                          <p:spTgt spid="2097160"/>
                                        </p:tgtEl>
                                        <p:attrNameLst>
                                          <p:attrName>style.visibility</p:attrName>
                                        </p:attrNameLst>
                                      </p:cBhvr>
                                      <p:to>
                                        <p:strVal val="visible"/>
                                      </p:to>
                                    </p:set>
                                    <p:anim calcmode="lin" valueType="num">
                                      <p:cBhvr additive="base">
                                        <p:cTn dur="750" fill="hold" id="56"/>
                                        <p:tgtEl>
                                          <p:spTgt spid="2097160"/>
                                        </p:tgtEl>
                                        <p:attrNameLst>
                                          <p:attrName>ppt_x</p:attrName>
                                        </p:attrNameLst>
                                      </p:cBhvr>
                                      <p:tavLst>
                                        <p:tav tm="0">
                                          <p:val>
                                            <p:strVal val="#ppt_x"/>
                                          </p:val>
                                        </p:tav>
                                        <p:tav tm="100000">
                                          <p:val>
                                            <p:strVal val="#ppt_x"/>
                                          </p:val>
                                        </p:tav>
                                      </p:tavLst>
                                    </p:anim>
                                    <p:anim calcmode="lin" valueType="num">
                                      <p:cBhvr additive="base">
                                        <p:cTn dur="750" fill="hold" id="57"/>
                                        <p:tgtEl>
                                          <p:spTgt spid="2097160"/>
                                        </p:tgtEl>
                                        <p:attrNameLst>
                                          <p:attrName>ppt_y</p:attrName>
                                        </p:attrNameLst>
                                      </p:cBhvr>
                                      <p:tavLst>
                                        <p:tav tm="0">
                                          <p:val>
                                            <p:strVal val="0-#ppt_h/2"/>
                                          </p:val>
                                        </p:tav>
                                        <p:tav tm="100000">
                                          <p:val>
                                            <p:strVal val="#ppt_y"/>
                                          </p:val>
                                        </p:tav>
                                      </p:tavLst>
                                    </p:anim>
                                  </p:childTnLst>
                                </p:cTn>
                              </p:par>
                            </p:childTnLst>
                          </p:cTn>
                        </p:par>
                        <p:par>
                          <p:cTn fill="hold" id="58">
                            <p:stCondLst>
                              <p:cond delay="7325"/>
                            </p:stCondLst>
                            <p:childTnLst>
                              <p:par>
                                <p:cTn fill="hold" id="59" nodeType="afterEffect" presetClass="entr" presetID="22" presetSubtype="4">
                                  <p:stCondLst>
                                    <p:cond delay="0"/>
                                  </p:stCondLst>
                                  <p:childTnLst>
                                    <p:set>
                                      <p:cBhvr>
                                        <p:cTn dur="1" fill="hold" id="60">
                                          <p:stCondLst>
                                            <p:cond delay="0"/>
                                          </p:stCondLst>
                                        </p:cTn>
                                        <p:tgtEl>
                                          <p:spTgt spid="3145738"/>
                                        </p:tgtEl>
                                        <p:attrNameLst>
                                          <p:attrName>style.visibility</p:attrName>
                                        </p:attrNameLst>
                                      </p:cBhvr>
                                      <p:to>
                                        <p:strVal val="visible"/>
                                      </p:to>
                                    </p:set>
                                    <p:animEffect transition="in" filter="wipe(down)">
                                      <p:cBhvr>
                                        <p:cTn dur="500" id="61"/>
                                        <p:tgtEl>
                                          <p:spTgt spid="3145738"/>
                                        </p:tgtEl>
                                      </p:cBhvr>
                                    </p:animEffect>
                                  </p:childTnLst>
                                </p:cTn>
                              </p:par>
                            </p:childTnLst>
                          </p:cTn>
                        </p:par>
                        <p:par>
                          <p:cTn fill="hold" id="62">
                            <p:stCondLst>
                              <p:cond delay="7825"/>
                            </p:stCondLst>
                            <p:childTnLst>
                              <p:par>
                                <p:cTn fill="hold" grpId="0" id="63" nodeType="afterEffect" presetClass="entr" presetID="53" presetSubtype="16">
                                  <p:stCondLst>
                                    <p:cond delay="0"/>
                                  </p:stCondLst>
                                  <p:iterate type="lt">
                                    <p:tmPct val="5000"/>
                                  </p:iterate>
                                  <p:childTnLst>
                                    <p:set>
                                      <p:cBhvr>
                                        <p:cTn dur="1" fill="hold" id="64">
                                          <p:stCondLst>
                                            <p:cond delay="0"/>
                                          </p:stCondLst>
                                        </p:cTn>
                                        <p:tgtEl>
                                          <p:spTgt spid="1050373">
                                            <p:txEl>
                                              <p:pRg st="0" end="0"/>
                                            </p:txEl>
                                          </p:spTgt>
                                        </p:tgtEl>
                                        <p:attrNameLst>
                                          <p:attrName>style.visibility</p:attrName>
                                        </p:attrNameLst>
                                      </p:cBhvr>
                                      <p:to>
                                        <p:strVal val="visible"/>
                                      </p:to>
                                    </p:set>
                                    <p:anim calcmode="lin" valueType="num">
                                      <p:cBhvr>
                                        <p:cTn dur="500" fill="hold" id="65"/>
                                        <p:tgtEl>
                                          <p:spTgt spid="1050373">
                                            <p:txEl>
                                              <p:pRg st="0" end="0"/>
                                            </p:txEl>
                                          </p:spTgt>
                                        </p:tgtEl>
                                        <p:attrNameLst>
                                          <p:attrName>ppt_w</p:attrName>
                                        </p:attrNameLst>
                                      </p:cBhvr>
                                      <p:tavLst>
                                        <p:tav tm="0">
                                          <p:val>
                                            <p:fltVal val="0.0"/>
                                          </p:val>
                                        </p:tav>
                                        <p:tav tm="100000">
                                          <p:val>
                                            <p:strVal val="#ppt_w"/>
                                          </p:val>
                                        </p:tav>
                                      </p:tavLst>
                                    </p:anim>
                                    <p:anim calcmode="lin" valueType="num">
                                      <p:cBhvr>
                                        <p:cTn dur="500" fill="hold" id="66"/>
                                        <p:tgtEl>
                                          <p:spTgt spid="1050373">
                                            <p:txEl>
                                              <p:pRg st="0" end="0"/>
                                            </p:txEl>
                                          </p:spTgt>
                                        </p:tgtEl>
                                        <p:attrNameLst>
                                          <p:attrName>ppt_h</p:attrName>
                                        </p:attrNameLst>
                                      </p:cBhvr>
                                      <p:tavLst>
                                        <p:tav tm="0">
                                          <p:val>
                                            <p:fltVal val="0.0"/>
                                          </p:val>
                                        </p:tav>
                                        <p:tav tm="100000">
                                          <p:val>
                                            <p:strVal val="#ppt_h"/>
                                          </p:val>
                                        </p:tav>
                                      </p:tavLst>
                                    </p:anim>
                                    <p:animEffect transition="in" filter="fade">
                                      <p:cBhvr>
                                        <p:cTn dur="500" id="67"/>
                                        <p:tgtEl>
                                          <p:spTgt spid="1050373">
                                            <p:txEl>
                                              <p:pRg st="0" end="0"/>
                                            </p:txEl>
                                          </p:spTgt>
                                        </p:tgtEl>
                                      </p:cBhvr>
                                    </p:animEffect>
                                  </p:childTnLst>
                                </p:cTn>
                              </p:par>
                            </p:childTnLst>
                          </p:cTn>
                        </p:par>
                        <p:par>
                          <p:cTn fill="hold" id="68">
                            <p:stCondLst>
                              <p:cond delay="8600"/>
                            </p:stCondLst>
                            <p:childTnLst>
                              <p:par>
                                <p:cTn decel="100000" fill="hold" id="69" nodeType="afterEffect" presetClass="entr" presetID="2" presetSubtype="1">
                                  <p:stCondLst>
                                    <p:cond delay="0"/>
                                  </p:stCondLst>
                                  <p:childTnLst>
                                    <p:set>
                                      <p:cBhvr>
                                        <p:cTn dur="1" fill="hold" id="70">
                                          <p:stCondLst>
                                            <p:cond delay="0"/>
                                          </p:stCondLst>
                                        </p:cTn>
                                        <p:tgtEl>
                                          <p:spTgt spid="2097161"/>
                                        </p:tgtEl>
                                        <p:attrNameLst>
                                          <p:attrName>style.visibility</p:attrName>
                                        </p:attrNameLst>
                                      </p:cBhvr>
                                      <p:to>
                                        <p:strVal val="visible"/>
                                      </p:to>
                                    </p:set>
                                    <p:anim calcmode="lin" valueType="num">
                                      <p:cBhvr additive="base">
                                        <p:cTn dur="750" fill="hold" id="71"/>
                                        <p:tgtEl>
                                          <p:spTgt spid="2097161"/>
                                        </p:tgtEl>
                                        <p:attrNameLst>
                                          <p:attrName>ppt_x</p:attrName>
                                        </p:attrNameLst>
                                      </p:cBhvr>
                                      <p:tavLst>
                                        <p:tav tm="0">
                                          <p:val>
                                            <p:strVal val="#ppt_x"/>
                                          </p:val>
                                        </p:tav>
                                        <p:tav tm="100000">
                                          <p:val>
                                            <p:strVal val="#ppt_x"/>
                                          </p:val>
                                        </p:tav>
                                      </p:tavLst>
                                    </p:anim>
                                    <p:anim calcmode="lin" valueType="num">
                                      <p:cBhvr additive="base">
                                        <p:cTn dur="750" fill="hold" id="72"/>
                                        <p:tgtEl>
                                          <p:spTgt spid="2097161"/>
                                        </p:tgtEl>
                                        <p:attrNameLst>
                                          <p:attrName>ppt_y</p:attrName>
                                        </p:attrNameLst>
                                      </p:cBhvr>
                                      <p:tavLst>
                                        <p:tav tm="0">
                                          <p:val>
                                            <p:strVal val="0-#ppt_h/2"/>
                                          </p:val>
                                        </p:tav>
                                        <p:tav tm="100000">
                                          <p:val>
                                            <p:strVal val="#ppt_y"/>
                                          </p:val>
                                        </p:tav>
                                      </p:tavLst>
                                    </p:anim>
                                  </p:childTnLst>
                                </p:cTn>
                              </p:par>
                            </p:childTnLst>
                          </p:cTn>
                        </p:par>
                        <p:par>
                          <p:cTn fill="hold" id="73">
                            <p:stCondLst>
                              <p:cond delay="9350"/>
                            </p:stCondLst>
                            <p:childTnLst>
                              <p:par>
                                <p:cTn fill="hold" id="74" nodeType="afterEffect" presetClass="entr" presetID="22" presetSubtype="4">
                                  <p:stCondLst>
                                    <p:cond delay="0"/>
                                  </p:stCondLst>
                                  <p:childTnLst>
                                    <p:set>
                                      <p:cBhvr>
                                        <p:cTn dur="1" fill="hold" id="75">
                                          <p:stCondLst>
                                            <p:cond delay="0"/>
                                          </p:stCondLst>
                                        </p:cTn>
                                        <p:tgtEl>
                                          <p:spTgt spid="3145739"/>
                                        </p:tgtEl>
                                        <p:attrNameLst>
                                          <p:attrName>style.visibility</p:attrName>
                                        </p:attrNameLst>
                                      </p:cBhvr>
                                      <p:to>
                                        <p:strVal val="visible"/>
                                      </p:to>
                                    </p:set>
                                    <p:animEffect transition="in" filter="wipe(down)">
                                      <p:cBhvr>
                                        <p:cTn dur="500" id="76"/>
                                        <p:tgtEl>
                                          <p:spTgt spid="3145739"/>
                                        </p:tgtEl>
                                      </p:cBhvr>
                                    </p:animEffect>
                                  </p:childTnLst>
                                </p:cTn>
                              </p:par>
                            </p:childTnLst>
                          </p:cTn>
                        </p:par>
                        <p:par>
                          <p:cTn fill="hold" id="77">
                            <p:stCondLst>
                              <p:cond delay="9850"/>
                            </p:stCondLst>
                            <p:childTnLst>
                              <p:par>
                                <p:cTn fill="hold" grpId="0" id="78" nodeType="afterEffect" presetClass="entr" presetID="53" presetSubtype="16">
                                  <p:stCondLst>
                                    <p:cond delay="0"/>
                                  </p:stCondLst>
                                  <p:iterate type="lt">
                                    <p:tmPct val="5000"/>
                                  </p:iterate>
                                  <p:childTnLst>
                                    <p:set>
                                      <p:cBhvr>
                                        <p:cTn dur="1" fill="hold" id="79">
                                          <p:stCondLst>
                                            <p:cond delay="0"/>
                                          </p:stCondLst>
                                        </p:cTn>
                                        <p:tgtEl>
                                          <p:spTgt spid="1050372">
                                            <p:txEl>
                                              <p:pRg st="0" end="0"/>
                                            </p:txEl>
                                          </p:spTgt>
                                        </p:tgtEl>
                                        <p:attrNameLst>
                                          <p:attrName>style.visibility</p:attrName>
                                        </p:attrNameLst>
                                      </p:cBhvr>
                                      <p:to>
                                        <p:strVal val="visible"/>
                                      </p:to>
                                    </p:set>
                                    <p:anim calcmode="lin" valueType="num">
                                      <p:cBhvr>
                                        <p:cTn dur="500" fill="hold" id="80"/>
                                        <p:tgtEl>
                                          <p:spTgt spid="1050372">
                                            <p:txEl>
                                              <p:pRg st="0" end="0"/>
                                            </p:txEl>
                                          </p:spTgt>
                                        </p:tgtEl>
                                        <p:attrNameLst>
                                          <p:attrName>ppt_w</p:attrName>
                                        </p:attrNameLst>
                                      </p:cBhvr>
                                      <p:tavLst>
                                        <p:tav tm="0">
                                          <p:val>
                                            <p:fltVal val="0.0"/>
                                          </p:val>
                                        </p:tav>
                                        <p:tav tm="100000">
                                          <p:val>
                                            <p:strVal val="#ppt_w"/>
                                          </p:val>
                                        </p:tav>
                                      </p:tavLst>
                                    </p:anim>
                                    <p:anim calcmode="lin" valueType="num">
                                      <p:cBhvr>
                                        <p:cTn dur="500" fill="hold" id="81"/>
                                        <p:tgtEl>
                                          <p:spTgt spid="1050372">
                                            <p:txEl>
                                              <p:pRg st="0" end="0"/>
                                            </p:txEl>
                                          </p:spTgt>
                                        </p:tgtEl>
                                        <p:attrNameLst>
                                          <p:attrName>ppt_h</p:attrName>
                                        </p:attrNameLst>
                                      </p:cBhvr>
                                      <p:tavLst>
                                        <p:tav tm="0">
                                          <p:val>
                                            <p:fltVal val="0.0"/>
                                          </p:val>
                                        </p:tav>
                                        <p:tav tm="100000">
                                          <p:val>
                                            <p:strVal val="#ppt_h"/>
                                          </p:val>
                                        </p:tav>
                                      </p:tavLst>
                                    </p:anim>
                                    <p:animEffect transition="in" filter="fade">
                                      <p:cBhvr>
                                        <p:cTn dur="500" id="82"/>
                                        <p:tgtEl>
                                          <p:spTgt spid="1050372">
                                            <p:txEl>
                                              <p:pRg st="0" end="0"/>
                                            </p:txEl>
                                          </p:spTgt>
                                        </p:tgtEl>
                                      </p:cBhvr>
                                    </p:animEffect>
                                  </p:childTnLst>
                                </p:cTn>
                              </p:par>
                            </p:childTnLst>
                          </p:cTn>
                        </p:par>
                        <p:par>
                          <p:cTn fill="hold" id="83">
                            <p:stCondLst>
                              <p:cond delay="10625"/>
                            </p:stCondLst>
                            <p:childTnLst>
                              <p:par>
                                <p:cTn decel="100000" fill="hold" id="84" nodeType="afterEffect" presetClass="entr" presetID="2" presetSubtype="1">
                                  <p:stCondLst>
                                    <p:cond delay="0"/>
                                  </p:stCondLst>
                                  <p:childTnLst>
                                    <p:set>
                                      <p:cBhvr>
                                        <p:cTn dur="1" fill="hold" id="85">
                                          <p:stCondLst>
                                            <p:cond delay="0"/>
                                          </p:stCondLst>
                                        </p:cTn>
                                        <p:tgtEl>
                                          <p:spTgt spid="2097162"/>
                                        </p:tgtEl>
                                        <p:attrNameLst>
                                          <p:attrName>style.visibility</p:attrName>
                                        </p:attrNameLst>
                                      </p:cBhvr>
                                      <p:to>
                                        <p:strVal val="visible"/>
                                      </p:to>
                                    </p:set>
                                    <p:anim calcmode="lin" valueType="num">
                                      <p:cBhvr additive="base">
                                        <p:cTn dur="750" fill="hold" id="86"/>
                                        <p:tgtEl>
                                          <p:spTgt spid="2097162"/>
                                        </p:tgtEl>
                                        <p:attrNameLst>
                                          <p:attrName>ppt_x</p:attrName>
                                        </p:attrNameLst>
                                      </p:cBhvr>
                                      <p:tavLst>
                                        <p:tav tm="0">
                                          <p:val>
                                            <p:strVal val="#ppt_x"/>
                                          </p:val>
                                        </p:tav>
                                        <p:tav tm="100000">
                                          <p:val>
                                            <p:strVal val="#ppt_x"/>
                                          </p:val>
                                        </p:tav>
                                      </p:tavLst>
                                    </p:anim>
                                    <p:anim calcmode="lin" valueType="num">
                                      <p:cBhvr additive="base">
                                        <p:cTn dur="750" fill="hold" id="87"/>
                                        <p:tgtEl>
                                          <p:spTgt spid="2097162"/>
                                        </p:tgtEl>
                                        <p:attrNameLst>
                                          <p:attrName>ppt_y</p:attrName>
                                        </p:attrNameLst>
                                      </p:cBhvr>
                                      <p:tavLst>
                                        <p:tav tm="0">
                                          <p:val>
                                            <p:strVal val="0-#ppt_h/2"/>
                                          </p:val>
                                        </p:tav>
                                        <p:tav tm="100000">
                                          <p:val>
                                            <p:strVal val="#ppt_y"/>
                                          </p:val>
                                        </p:tav>
                                      </p:tavLst>
                                    </p:anim>
                                  </p:childTnLst>
                                </p:cTn>
                              </p:par>
                            </p:childTnLst>
                          </p:cTn>
                        </p:par>
                        <p:par>
                          <p:cTn fill="hold" id="88">
                            <p:stCondLst>
                              <p:cond delay="11375"/>
                            </p:stCondLst>
                            <p:childTnLst>
                              <p:par>
                                <p:cTn fill="hold" id="89" nodeType="afterEffect" presetClass="entr" presetID="22" presetSubtype="4">
                                  <p:stCondLst>
                                    <p:cond delay="0"/>
                                  </p:stCondLst>
                                  <p:childTnLst>
                                    <p:set>
                                      <p:cBhvr>
                                        <p:cTn dur="1" fill="hold" id="90">
                                          <p:stCondLst>
                                            <p:cond delay="0"/>
                                          </p:stCondLst>
                                        </p:cTn>
                                        <p:tgtEl>
                                          <p:spTgt spid="3145740"/>
                                        </p:tgtEl>
                                        <p:attrNameLst>
                                          <p:attrName>style.visibility</p:attrName>
                                        </p:attrNameLst>
                                      </p:cBhvr>
                                      <p:to>
                                        <p:strVal val="visible"/>
                                      </p:to>
                                    </p:set>
                                    <p:animEffect transition="in" filter="wipe(down)">
                                      <p:cBhvr>
                                        <p:cTn dur="500" id="91"/>
                                        <p:tgtEl>
                                          <p:spTgt spid="3145740"/>
                                        </p:tgtEl>
                                      </p:cBhvr>
                                    </p:animEffect>
                                  </p:childTnLst>
                                </p:cTn>
                              </p:par>
                            </p:childTnLst>
                          </p:cTn>
                        </p:par>
                        <p:par>
                          <p:cTn fill="hold" id="92">
                            <p:stCondLst>
                              <p:cond delay="11875"/>
                            </p:stCondLst>
                            <p:childTnLst>
                              <p:par>
                                <p:cTn fill="hold" grpId="0" id="93" nodeType="afterEffect" presetClass="entr" presetID="53" presetSubtype="16">
                                  <p:stCondLst>
                                    <p:cond delay="0"/>
                                  </p:stCondLst>
                                  <p:iterate type="lt">
                                    <p:tmPct val="5000"/>
                                  </p:iterate>
                                  <p:childTnLst>
                                    <p:set>
                                      <p:cBhvr>
                                        <p:cTn dur="1" fill="hold" id="94">
                                          <p:stCondLst>
                                            <p:cond delay="0"/>
                                          </p:stCondLst>
                                        </p:cTn>
                                        <p:tgtEl>
                                          <p:spTgt spid="1050375">
                                            <p:txEl>
                                              <p:pRg st="0" end="0"/>
                                            </p:txEl>
                                          </p:spTgt>
                                        </p:tgtEl>
                                        <p:attrNameLst>
                                          <p:attrName>style.visibility</p:attrName>
                                        </p:attrNameLst>
                                      </p:cBhvr>
                                      <p:to>
                                        <p:strVal val="visible"/>
                                      </p:to>
                                    </p:set>
                                    <p:anim calcmode="lin" valueType="num">
                                      <p:cBhvr>
                                        <p:cTn dur="500" fill="hold" id="95"/>
                                        <p:tgtEl>
                                          <p:spTgt spid="1050375">
                                            <p:txEl>
                                              <p:pRg st="0" end="0"/>
                                            </p:txEl>
                                          </p:spTgt>
                                        </p:tgtEl>
                                        <p:attrNameLst>
                                          <p:attrName>ppt_w</p:attrName>
                                        </p:attrNameLst>
                                      </p:cBhvr>
                                      <p:tavLst>
                                        <p:tav tm="0">
                                          <p:val>
                                            <p:fltVal val="0.0"/>
                                          </p:val>
                                        </p:tav>
                                        <p:tav tm="100000">
                                          <p:val>
                                            <p:strVal val="#ppt_w"/>
                                          </p:val>
                                        </p:tav>
                                      </p:tavLst>
                                    </p:anim>
                                    <p:anim calcmode="lin" valueType="num">
                                      <p:cBhvr>
                                        <p:cTn dur="500" fill="hold" id="96"/>
                                        <p:tgtEl>
                                          <p:spTgt spid="1050375">
                                            <p:txEl>
                                              <p:pRg st="0" end="0"/>
                                            </p:txEl>
                                          </p:spTgt>
                                        </p:tgtEl>
                                        <p:attrNameLst>
                                          <p:attrName>ppt_h</p:attrName>
                                        </p:attrNameLst>
                                      </p:cBhvr>
                                      <p:tavLst>
                                        <p:tav tm="0">
                                          <p:val>
                                            <p:fltVal val="0.0"/>
                                          </p:val>
                                        </p:tav>
                                        <p:tav tm="100000">
                                          <p:val>
                                            <p:strVal val="#ppt_h"/>
                                          </p:val>
                                        </p:tav>
                                      </p:tavLst>
                                    </p:anim>
                                    <p:animEffect transition="in" filter="fade">
                                      <p:cBhvr>
                                        <p:cTn dur="500" id="97"/>
                                        <p:tgtEl>
                                          <p:spTgt spid="1050375">
                                            <p:txEl>
                                              <p:pRg st="0" end="0"/>
                                            </p:txEl>
                                          </p:spTgt>
                                        </p:tgtEl>
                                      </p:cBhvr>
                                    </p:animEffect>
                                  </p:childTnLst>
                                </p:cTn>
                              </p:par>
                            </p:childTnLst>
                          </p:cTn>
                        </p:par>
                        <p:par>
                          <p:cTn fill="hold" id="98">
                            <p:stCondLst>
                              <p:cond delay="12650"/>
                            </p:stCondLst>
                            <p:childTnLst>
                              <p:par>
                                <p:cTn decel="100000" fill="hold" grpId="0" id="99" nodeType="afterEffect" presetClass="entr" presetID="2" presetSubtype="8">
                                  <p:stCondLst>
                                    <p:cond delay="0"/>
                                  </p:stCondLst>
                                  <p:iterate type="wd">
                                    <p:tmPct val="10000"/>
                                  </p:iterate>
                                  <p:childTnLst>
                                    <p:set>
                                      <p:cBhvr>
                                        <p:cTn dur="1" fill="hold" id="100">
                                          <p:stCondLst>
                                            <p:cond delay="0"/>
                                          </p:stCondLst>
                                        </p:cTn>
                                        <p:tgtEl>
                                          <p:spTgt spid="1050376"/>
                                        </p:tgtEl>
                                        <p:attrNameLst>
                                          <p:attrName>style.visibility</p:attrName>
                                        </p:attrNameLst>
                                      </p:cBhvr>
                                      <p:to>
                                        <p:strVal val="visible"/>
                                      </p:to>
                                    </p:set>
                                    <p:anim calcmode="lin" valueType="num">
                                      <p:cBhvr additive="base">
                                        <p:cTn dur="500" fill="hold" id="101"/>
                                        <p:tgtEl>
                                          <p:spTgt spid="1050376"/>
                                        </p:tgtEl>
                                        <p:attrNameLst>
                                          <p:attrName>ppt_x</p:attrName>
                                        </p:attrNameLst>
                                      </p:cBhvr>
                                      <p:tavLst>
                                        <p:tav tm="0">
                                          <p:val>
                                            <p:strVal val="0-#ppt_w/2"/>
                                          </p:val>
                                        </p:tav>
                                        <p:tav tm="100000">
                                          <p:val>
                                            <p:strVal val="#ppt_x"/>
                                          </p:val>
                                        </p:tav>
                                      </p:tavLst>
                                    </p:anim>
                                    <p:anim calcmode="lin" valueType="num">
                                      <p:cBhvr additive="base">
                                        <p:cTn dur="500" fill="hold" id="102"/>
                                        <p:tgtEl>
                                          <p:spTgt spid="1050376"/>
                                        </p:tgtEl>
                                        <p:attrNameLst>
                                          <p:attrName>ppt_y</p:attrName>
                                        </p:attrNameLst>
                                      </p:cBhvr>
                                      <p:tavLst>
                                        <p:tav tm="0">
                                          <p:val>
                                            <p:strVal val="#ppt_y"/>
                                          </p:val>
                                        </p:tav>
                                        <p:tav tm="100000">
                                          <p:val>
                                            <p:strVal val="#ppt_y"/>
                                          </p:val>
                                        </p:tav>
                                      </p:tavLst>
                                    </p:anim>
                                  </p:childTnLst>
                                </p:cTn>
                              </p:par>
                              <p:par>
                                <p:cTn decel="100000" fill="hold" grpId="0" id="103" nodeType="withEffect" presetClass="entr" presetID="2" presetSubtype="2">
                                  <p:stCondLst>
                                    <p:cond delay="0"/>
                                  </p:stCondLst>
                                  <p:childTnLst>
                                    <p:set>
                                      <p:cBhvr>
                                        <p:cTn dur="1" fill="hold" id="104">
                                          <p:stCondLst>
                                            <p:cond delay="0"/>
                                          </p:stCondLst>
                                        </p:cTn>
                                        <p:tgtEl>
                                          <p:spTgt spid="1050377"/>
                                        </p:tgtEl>
                                        <p:attrNameLst>
                                          <p:attrName>style.visibility</p:attrName>
                                        </p:attrNameLst>
                                      </p:cBhvr>
                                      <p:to>
                                        <p:strVal val="visible"/>
                                      </p:to>
                                    </p:set>
                                    <p:anim calcmode="lin" valueType="num">
                                      <p:cBhvr additive="base">
                                        <p:cTn dur="500" fill="hold" id="105"/>
                                        <p:tgtEl>
                                          <p:spTgt spid="1050377"/>
                                        </p:tgtEl>
                                        <p:attrNameLst>
                                          <p:attrName>ppt_x</p:attrName>
                                        </p:attrNameLst>
                                      </p:cBhvr>
                                      <p:tavLst>
                                        <p:tav tm="0">
                                          <p:val>
                                            <p:strVal val="1+#ppt_w/2"/>
                                          </p:val>
                                        </p:tav>
                                        <p:tav tm="100000">
                                          <p:val>
                                            <p:strVal val="#ppt_x"/>
                                          </p:val>
                                        </p:tav>
                                      </p:tavLst>
                                    </p:anim>
                                    <p:anim calcmode="lin" valueType="num">
                                      <p:cBhvr additive="base">
                                        <p:cTn dur="500" fill="hold" id="106"/>
                                        <p:tgtEl>
                                          <p:spTgt spid="1050377"/>
                                        </p:tgtEl>
                                        <p:attrNameLst>
                                          <p:attrName>ppt_y</p:attrName>
                                        </p:attrNameLst>
                                      </p:cBhvr>
                                      <p:tavLst>
                                        <p:tav tm="0">
                                          <p:val>
                                            <p:strVal val="#ppt_y"/>
                                          </p:val>
                                        </p:tav>
                                        <p:tav tm="100000">
                                          <p:val>
                                            <p:strVal val="#ppt_y"/>
                                          </p:val>
                                        </p:tav>
                                      </p:tavLst>
                                    </p:anim>
                                  </p:childTnLst>
                                </p:cTn>
                              </p:par>
                            </p:childTnLst>
                          </p:cTn>
                        </p:par>
                        <p:par>
                          <p:cTn fill="hold" id="107">
                            <p:stCondLst>
                              <p:cond delay="13250"/>
                            </p:stCondLst>
                            <p:childTnLst>
                              <p:par>
                                <p:cTn fill="hold" grpId="0" id="108" nodeType="afterEffect" presetClass="entr" presetID="22" presetSubtype="8">
                                  <p:stCondLst>
                                    <p:cond delay="250"/>
                                  </p:stCondLst>
                                  <p:childTnLst>
                                    <p:set>
                                      <p:cBhvr>
                                        <p:cTn dur="1" fill="hold" id="109">
                                          <p:stCondLst>
                                            <p:cond delay="0"/>
                                          </p:stCondLst>
                                        </p:cTn>
                                        <p:tgtEl>
                                          <p:spTgt spid="1050378">
                                            <p:txEl>
                                              <p:pRg st="0" end="0"/>
                                            </p:txEl>
                                          </p:spTgt>
                                        </p:tgtEl>
                                        <p:attrNameLst>
                                          <p:attrName>style.visibility</p:attrName>
                                        </p:attrNameLst>
                                      </p:cBhvr>
                                      <p:to>
                                        <p:strVal val="visible"/>
                                      </p:to>
                                    </p:set>
                                    <p:animEffect transition="in" filter="wipe(left)">
                                      <p:cBhvr>
                                        <p:cTn dur="500" id="110"/>
                                        <p:tgtEl>
                                          <p:spTgt spid="10503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369" grpId="0" animBg="1"/>
      <p:bldP spid="1050370" grpId="0" build="p">
        <p:tmplLst>
          <p:tmpl lvl="1">
            <p:tnLst>
              <p:par>
                <p:cTn fill="hold" nodeType="afterEffect" presetClass="entr" presetID="53" presetSubtype="16">
                  <p:stCondLst>
                    <p:cond delay="0"/>
                  </p:stCondLst>
                  <p:iterate type="lt">
                    <p:tmPct val="5000"/>
                  </p:iterate>
                  <p:childTnLst>
                    <p:set>
                      <p:cBhvr>
                        <p:cTn dur="1" fill="hold">
                          <p:stCondLst>
                            <p:cond delay="0"/>
                          </p:stCondLst>
                        </p:cTn>
                        <p:tgtEl>
                          <p:spTgt spid="1050370"/>
                        </p:tgtEl>
                        <p:attrNameLst>
                          <p:attrName>style.visibility</p:attrName>
                        </p:attrNameLst>
                      </p:cBhvr>
                      <p:to>
                        <p:strVal val="visible"/>
                      </p:to>
                    </p:set>
                    <p:anim calcmode="lin" valueType="num">
                      <p:cBhvr>
                        <p:cTn dur="500" fill="hold"/>
                        <p:tgtEl>
                          <p:spTgt spid="1050370"/>
                        </p:tgtEl>
                        <p:attrNameLst>
                          <p:attrName>ppt_w</p:attrName>
                        </p:attrNameLst>
                      </p:cBhvr>
                      <p:tavLst>
                        <p:tav tm="0">
                          <p:val>
                            <p:fltVal val="0.0"/>
                          </p:val>
                        </p:tav>
                        <p:tav tm="100000">
                          <p:val>
                            <p:strVal val="#ppt_w"/>
                          </p:val>
                        </p:tav>
                      </p:tavLst>
                    </p:anim>
                    <p:anim calcmode="lin" valueType="num">
                      <p:cBhvr>
                        <p:cTn dur="500" fill="hold"/>
                        <p:tgtEl>
                          <p:spTgt spid="1050370"/>
                        </p:tgtEl>
                        <p:attrNameLst>
                          <p:attrName>ppt_h</p:attrName>
                        </p:attrNameLst>
                      </p:cBhvr>
                      <p:tavLst>
                        <p:tav tm="0">
                          <p:val>
                            <p:fltVal val="0.0"/>
                          </p:val>
                        </p:tav>
                        <p:tav tm="100000">
                          <p:val>
                            <p:strVal val="#ppt_h"/>
                          </p:val>
                        </p:tav>
                      </p:tavLst>
                    </p:anim>
                    <p:animEffect transition="in" filter="fade">
                      <p:cBhvr>
                        <p:cTn dur="500"/>
                        <p:tgtEl>
                          <p:spTgt spid="1050370"/>
                        </p:tgtEl>
                      </p:cBhvr>
                    </p:animEffect>
                  </p:childTnLst>
                </p:cTn>
              </p:par>
            </p:tnLst>
          </p:tmpl>
        </p:tmplLst>
      </p:bldP>
      <p:bldP spid="1050371" grpId="0" build="p">
        <p:tmplLst>
          <p:tmpl lvl="1">
            <p:tnLst>
              <p:par>
                <p:cTn fill="hold" nodeType="afterEffect" presetClass="entr" presetID="53" presetSubtype="16">
                  <p:stCondLst>
                    <p:cond delay="0"/>
                  </p:stCondLst>
                  <p:iterate type="lt">
                    <p:tmPct val="5000"/>
                  </p:iterate>
                  <p:childTnLst>
                    <p:set>
                      <p:cBhvr>
                        <p:cTn dur="1" fill="hold">
                          <p:stCondLst>
                            <p:cond delay="0"/>
                          </p:stCondLst>
                        </p:cTn>
                        <p:tgtEl>
                          <p:spTgt spid="1050371"/>
                        </p:tgtEl>
                        <p:attrNameLst>
                          <p:attrName>style.visibility</p:attrName>
                        </p:attrNameLst>
                      </p:cBhvr>
                      <p:to>
                        <p:strVal val="visible"/>
                      </p:to>
                    </p:set>
                    <p:anim calcmode="lin" valueType="num">
                      <p:cBhvr>
                        <p:cTn dur="500" fill="hold"/>
                        <p:tgtEl>
                          <p:spTgt spid="1050371"/>
                        </p:tgtEl>
                        <p:attrNameLst>
                          <p:attrName>ppt_w</p:attrName>
                        </p:attrNameLst>
                      </p:cBhvr>
                      <p:tavLst>
                        <p:tav tm="0">
                          <p:val>
                            <p:fltVal val="0.0"/>
                          </p:val>
                        </p:tav>
                        <p:tav tm="100000">
                          <p:val>
                            <p:strVal val="#ppt_w"/>
                          </p:val>
                        </p:tav>
                      </p:tavLst>
                    </p:anim>
                    <p:anim calcmode="lin" valueType="num">
                      <p:cBhvr>
                        <p:cTn dur="500" fill="hold"/>
                        <p:tgtEl>
                          <p:spTgt spid="1050371"/>
                        </p:tgtEl>
                        <p:attrNameLst>
                          <p:attrName>ppt_h</p:attrName>
                        </p:attrNameLst>
                      </p:cBhvr>
                      <p:tavLst>
                        <p:tav tm="0">
                          <p:val>
                            <p:fltVal val="0.0"/>
                          </p:val>
                        </p:tav>
                        <p:tav tm="100000">
                          <p:val>
                            <p:strVal val="#ppt_h"/>
                          </p:val>
                        </p:tav>
                      </p:tavLst>
                    </p:anim>
                    <p:animEffect transition="in" filter="fade">
                      <p:cBhvr>
                        <p:cTn dur="500"/>
                        <p:tgtEl>
                          <p:spTgt spid="1050371"/>
                        </p:tgtEl>
                      </p:cBhvr>
                    </p:animEffect>
                  </p:childTnLst>
                </p:cTn>
              </p:par>
            </p:tnLst>
          </p:tmpl>
        </p:tmplLst>
      </p:bldP>
      <p:bldP spid="1050372" grpId="0" build="p">
        <p:tmplLst>
          <p:tmpl lvl="1">
            <p:tnLst>
              <p:par>
                <p:cTn fill="hold" nodeType="afterEffect" presetClass="entr" presetID="53" presetSubtype="16">
                  <p:stCondLst>
                    <p:cond delay="0"/>
                  </p:stCondLst>
                  <p:iterate type="lt">
                    <p:tmPct val="5000"/>
                  </p:iterate>
                  <p:childTnLst>
                    <p:set>
                      <p:cBhvr>
                        <p:cTn dur="1" fill="hold">
                          <p:stCondLst>
                            <p:cond delay="0"/>
                          </p:stCondLst>
                        </p:cTn>
                        <p:tgtEl>
                          <p:spTgt spid="1050372"/>
                        </p:tgtEl>
                        <p:attrNameLst>
                          <p:attrName>style.visibility</p:attrName>
                        </p:attrNameLst>
                      </p:cBhvr>
                      <p:to>
                        <p:strVal val="visible"/>
                      </p:to>
                    </p:set>
                    <p:anim calcmode="lin" valueType="num">
                      <p:cBhvr>
                        <p:cTn dur="500" fill="hold"/>
                        <p:tgtEl>
                          <p:spTgt spid="1050372"/>
                        </p:tgtEl>
                        <p:attrNameLst>
                          <p:attrName>ppt_w</p:attrName>
                        </p:attrNameLst>
                      </p:cBhvr>
                      <p:tavLst>
                        <p:tav tm="0">
                          <p:val>
                            <p:fltVal val="0.0"/>
                          </p:val>
                        </p:tav>
                        <p:tav tm="100000">
                          <p:val>
                            <p:strVal val="#ppt_w"/>
                          </p:val>
                        </p:tav>
                      </p:tavLst>
                    </p:anim>
                    <p:anim calcmode="lin" valueType="num">
                      <p:cBhvr>
                        <p:cTn dur="500" fill="hold"/>
                        <p:tgtEl>
                          <p:spTgt spid="1050372"/>
                        </p:tgtEl>
                        <p:attrNameLst>
                          <p:attrName>ppt_h</p:attrName>
                        </p:attrNameLst>
                      </p:cBhvr>
                      <p:tavLst>
                        <p:tav tm="0">
                          <p:val>
                            <p:fltVal val="0.0"/>
                          </p:val>
                        </p:tav>
                        <p:tav tm="100000">
                          <p:val>
                            <p:strVal val="#ppt_h"/>
                          </p:val>
                        </p:tav>
                      </p:tavLst>
                    </p:anim>
                    <p:animEffect transition="in" filter="fade">
                      <p:cBhvr>
                        <p:cTn dur="500"/>
                        <p:tgtEl>
                          <p:spTgt spid="1050372"/>
                        </p:tgtEl>
                      </p:cBhvr>
                    </p:animEffect>
                  </p:childTnLst>
                </p:cTn>
              </p:par>
            </p:tnLst>
          </p:tmpl>
        </p:tmplLst>
      </p:bldP>
      <p:bldP spid="1050373" grpId="0" build="p">
        <p:tmplLst>
          <p:tmpl lvl="1">
            <p:tnLst>
              <p:par>
                <p:cTn fill="hold" nodeType="afterEffect" presetClass="entr" presetID="53" presetSubtype="16">
                  <p:stCondLst>
                    <p:cond delay="0"/>
                  </p:stCondLst>
                  <p:iterate type="lt">
                    <p:tmPct val="5000"/>
                  </p:iterate>
                  <p:childTnLst>
                    <p:set>
                      <p:cBhvr>
                        <p:cTn dur="1" fill="hold">
                          <p:stCondLst>
                            <p:cond delay="0"/>
                          </p:stCondLst>
                        </p:cTn>
                        <p:tgtEl>
                          <p:spTgt spid="1050373"/>
                        </p:tgtEl>
                        <p:attrNameLst>
                          <p:attrName>style.visibility</p:attrName>
                        </p:attrNameLst>
                      </p:cBhvr>
                      <p:to>
                        <p:strVal val="visible"/>
                      </p:to>
                    </p:set>
                    <p:anim calcmode="lin" valueType="num">
                      <p:cBhvr>
                        <p:cTn dur="500" fill="hold"/>
                        <p:tgtEl>
                          <p:spTgt spid="1050373"/>
                        </p:tgtEl>
                        <p:attrNameLst>
                          <p:attrName>ppt_w</p:attrName>
                        </p:attrNameLst>
                      </p:cBhvr>
                      <p:tavLst>
                        <p:tav tm="0">
                          <p:val>
                            <p:fltVal val="0.0"/>
                          </p:val>
                        </p:tav>
                        <p:tav tm="100000">
                          <p:val>
                            <p:strVal val="#ppt_w"/>
                          </p:val>
                        </p:tav>
                      </p:tavLst>
                    </p:anim>
                    <p:anim calcmode="lin" valueType="num">
                      <p:cBhvr>
                        <p:cTn dur="500" fill="hold"/>
                        <p:tgtEl>
                          <p:spTgt spid="1050373"/>
                        </p:tgtEl>
                        <p:attrNameLst>
                          <p:attrName>ppt_h</p:attrName>
                        </p:attrNameLst>
                      </p:cBhvr>
                      <p:tavLst>
                        <p:tav tm="0">
                          <p:val>
                            <p:fltVal val="0.0"/>
                          </p:val>
                        </p:tav>
                        <p:tav tm="100000">
                          <p:val>
                            <p:strVal val="#ppt_h"/>
                          </p:val>
                        </p:tav>
                      </p:tavLst>
                    </p:anim>
                    <p:animEffect transition="in" filter="fade">
                      <p:cBhvr>
                        <p:cTn dur="500"/>
                        <p:tgtEl>
                          <p:spTgt spid="1050373"/>
                        </p:tgtEl>
                      </p:cBhvr>
                    </p:animEffect>
                  </p:childTnLst>
                </p:cTn>
              </p:par>
            </p:tnLst>
          </p:tmpl>
        </p:tmplLst>
      </p:bldP>
      <p:bldP spid="1050374" grpId="0" build="p">
        <p:tmplLst>
          <p:tmpl lvl="1">
            <p:tnLst>
              <p:par>
                <p:cTn fill="hold" nodeType="afterEffect" presetClass="entr" presetID="53" presetSubtype="16">
                  <p:stCondLst>
                    <p:cond delay="0"/>
                  </p:stCondLst>
                  <p:iterate type="lt">
                    <p:tmPct val="5000"/>
                  </p:iterate>
                  <p:childTnLst>
                    <p:set>
                      <p:cBhvr>
                        <p:cTn dur="1" fill="hold">
                          <p:stCondLst>
                            <p:cond delay="0"/>
                          </p:stCondLst>
                        </p:cTn>
                        <p:tgtEl>
                          <p:spTgt spid="1050374"/>
                        </p:tgtEl>
                        <p:attrNameLst>
                          <p:attrName>style.visibility</p:attrName>
                        </p:attrNameLst>
                      </p:cBhvr>
                      <p:to>
                        <p:strVal val="visible"/>
                      </p:to>
                    </p:set>
                    <p:anim calcmode="lin" valueType="num">
                      <p:cBhvr>
                        <p:cTn dur="500" fill="hold"/>
                        <p:tgtEl>
                          <p:spTgt spid="1050374"/>
                        </p:tgtEl>
                        <p:attrNameLst>
                          <p:attrName>ppt_w</p:attrName>
                        </p:attrNameLst>
                      </p:cBhvr>
                      <p:tavLst>
                        <p:tav tm="0">
                          <p:val>
                            <p:fltVal val="0.0"/>
                          </p:val>
                        </p:tav>
                        <p:tav tm="100000">
                          <p:val>
                            <p:strVal val="#ppt_w"/>
                          </p:val>
                        </p:tav>
                      </p:tavLst>
                    </p:anim>
                    <p:anim calcmode="lin" valueType="num">
                      <p:cBhvr>
                        <p:cTn dur="500" fill="hold"/>
                        <p:tgtEl>
                          <p:spTgt spid="1050374"/>
                        </p:tgtEl>
                        <p:attrNameLst>
                          <p:attrName>ppt_h</p:attrName>
                        </p:attrNameLst>
                      </p:cBhvr>
                      <p:tavLst>
                        <p:tav tm="0">
                          <p:val>
                            <p:fltVal val="0.0"/>
                          </p:val>
                        </p:tav>
                        <p:tav tm="100000">
                          <p:val>
                            <p:strVal val="#ppt_h"/>
                          </p:val>
                        </p:tav>
                      </p:tavLst>
                    </p:anim>
                    <p:animEffect transition="in" filter="fade">
                      <p:cBhvr>
                        <p:cTn dur="500"/>
                        <p:tgtEl>
                          <p:spTgt spid="1050374"/>
                        </p:tgtEl>
                      </p:cBhvr>
                    </p:animEffect>
                  </p:childTnLst>
                </p:cTn>
              </p:par>
            </p:tnLst>
          </p:tmpl>
        </p:tmplLst>
      </p:bldP>
      <p:bldP spid="1050375" grpId="0" build="p">
        <p:tmplLst>
          <p:tmpl lvl="1">
            <p:tnLst>
              <p:par>
                <p:cTn fill="hold" nodeType="afterEffect" presetClass="entr" presetID="53" presetSubtype="16">
                  <p:stCondLst>
                    <p:cond delay="0"/>
                  </p:stCondLst>
                  <p:iterate type="lt">
                    <p:tmPct val="5000"/>
                  </p:iterate>
                  <p:childTnLst>
                    <p:set>
                      <p:cBhvr>
                        <p:cTn dur="1" fill="hold">
                          <p:stCondLst>
                            <p:cond delay="0"/>
                          </p:stCondLst>
                        </p:cTn>
                        <p:tgtEl>
                          <p:spTgt spid="1050375"/>
                        </p:tgtEl>
                        <p:attrNameLst>
                          <p:attrName>style.visibility</p:attrName>
                        </p:attrNameLst>
                      </p:cBhvr>
                      <p:to>
                        <p:strVal val="visible"/>
                      </p:to>
                    </p:set>
                    <p:anim calcmode="lin" valueType="num">
                      <p:cBhvr>
                        <p:cTn dur="500" fill="hold"/>
                        <p:tgtEl>
                          <p:spTgt spid="1050375"/>
                        </p:tgtEl>
                        <p:attrNameLst>
                          <p:attrName>ppt_w</p:attrName>
                        </p:attrNameLst>
                      </p:cBhvr>
                      <p:tavLst>
                        <p:tav tm="0">
                          <p:val>
                            <p:fltVal val="0.0"/>
                          </p:val>
                        </p:tav>
                        <p:tav tm="100000">
                          <p:val>
                            <p:strVal val="#ppt_w"/>
                          </p:val>
                        </p:tav>
                      </p:tavLst>
                    </p:anim>
                    <p:anim calcmode="lin" valueType="num">
                      <p:cBhvr>
                        <p:cTn dur="500" fill="hold"/>
                        <p:tgtEl>
                          <p:spTgt spid="1050375"/>
                        </p:tgtEl>
                        <p:attrNameLst>
                          <p:attrName>ppt_h</p:attrName>
                        </p:attrNameLst>
                      </p:cBhvr>
                      <p:tavLst>
                        <p:tav tm="0">
                          <p:val>
                            <p:fltVal val="0.0"/>
                          </p:val>
                        </p:tav>
                        <p:tav tm="100000">
                          <p:val>
                            <p:strVal val="#ppt_h"/>
                          </p:val>
                        </p:tav>
                      </p:tavLst>
                    </p:anim>
                    <p:animEffect transition="in" filter="fade">
                      <p:cBhvr>
                        <p:cTn dur="500"/>
                        <p:tgtEl>
                          <p:spTgt spid="1050375"/>
                        </p:tgtEl>
                      </p:cBhvr>
                    </p:animEffect>
                  </p:childTnLst>
                </p:cTn>
              </p:par>
            </p:tnLst>
          </p:tmpl>
        </p:tmplLst>
      </p:bldP>
      <p:bldP spid="1050376" grpId="0"/>
      <p:bldP spid="1050377" grpId="0" animBg="1"/>
      <p:bldP spid="1050378" grpId="0" build="p">
        <p:tmplLst>
          <p:tmpl lvl="1">
            <p:tnLst>
              <p:par>
                <p:cTn fill="hold" nodeType="afterEffect" presetClass="entr" presetID="22" presetSubtype="8">
                  <p:stCondLst>
                    <p:cond delay="250"/>
                  </p:stCondLst>
                  <p:childTnLst>
                    <p:set>
                      <p:cBhvr>
                        <p:cTn dur="1" fill="hold">
                          <p:stCondLst>
                            <p:cond delay="0"/>
                          </p:stCondLst>
                        </p:cTn>
                        <p:tgtEl>
                          <p:spTgt spid="1050378"/>
                        </p:tgtEl>
                        <p:attrNameLst>
                          <p:attrName>style.visibility</p:attrName>
                        </p:attrNameLst>
                      </p:cBhvr>
                      <p:to>
                        <p:strVal val="visible"/>
                      </p:to>
                    </p:set>
                    <p:animEffect transition="in" filter="wipe(left)">
                      <p:cBhvr>
                        <p:cTn dur="500"/>
                        <p:tgtEl>
                          <p:spTgt spid="1050378"/>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253" name=""/>
        <p:cNvGrpSpPr/>
        <p:nvPr/>
      </p:nvGrpSpPr>
      <p:grpSpPr>
        <a:xfrm>
          <a:off x="0" y="0"/>
          <a:ext cx="0" cy="0"/>
          <a:chOff x="0" y="0"/>
          <a:chExt cx="0" cy="0"/>
        </a:xfrm>
      </p:grpSpPr>
      <p:sp>
        <p:nvSpPr>
          <p:cNvPr id="1050238" name="タイトル 1"/>
          <p:cNvSpPr>
            <a:spLocks noGrp="1"/>
          </p:cNvSpPr>
          <p:nvPr>
            <p:ph type="title" hasCustomPrompt="1"/>
          </p:nvPr>
        </p:nvSpPr>
        <p:spPr/>
        <p:txBody>
          <a:bodyPr/>
          <a:p>
            <a:r>
              <a:rPr altLang="ja-JP" dirty="0" kumimoji="1" lang="en-US"/>
              <a:t>Slide Title Goes Here</a:t>
            </a:r>
            <a:endParaRPr altLang="en-US" dirty="0" kumimoji="1" lang="ja-JP"/>
          </a:p>
        </p:txBody>
      </p:sp>
      <p:sp>
        <p:nvSpPr>
          <p:cNvPr id="1050239" name="フッター プレースホルダー 2"/>
          <p:cNvSpPr>
            <a:spLocks noGrp="1"/>
          </p:cNvSpPr>
          <p:nvPr>
            <p:ph type="ftr" sz="quarter" idx="10"/>
          </p:nvPr>
        </p:nvSpPr>
        <p:spPr/>
        <p:txBody>
          <a:bodyPr/>
          <a:p>
            <a:r>
              <a:rPr altLang="ja-JP" lang="en-US"/>
              <a:t>The Power of PowerPoint | thepopp.com</a:t>
            </a:r>
            <a:endParaRPr altLang="en-US" dirty="0" lang="ja-JP"/>
          </a:p>
        </p:txBody>
      </p:sp>
      <p:sp>
        <p:nvSpPr>
          <p:cNvPr id="1050240" name="スライド番号プレースホルダー 3"/>
          <p:cNvSpPr>
            <a:spLocks noGrp="1"/>
          </p:cNvSpPr>
          <p:nvPr>
            <p:ph type="sldNum" sz="quarter" idx="11"/>
          </p:nvPr>
        </p:nvSpPr>
        <p:spPr/>
        <p:txBody>
          <a:bodyPr/>
          <a:p>
            <a:fld id="{E6459DFB-86F3-43FA-8567-2EA6E426AE90}" type="slidenum">
              <a:rPr altLang="en-US" lang="ja-JP" smtClean="0"/>
              <a:t>‹#›</a:t>
            </a:fld>
            <a:endParaRPr altLang="en-US" lang="ja-JP"/>
          </a:p>
        </p:txBody>
      </p:sp>
      <p:sp>
        <p:nvSpPr>
          <p:cNvPr id="1050241" name="テキスト プレースホルダー 6"/>
          <p:cNvSpPr>
            <a:spLocks noGrp="1"/>
          </p:cNvSpPr>
          <p:nvPr>
            <p:ph type="body" sz="quarter" idx="13" hasCustomPrompt="1"/>
          </p:nvPr>
        </p:nvSpPr>
        <p:spPr>
          <a:xfrm>
            <a:off x="3166542" y="1543100"/>
            <a:ext cx="14329592" cy="504056"/>
          </a:xfrm>
        </p:spPr>
        <p:txBody>
          <a:bodyPr/>
          <a:lstStyle>
            <a:lvl1pPr>
              <a:defRPr baseline="0" i="1">
                <a:solidFill>
                  <a:schemeClr val="tx1">
                    <a:lumMod val="50000"/>
                    <a:lumOff val="50000"/>
                  </a:schemeClr>
                </a:solidFill>
                <a:latin typeface="+mn-lt"/>
                <a:cs typeface="Open Sans Light" panose="020B0306030504020204" pitchFamily="34" charset="0"/>
              </a:defRPr>
            </a:lvl1pPr>
          </a:lstStyle>
          <a:p>
            <a:pPr lvl="0"/>
            <a:r>
              <a:rPr altLang="ja-JP" dirty="0" kumimoji="1" lang="en-US"/>
              <a:t>Short description goes here</a:t>
            </a:r>
            <a:endParaRPr altLang="en-US" dirty="0" kumimoji="1" lang="ja-JP"/>
          </a:p>
        </p:txBody>
      </p:sp>
      <p:sp>
        <p:nvSpPr>
          <p:cNvPr id="1050242" name="正方形/長方形 7"/>
          <p:cNvSpPr/>
          <p:nvPr userDrawn="1"/>
        </p:nvSpPr>
        <p:spPr>
          <a:xfrm>
            <a:off x="3238550" y="1399084"/>
            <a:ext cx="3240360" cy="7200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243" name="図プレースホルダー 9"/>
          <p:cNvSpPr>
            <a:spLocks noGrp="1"/>
          </p:cNvSpPr>
          <p:nvPr>
            <p:ph type="pic" sz="quarter" idx="16" hasCustomPrompt="1"/>
          </p:nvPr>
        </p:nvSpPr>
        <p:spPr>
          <a:xfrm>
            <a:off x="0" y="2407196"/>
            <a:ext cx="18286412" cy="5372461"/>
          </a:xfrm>
          <a:solidFill>
            <a:schemeClr val="bg1">
              <a:lumMod val="95000"/>
            </a:schemeClr>
          </a:solidFill>
        </p:spPr>
        <p:txBody>
          <a:bodyPr/>
          <a:p>
            <a:r>
              <a:rPr altLang="ja-JP" dirty="0" kumimoji="1" lang="en-US"/>
              <a:t>Add an image</a:t>
            </a:r>
            <a:endParaRPr altLang="en-US" dirty="0" kumimoji="1" lang="ja-JP"/>
          </a:p>
        </p:txBody>
      </p:sp>
      <p:sp>
        <p:nvSpPr>
          <p:cNvPr id="1050244" name="テキスト プレースホルダー 6"/>
          <p:cNvSpPr>
            <a:spLocks noGrp="1"/>
          </p:cNvSpPr>
          <p:nvPr>
            <p:ph type="body" sz="quarter" idx="17" hasCustomPrompt="1"/>
          </p:nvPr>
        </p:nvSpPr>
        <p:spPr>
          <a:xfrm>
            <a:off x="1078310" y="8157264"/>
            <a:ext cx="16200313" cy="1189936"/>
          </a:xfrm>
        </p:spPr>
        <p:txBody>
          <a:bodyPr anchor="t">
            <a:normAutofit/>
          </a:bodyPr>
          <a:lstStyle>
            <a:lvl1pPr algn="l">
              <a:defRPr baseline="0" sz="2000">
                <a:solidFill>
                  <a:schemeClr val="tx2"/>
                </a:solidFill>
              </a:defRPr>
            </a:lvl1pPr>
          </a:lstStyle>
          <a:p>
            <a:pPr lvl="0"/>
            <a:r>
              <a:rPr altLang="ja-JP" dirty="0" kumimoji="1" lang="en-US"/>
              <a:t>Text goes here</a:t>
            </a:r>
            <a:endParaRPr altLang="en-US" dirty="0" kumimoji="1" lang="ja-JP"/>
          </a:p>
        </p:txBody>
      </p:sp>
      <p:sp>
        <p:nvSpPr>
          <p:cNvPr id="1050245" name="正方形/長方形 12"/>
          <p:cNvSpPr/>
          <p:nvPr userDrawn="1"/>
        </p:nvSpPr>
        <p:spPr>
          <a:xfrm>
            <a:off x="1222326" y="8013249"/>
            <a:ext cx="3240360" cy="72008"/>
          </a:xfrm>
          <a:prstGeom prst="rect"/>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246" name="テキスト プレースホルダー 13"/>
          <p:cNvSpPr>
            <a:spLocks noGrp="1"/>
          </p:cNvSpPr>
          <p:nvPr>
            <p:ph type="body" sz="quarter" idx="19" hasCustomPrompt="1"/>
          </p:nvPr>
        </p:nvSpPr>
        <p:spPr>
          <a:xfrm>
            <a:off x="0" y="6647543"/>
            <a:ext cx="18286413" cy="1146629"/>
          </a:xfrm>
          <a:solidFill>
            <a:schemeClr val="accent1">
              <a:lumMod val="75000"/>
              <a:alpha val="80000"/>
            </a:schemeClr>
          </a:solidFill>
        </p:spPr>
        <p:txBody>
          <a:bodyPr anchor="ctr">
            <a:noAutofit/>
          </a:bodyPr>
          <a:lstStyle>
            <a:lvl1pPr algn="ctr">
              <a:defRPr sz="4800">
                <a:solidFill>
                  <a:schemeClr val="bg1"/>
                </a:solidFill>
                <a:latin typeface="Route 159 Light" pitchFamily="50" charset="0"/>
              </a:defRPr>
            </a:lvl1pPr>
          </a:lstStyle>
          <a:p>
            <a:pPr lvl="0"/>
            <a:r>
              <a:rPr altLang="ja-JP" dirty="0" kumimoji="1" lang="en-US"/>
              <a:t>TEXT</a:t>
            </a:r>
            <a:endParaRPr altLang="en-US" dirty="0"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afterEffect" presetClass="entr" presetID="2" presetSubtype="2">
                                  <p:stCondLst>
                                    <p:cond delay="0"/>
                                  </p:stCondLst>
                                  <p:childTnLst>
                                    <p:set>
                                      <p:cBhvr>
                                        <p:cTn dur="1" fill="hold" id="6">
                                          <p:stCondLst>
                                            <p:cond delay="0"/>
                                          </p:stCondLst>
                                        </p:cTn>
                                        <p:tgtEl>
                                          <p:spTgt spid="1050242"/>
                                        </p:tgtEl>
                                        <p:attrNameLst>
                                          <p:attrName>style.visibility</p:attrName>
                                        </p:attrNameLst>
                                      </p:cBhvr>
                                      <p:to>
                                        <p:strVal val="visible"/>
                                      </p:to>
                                    </p:set>
                                    <p:anim calcmode="lin" valueType="num">
                                      <p:cBhvr additive="base">
                                        <p:cTn dur="500" fill="hold" id="7"/>
                                        <p:tgtEl>
                                          <p:spTgt spid="1050242"/>
                                        </p:tgtEl>
                                        <p:attrNameLst>
                                          <p:attrName>ppt_x</p:attrName>
                                        </p:attrNameLst>
                                      </p:cBhvr>
                                      <p:tavLst>
                                        <p:tav tm="0">
                                          <p:val>
                                            <p:strVal val="1+#ppt_w/2"/>
                                          </p:val>
                                        </p:tav>
                                        <p:tav tm="100000">
                                          <p:val>
                                            <p:strVal val="#ppt_x"/>
                                          </p:val>
                                        </p:tav>
                                      </p:tavLst>
                                    </p:anim>
                                    <p:anim calcmode="lin" valueType="num">
                                      <p:cBhvr additive="base">
                                        <p:cTn dur="500" fill="hold" id="8"/>
                                        <p:tgtEl>
                                          <p:spTgt spid="1050242"/>
                                        </p:tgtEl>
                                        <p:attrNameLst>
                                          <p:attrName>ppt_y</p:attrName>
                                        </p:attrNameLst>
                                      </p:cBhvr>
                                      <p:tavLst>
                                        <p:tav tm="0">
                                          <p:val>
                                            <p:strVal val="#ppt_y"/>
                                          </p:val>
                                        </p:tav>
                                        <p:tav tm="100000">
                                          <p:val>
                                            <p:strVal val="#ppt_y"/>
                                          </p:val>
                                        </p:tav>
                                      </p:tavLst>
                                    </p:anim>
                                  </p:childTnLst>
                                </p:cTn>
                              </p:par>
                              <p:par>
                                <p:cTn fill="hold" grpId="0" id="9" nodeType="withEffect" presetClass="entr" presetID="22" presetSubtype="8">
                                  <p:stCondLst>
                                    <p:cond delay="0"/>
                                  </p:stCondLst>
                                  <p:childTnLst>
                                    <p:set>
                                      <p:cBhvr>
                                        <p:cTn dur="1" fill="hold" id="10">
                                          <p:stCondLst>
                                            <p:cond delay="0"/>
                                          </p:stCondLst>
                                        </p:cTn>
                                        <p:tgtEl>
                                          <p:spTgt spid="1050241">
                                            <p:txEl>
                                              <p:pRg st="0" end="0"/>
                                            </p:txEl>
                                          </p:spTgt>
                                        </p:tgtEl>
                                        <p:attrNameLst>
                                          <p:attrName>style.visibility</p:attrName>
                                        </p:attrNameLst>
                                      </p:cBhvr>
                                      <p:to>
                                        <p:strVal val="visible"/>
                                      </p:to>
                                    </p:set>
                                    <p:animEffect transition="in" filter="wipe(left)">
                                      <p:cBhvr>
                                        <p:cTn dur="500" id="11"/>
                                        <p:tgtEl>
                                          <p:spTgt spid="1050241">
                                            <p:txEl>
                                              <p:pRg st="0" end="0"/>
                                            </p:txEl>
                                          </p:spTgt>
                                        </p:tgtEl>
                                      </p:cBhvr>
                                    </p:animEffect>
                                  </p:childTnLst>
                                </p:cTn>
                              </p:par>
                            </p:childTnLst>
                          </p:cTn>
                        </p:par>
                        <p:par>
                          <p:cTn fill="hold" id="12">
                            <p:stCondLst>
                              <p:cond delay="500"/>
                            </p:stCondLst>
                            <p:childTnLst>
                              <p:par>
                                <p:cTn fill="hold" grpId="0" id="13" nodeType="afterEffect" presetClass="entr" presetID="22" presetSubtype="2">
                                  <p:stCondLst>
                                    <p:cond delay="250"/>
                                  </p:stCondLst>
                                  <p:childTnLst>
                                    <p:set>
                                      <p:cBhvr>
                                        <p:cTn dur="1" fill="hold" id="14">
                                          <p:stCondLst>
                                            <p:cond delay="0"/>
                                          </p:stCondLst>
                                        </p:cTn>
                                        <p:tgtEl>
                                          <p:spTgt spid="1050243"/>
                                        </p:tgtEl>
                                        <p:attrNameLst>
                                          <p:attrName>style.visibility</p:attrName>
                                        </p:attrNameLst>
                                      </p:cBhvr>
                                      <p:to>
                                        <p:strVal val="visible"/>
                                      </p:to>
                                    </p:set>
                                    <p:animEffect transition="in" filter="wipe(right)">
                                      <p:cBhvr>
                                        <p:cTn dur="500" id="15"/>
                                        <p:tgtEl>
                                          <p:spTgt spid="1050243"/>
                                        </p:tgtEl>
                                      </p:cBhvr>
                                    </p:animEffect>
                                  </p:childTnLst>
                                </p:cTn>
                              </p:par>
                              <p:par>
                                <p:cTn fill="hold" grpId="0" id="16" nodeType="withEffect" presetClass="entr" presetID="22" presetSubtype="8">
                                  <p:stCondLst>
                                    <p:cond delay="250"/>
                                  </p:stCondLst>
                                  <p:childTnLst>
                                    <p:set>
                                      <p:cBhvr>
                                        <p:cTn dur="1" fill="hold" id="17">
                                          <p:stCondLst>
                                            <p:cond delay="0"/>
                                          </p:stCondLst>
                                        </p:cTn>
                                        <p:tgtEl>
                                          <p:spTgt spid="1050246"/>
                                        </p:tgtEl>
                                        <p:attrNameLst>
                                          <p:attrName>style.visibility</p:attrName>
                                        </p:attrNameLst>
                                      </p:cBhvr>
                                      <p:to>
                                        <p:strVal val="visible"/>
                                      </p:to>
                                    </p:set>
                                    <p:animEffect transition="in" filter="wipe(left)">
                                      <p:cBhvr>
                                        <p:cTn dur="500" id="18"/>
                                        <p:tgtEl>
                                          <p:spTgt spid="1050246"/>
                                        </p:tgtEl>
                                      </p:cBhvr>
                                    </p:animEffect>
                                  </p:childTnLst>
                                </p:cTn>
                              </p:par>
                            </p:childTnLst>
                          </p:cTn>
                        </p:par>
                        <p:par>
                          <p:cTn fill="hold" id="19">
                            <p:stCondLst>
                              <p:cond delay="1250"/>
                            </p:stCondLst>
                            <p:childTnLst>
                              <p:par>
                                <p:cTn decel="100000" fill="hold" grpId="0" id="20" nodeType="afterEffect" presetClass="entr" presetID="2" presetSubtype="8">
                                  <p:stCondLst>
                                    <p:cond delay="500"/>
                                  </p:stCondLst>
                                  <p:childTnLst>
                                    <p:set>
                                      <p:cBhvr>
                                        <p:cTn dur="1" fill="hold" id="21">
                                          <p:stCondLst>
                                            <p:cond delay="0"/>
                                          </p:stCondLst>
                                        </p:cTn>
                                        <p:tgtEl>
                                          <p:spTgt spid="1050245"/>
                                        </p:tgtEl>
                                        <p:attrNameLst>
                                          <p:attrName>style.visibility</p:attrName>
                                        </p:attrNameLst>
                                      </p:cBhvr>
                                      <p:to>
                                        <p:strVal val="visible"/>
                                      </p:to>
                                    </p:set>
                                    <p:anim calcmode="lin" valueType="num">
                                      <p:cBhvr additive="base">
                                        <p:cTn dur="500" fill="hold" id="22"/>
                                        <p:tgtEl>
                                          <p:spTgt spid="1050245"/>
                                        </p:tgtEl>
                                        <p:attrNameLst>
                                          <p:attrName>ppt_x</p:attrName>
                                        </p:attrNameLst>
                                      </p:cBhvr>
                                      <p:tavLst>
                                        <p:tav tm="0">
                                          <p:val>
                                            <p:strVal val="0-#ppt_w/2"/>
                                          </p:val>
                                        </p:tav>
                                        <p:tav tm="100000">
                                          <p:val>
                                            <p:strVal val="#ppt_x"/>
                                          </p:val>
                                        </p:tav>
                                      </p:tavLst>
                                    </p:anim>
                                    <p:anim calcmode="lin" valueType="num">
                                      <p:cBhvr additive="base">
                                        <p:cTn dur="500" fill="hold" id="23"/>
                                        <p:tgtEl>
                                          <p:spTgt spid="1050245"/>
                                        </p:tgtEl>
                                        <p:attrNameLst>
                                          <p:attrName>ppt_y</p:attrName>
                                        </p:attrNameLst>
                                      </p:cBhvr>
                                      <p:tavLst>
                                        <p:tav tm="0">
                                          <p:val>
                                            <p:strVal val="#ppt_y"/>
                                          </p:val>
                                        </p:tav>
                                        <p:tav tm="100000">
                                          <p:val>
                                            <p:strVal val="#ppt_y"/>
                                          </p:val>
                                        </p:tav>
                                      </p:tavLst>
                                    </p:anim>
                                  </p:childTnLst>
                                </p:cTn>
                              </p:par>
                              <p:par>
                                <p:cTn decel="100000" fill="hold" grpId="0" id="24" nodeType="withEffect" presetClass="entr" presetID="2" presetSubtype="2">
                                  <p:stCondLst>
                                    <p:cond delay="500"/>
                                  </p:stCondLst>
                                  <p:childTnLst>
                                    <p:set>
                                      <p:cBhvr>
                                        <p:cTn dur="1" fill="hold" id="25">
                                          <p:stCondLst>
                                            <p:cond delay="0"/>
                                          </p:stCondLst>
                                        </p:cTn>
                                        <p:tgtEl>
                                          <p:spTgt spid="1050244">
                                            <p:txEl>
                                              <p:pRg st="0" end="0"/>
                                            </p:txEl>
                                          </p:spTgt>
                                        </p:tgtEl>
                                        <p:attrNameLst>
                                          <p:attrName>style.visibility</p:attrName>
                                        </p:attrNameLst>
                                      </p:cBhvr>
                                      <p:to>
                                        <p:strVal val="visible"/>
                                      </p:to>
                                    </p:set>
                                    <p:anim calcmode="lin" valueType="num">
                                      <p:cBhvr additive="base">
                                        <p:cTn dur="500" fill="hold" id="26"/>
                                        <p:tgtEl>
                                          <p:spTgt spid="1050244">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27"/>
                                        <p:tgtEl>
                                          <p:spTgt spid="105024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241" grpId="0" build="p">
        <p:tmplLst>
          <p:tmpl lvl="1">
            <p:tnLst>
              <p:par>
                <p:cTn fill="hold" nodeType="withEffect" presetClass="entr" presetID="22" presetSubtype="8">
                  <p:stCondLst>
                    <p:cond delay="0"/>
                  </p:stCondLst>
                  <p:childTnLst>
                    <p:set>
                      <p:cBhvr>
                        <p:cTn dur="1" fill="hold">
                          <p:stCondLst>
                            <p:cond delay="0"/>
                          </p:stCondLst>
                        </p:cTn>
                        <p:tgtEl>
                          <p:spTgt spid="1050241"/>
                        </p:tgtEl>
                        <p:attrNameLst>
                          <p:attrName>style.visibility</p:attrName>
                        </p:attrNameLst>
                      </p:cBhvr>
                      <p:to>
                        <p:strVal val="visible"/>
                      </p:to>
                    </p:set>
                    <p:animEffect transition="in" filter="wipe(left)">
                      <p:cBhvr>
                        <p:cTn dur="500"/>
                        <p:tgtEl>
                          <p:spTgt spid="1050241"/>
                        </p:tgtEl>
                      </p:cBhvr>
                    </p:animEffect>
                  </p:childTnLst>
                </p:cTn>
              </p:par>
            </p:tnLst>
          </p:tmpl>
        </p:tmplLst>
      </p:bldP>
      <p:bldP spid="1050242" grpId="0" animBg="1"/>
      <p:bldP spid="1050243" grpId="0" animBg="1"/>
      <p:bldP spid="1050244" grpId="0" build="allAtOnce">
        <p:tmplLst>
          <p:tmpl lvl="1">
            <p:tnLst>
              <p:par>
                <p:cTn decel="100000" fill="hold" nodeType="withEffect" presetClass="entr" presetID="2" presetSubtype="2">
                  <p:stCondLst>
                    <p:cond delay="500"/>
                  </p:stCondLst>
                  <p:childTnLst>
                    <p:set>
                      <p:cBhvr>
                        <p:cTn dur="1" fill="hold">
                          <p:stCondLst>
                            <p:cond delay="0"/>
                          </p:stCondLst>
                        </p:cTn>
                        <p:tgtEl>
                          <p:spTgt spid="1050244"/>
                        </p:tgtEl>
                        <p:attrNameLst>
                          <p:attrName>style.visibility</p:attrName>
                        </p:attrNameLst>
                      </p:cBhvr>
                      <p:to>
                        <p:strVal val="visible"/>
                      </p:to>
                    </p:set>
                    <p:anim calcmode="lin" valueType="num">
                      <p:cBhvr additive="base">
                        <p:cTn dur="500" fill="hold"/>
                        <p:tgtEl>
                          <p:spTgt spid="1050244"/>
                        </p:tgtEl>
                        <p:attrNameLst>
                          <p:attrName>ppt_x</p:attrName>
                        </p:attrNameLst>
                      </p:cBhvr>
                      <p:tavLst>
                        <p:tav tm="0">
                          <p:val>
                            <p:strVal val="1+#ppt_w/2"/>
                          </p:val>
                        </p:tav>
                        <p:tav tm="100000">
                          <p:val>
                            <p:strVal val="#ppt_x"/>
                          </p:val>
                        </p:tav>
                      </p:tavLst>
                    </p:anim>
                    <p:anim calcmode="lin" valueType="num">
                      <p:cBhvr additive="base">
                        <p:cTn dur="500" fill="hold"/>
                        <p:tgtEl>
                          <p:spTgt spid="1050244"/>
                        </p:tgtEl>
                        <p:attrNameLst>
                          <p:attrName>ppt_y</p:attrName>
                        </p:attrNameLst>
                      </p:cBhvr>
                      <p:tavLst>
                        <p:tav tm="0">
                          <p:val>
                            <p:strVal val="#ppt_y"/>
                          </p:val>
                        </p:tav>
                        <p:tav tm="100000">
                          <p:val>
                            <p:strVal val="#ppt_y"/>
                          </p:val>
                        </p:tav>
                      </p:tavLst>
                    </p:anim>
                  </p:childTnLst>
                </p:cTn>
              </p:par>
            </p:tnLst>
          </p:tmpl>
        </p:tmplLst>
      </p:bldP>
      <p:bldP spid="1050245" grpId="0" animBg="1"/>
      <p:bldP spid="1050246" grpId="0" animBg="1">
        <p:tmplLst>
          <p:tmpl>
            <p:tnLst>
              <p:par>
                <p:cTn fill="hold" nodeType="withEffect" presetClass="entr" presetID="22" presetSubtype="8">
                  <p:stCondLst>
                    <p:cond delay="250"/>
                  </p:stCondLst>
                  <p:childTnLst>
                    <p:set>
                      <p:cBhvr>
                        <p:cTn dur="1" fill="hold">
                          <p:stCondLst>
                            <p:cond delay="0"/>
                          </p:stCondLst>
                        </p:cTn>
                        <p:tgtEl>
                          <p:spTgt spid="1050246"/>
                        </p:tgtEl>
                        <p:attrNameLst>
                          <p:attrName>style.visibility</p:attrName>
                        </p:attrNameLst>
                      </p:cBhvr>
                      <p:to>
                        <p:strVal val="visible"/>
                      </p:to>
                    </p:set>
                    <p:animEffect transition="in" filter="wipe(left)">
                      <p:cBhvr>
                        <p:cTn dur="500"/>
                        <p:tgtEl>
                          <p:spTgt spid="1050246"/>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 Opinions">
    <p:spTree>
      <p:nvGrpSpPr>
        <p:cNvPr id="270" name=""/>
        <p:cNvGrpSpPr/>
        <p:nvPr/>
      </p:nvGrpSpPr>
      <p:grpSpPr>
        <a:xfrm>
          <a:off x="0" y="0"/>
          <a:ext cx="0" cy="0"/>
          <a:chOff x="0" y="0"/>
          <a:chExt cx="0" cy="0"/>
        </a:xfrm>
      </p:grpSpPr>
      <p:grpSp>
        <p:nvGrpSpPr>
          <p:cNvPr id="271" name="グループ化 28"/>
          <p:cNvGrpSpPr/>
          <p:nvPr userDrawn="1"/>
        </p:nvGrpSpPr>
        <p:grpSpPr>
          <a:xfrm>
            <a:off x="8014097" y="55909"/>
            <a:ext cx="10272315" cy="6722912"/>
            <a:chOff x="7426437" y="55909"/>
            <a:chExt cx="10859975" cy="6722912"/>
          </a:xfrm>
        </p:grpSpPr>
        <p:sp>
          <p:nvSpPr>
            <p:cNvPr id="1050379" name="正方形/長方形 12"/>
            <p:cNvSpPr/>
            <p:nvPr userDrawn="1"/>
          </p:nvSpPr>
          <p:spPr>
            <a:xfrm>
              <a:off x="10859975" y="111818"/>
              <a:ext cx="7426437" cy="6667003"/>
            </a:xfrm>
            <a:prstGeom prst="rect"/>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380" name="直角三角形 11"/>
            <p:cNvSpPr/>
            <p:nvPr userDrawn="1"/>
          </p:nvSpPr>
          <p:spPr>
            <a:xfrm flipH="1">
              <a:off x="7426437" y="55909"/>
              <a:ext cx="3433538" cy="6722912"/>
            </a:xfrm>
            <a:prstGeom prst="rtTriangle"/>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grpSp>
      <p:sp>
        <p:nvSpPr>
          <p:cNvPr id="1050381" name="正方形/長方形 1"/>
          <p:cNvSpPr/>
          <p:nvPr userDrawn="1"/>
        </p:nvSpPr>
        <p:spPr>
          <a:xfrm>
            <a:off x="-1" y="0"/>
            <a:ext cx="18286413" cy="111818"/>
          </a:xfrm>
          <a:prstGeom prst="rect"/>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pic>
        <p:nvPicPr>
          <p:cNvPr id="2097163" name="図 2"/>
          <p:cNvPicPr>
            <a:picLocks noChangeAspect="1"/>
          </p:cNvPicPr>
          <p:nvPr userDrawn="1"/>
        </p:nvPicPr>
        <p:blipFill>
          <a:blip xmlns:r="http://schemas.openxmlformats.org/officeDocument/2006/relationships" r:embed="rId1" cstate="print"/>
          <a:stretch>
            <a:fillRect/>
          </a:stretch>
        </p:blipFill>
        <p:spPr>
          <a:xfrm>
            <a:off x="6262255" y="707944"/>
            <a:ext cx="1923834" cy="6070878"/>
          </a:xfrm>
          <a:prstGeom prst="rect"/>
          <a:effectLst>
            <a:outerShdw algn="br" blurRad="76200" dir="13500000" kx="1200000" rotWithShape="0" sy="23000">
              <a:prstClr val="black">
                <a:alpha val="20000"/>
              </a:prstClr>
            </a:outerShdw>
          </a:effectLst>
        </p:spPr>
      </p:pic>
      <p:pic>
        <p:nvPicPr>
          <p:cNvPr id="2097164" name="図 3"/>
          <p:cNvPicPr>
            <a:picLocks noChangeAspect="1"/>
          </p:cNvPicPr>
          <p:nvPr userDrawn="1"/>
        </p:nvPicPr>
        <p:blipFill>
          <a:blip xmlns:r="http://schemas.openxmlformats.org/officeDocument/2006/relationships" r:embed="rId2" cstate="print"/>
          <a:stretch>
            <a:fillRect/>
          </a:stretch>
        </p:blipFill>
        <p:spPr>
          <a:xfrm>
            <a:off x="10050290" y="1526595"/>
            <a:ext cx="1780558" cy="5252227"/>
          </a:xfrm>
          <a:prstGeom prst="rect"/>
          <a:effectLst>
            <a:outerShdw algn="br" blurRad="76200" dir="13500000" kx="1200000" rotWithShape="0" sy="23000">
              <a:prstClr val="black">
                <a:alpha val="20000"/>
              </a:prstClr>
            </a:outerShdw>
          </a:effectLst>
        </p:spPr>
      </p:pic>
      <p:sp>
        <p:nvSpPr>
          <p:cNvPr id="1050382" name="正方形/長方形 5"/>
          <p:cNvSpPr/>
          <p:nvPr userDrawn="1"/>
        </p:nvSpPr>
        <p:spPr>
          <a:xfrm>
            <a:off x="0" y="6778822"/>
            <a:ext cx="18286413" cy="3508178"/>
          </a:xfrm>
          <a:prstGeom prst="rect"/>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383" name="タイトル 1"/>
          <p:cNvSpPr>
            <a:spLocks noGrp="1"/>
          </p:cNvSpPr>
          <p:nvPr userDrawn="1">
            <p:ph type="title" hasCustomPrompt="1"/>
          </p:nvPr>
        </p:nvSpPr>
        <p:spPr>
          <a:xfrm>
            <a:off x="725714" y="6956681"/>
            <a:ext cx="16822057" cy="1350907"/>
          </a:xfrm>
        </p:spPr>
        <p:txBody>
          <a:bodyPr anchor="b">
            <a:normAutofit/>
          </a:bodyPr>
          <a:lstStyle>
            <a:lvl1pPr algn="ctr">
              <a:defRPr baseline="0" sz="6600">
                <a:solidFill>
                  <a:schemeClr val="bg1"/>
                </a:solidFill>
                <a:latin typeface="Route 159 UltraLight" pitchFamily="50" charset="0"/>
              </a:defRPr>
            </a:lvl1pPr>
          </a:lstStyle>
          <a:p>
            <a:r>
              <a:rPr altLang="ja-JP" dirty="0" kumimoji="1" lang="en-US"/>
              <a:t>Text goes here</a:t>
            </a:r>
            <a:endParaRPr altLang="en-US" dirty="0" kumimoji="1" lang="ja-JP"/>
          </a:p>
        </p:txBody>
      </p:sp>
      <p:sp>
        <p:nvSpPr>
          <p:cNvPr id="1050384" name="正方形/長方形 7"/>
          <p:cNvSpPr/>
          <p:nvPr userDrawn="1"/>
        </p:nvSpPr>
        <p:spPr>
          <a:xfrm>
            <a:off x="7522233" y="8322812"/>
            <a:ext cx="3240360" cy="72008"/>
          </a:xfrm>
          <a:prstGeom prst="rect"/>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385" name="テキスト プレースホルダー 6"/>
          <p:cNvSpPr>
            <a:spLocks noGrp="1"/>
          </p:cNvSpPr>
          <p:nvPr userDrawn="1">
            <p:ph type="body" sz="quarter" idx="42" hasCustomPrompt="1"/>
          </p:nvPr>
        </p:nvSpPr>
        <p:spPr>
          <a:xfrm>
            <a:off x="11651672" y="596076"/>
            <a:ext cx="6054437" cy="1232724"/>
          </a:xfrm>
        </p:spPr>
        <p:txBody>
          <a:bodyPr>
            <a:noAutofit/>
          </a:bodyPr>
          <a:lstStyle>
            <a:lvl1pPr algn="l">
              <a:defRPr baseline="0" b="0" sz="6600" i="0" u="none">
                <a:solidFill>
                  <a:schemeClr val="accent1"/>
                </a:solidFill>
                <a:latin typeface="+mj-lt"/>
                <a:cs typeface="Open Sans Light" panose="020B0306030504020204" pitchFamily="34" charset="0"/>
              </a:defRPr>
            </a:lvl1pPr>
          </a:lstStyle>
          <a:p>
            <a:pPr lvl="0"/>
            <a:r>
              <a:rPr altLang="ja-JP" dirty="0" kumimoji="1" lang="en-US"/>
              <a:t>Word</a:t>
            </a:r>
            <a:endParaRPr altLang="en-US" dirty="0" kumimoji="1" lang="ja-JP"/>
          </a:p>
        </p:txBody>
      </p:sp>
      <p:sp>
        <p:nvSpPr>
          <p:cNvPr id="1050386" name="テキスト プレースホルダー 6"/>
          <p:cNvSpPr>
            <a:spLocks noGrp="1"/>
          </p:cNvSpPr>
          <p:nvPr userDrawn="1">
            <p:ph type="body" sz="quarter" idx="43" hasCustomPrompt="1"/>
          </p:nvPr>
        </p:nvSpPr>
        <p:spPr>
          <a:xfrm>
            <a:off x="457943" y="596076"/>
            <a:ext cx="5679617" cy="1232724"/>
          </a:xfrm>
        </p:spPr>
        <p:txBody>
          <a:bodyPr>
            <a:noAutofit/>
          </a:bodyPr>
          <a:lstStyle>
            <a:lvl1pPr algn="r">
              <a:defRPr baseline="0" b="0" sz="6600" i="0" u="none">
                <a:solidFill>
                  <a:schemeClr val="accent5"/>
                </a:solidFill>
                <a:latin typeface="+mj-lt"/>
                <a:cs typeface="Open Sans Light" panose="020B0306030504020204" pitchFamily="34" charset="0"/>
              </a:defRPr>
            </a:lvl1pPr>
          </a:lstStyle>
          <a:p>
            <a:pPr lvl="0"/>
            <a:r>
              <a:rPr altLang="ja-JP" dirty="0" kumimoji="1" lang="en-US"/>
              <a:t>Word</a:t>
            </a:r>
            <a:endParaRPr altLang="en-US" dirty="0" kumimoji="1" lang="ja-JP"/>
          </a:p>
        </p:txBody>
      </p:sp>
      <p:sp>
        <p:nvSpPr>
          <p:cNvPr id="1050387" name="テキスト プレースホルダー 6"/>
          <p:cNvSpPr>
            <a:spLocks noGrp="1"/>
          </p:cNvSpPr>
          <p:nvPr userDrawn="1">
            <p:ph type="body" sz="quarter" idx="44" hasCustomPrompt="1"/>
          </p:nvPr>
        </p:nvSpPr>
        <p:spPr>
          <a:xfrm>
            <a:off x="430238" y="8532911"/>
            <a:ext cx="17425936" cy="1497780"/>
          </a:xfrm>
        </p:spPr>
        <p:txBody>
          <a:bodyPr>
            <a:noAutofit/>
          </a:bodyPr>
          <a:lstStyle>
            <a:lvl1pPr algn="ctr">
              <a:defRPr baseline="0" b="0" sz="2000" i="0" u="none">
                <a:solidFill>
                  <a:schemeClr val="bg1"/>
                </a:solidFill>
                <a:latin typeface="+mn-lt"/>
                <a:cs typeface="Open Sans Light" panose="020B0306030504020204" pitchFamily="34" charset="0"/>
              </a:defRPr>
            </a:lvl1pPr>
          </a:lstStyle>
          <a:p>
            <a:pPr lvl="0"/>
            <a:r>
              <a:rPr altLang="ja-JP" dirty="0" kumimoji="1" lang="en-US"/>
              <a:t>Description goes here</a:t>
            </a:r>
            <a:endParaRPr altLang="en-US" dirty="0" kumimoji="1" lang="ja-JP"/>
          </a:p>
        </p:txBody>
      </p:sp>
      <p:sp>
        <p:nvSpPr>
          <p:cNvPr id="1050388" name="テキスト プレースホルダー 6"/>
          <p:cNvSpPr>
            <a:spLocks noGrp="1"/>
          </p:cNvSpPr>
          <p:nvPr userDrawn="1">
            <p:ph type="body" sz="quarter" idx="45" hasCustomPrompt="1"/>
          </p:nvPr>
        </p:nvSpPr>
        <p:spPr>
          <a:xfrm>
            <a:off x="1091352" y="2895600"/>
            <a:ext cx="5277087" cy="983673"/>
          </a:xfrm>
        </p:spPr>
        <p:txBody>
          <a:bodyPr anchor="ctr">
            <a:noAutofit/>
          </a:bodyPr>
          <a:lstStyle>
            <a:lvl1pPr algn="l">
              <a:defRPr baseline="0" b="0" sz="1800" i="0" u="none">
                <a:solidFill>
                  <a:schemeClr val="tx2"/>
                </a:solidFill>
                <a:latin typeface="+mn-lt"/>
                <a:cs typeface="Open Sans Light" panose="020B0306030504020204" pitchFamily="34" charset="0"/>
              </a:defRPr>
            </a:lvl1pPr>
          </a:lstStyle>
          <a:p>
            <a:pPr lvl="0"/>
            <a:r>
              <a:rPr altLang="ja-JP" dirty="0" kumimoji="1" lang="en-US"/>
              <a:t>Text goes here</a:t>
            </a:r>
            <a:endParaRPr altLang="en-US" dirty="0" kumimoji="1" lang="ja-JP"/>
          </a:p>
        </p:txBody>
      </p:sp>
      <p:sp>
        <p:nvSpPr>
          <p:cNvPr id="1050389" name="円/楕円 14"/>
          <p:cNvSpPr/>
          <p:nvPr userDrawn="1"/>
        </p:nvSpPr>
        <p:spPr>
          <a:xfrm>
            <a:off x="535674" y="3182774"/>
            <a:ext cx="409325" cy="409325"/>
          </a:xfrm>
          <a:prstGeom prst="ellipse"/>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390" name="テキスト プレースホルダー 6"/>
          <p:cNvSpPr>
            <a:spLocks noGrp="1"/>
          </p:cNvSpPr>
          <p:nvPr userDrawn="1">
            <p:ph type="body" sz="quarter" idx="46" hasCustomPrompt="1"/>
          </p:nvPr>
        </p:nvSpPr>
        <p:spPr>
          <a:xfrm>
            <a:off x="1091352" y="4045528"/>
            <a:ext cx="5277087" cy="983673"/>
          </a:xfrm>
        </p:spPr>
        <p:txBody>
          <a:bodyPr anchor="ctr">
            <a:noAutofit/>
          </a:bodyPr>
          <a:lstStyle>
            <a:lvl1pPr algn="l">
              <a:defRPr baseline="0" b="0" sz="1800" i="0" u="none">
                <a:solidFill>
                  <a:schemeClr val="tx2"/>
                </a:solidFill>
                <a:latin typeface="+mn-lt"/>
                <a:cs typeface="Open Sans Light" panose="020B0306030504020204" pitchFamily="34" charset="0"/>
              </a:defRPr>
            </a:lvl1pPr>
          </a:lstStyle>
          <a:p>
            <a:pPr lvl="0"/>
            <a:r>
              <a:rPr altLang="ja-JP" dirty="0" kumimoji="1" lang="en-US"/>
              <a:t>Text goes here</a:t>
            </a:r>
            <a:endParaRPr altLang="en-US" dirty="0" kumimoji="1" lang="ja-JP"/>
          </a:p>
        </p:txBody>
      </p:sp>
      <p:sp>
        <p:nvSpPr>
          <p:cNvPr id="1050391" name="円/楕円 16"/>
          <p:cNvSpPr/>
          <p:nvPr userDrawn="1"/>
        </p:nvSpPr>
        <p:spPr>
          <a:xfrm>
            <a:off x="541721" y="4332702"/>
            <a:ext cx="409325" cy="409325"/>
          </a:xfrm>
          <a:prstGeom prst="ellipse"/>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392" name="テキスト プレースホルダー 6"/>
          <p:cNvSpPr>
            <a:spLocks noGrp="1"/>
          </p:cNvSpPr>
          <p:nvPr userDrawn="1">
            <p:ph type="body" sz="quarter" idx="47" hasCustomPrompt="1"/>
          </p:nvPr>
        </p:nvSpPr>
        <p:spPr>
          <a:xfrm>
            <a:off x="1091352" y="5195455"/>
            <a:ext cx="5277087" cy="983673"/>
          </a:xfrm>
        </p:spPr>
        <p:txBody>
          <a:bodyPr anchor="ctr">
            <a:noAutofit/>
          </a:bodyPr>
          <a:lstStyle>
            <a:lvl1pPr algn="l">
              <a:defRPr baseline="0" b="0" sz="1800" i="0" u="none">
                <a:solidFill>
                  <a:schemeClr val="tx2"/>
                </a:solidFill>
                <a:latin typeface="+mn-lt"/>
                <a:cs typeface="Open Sans Light" panose="020B0306030504020204" pitchFamily="34" charset="0"/>
              </a:defRPr>
            </a:lvl1pPr>
          </a:lstStyle>
          <a:p>
            <a:pPr lvl="0"/>
            <a:r>
              <a:rPr altLang="ja-JP" dirty="0" kumimoji="1" lang="en-US"/>
              <a:t>Text goes here</a:t>
            </a:r>
            <a:endParaRPr altLang="en-US" dirty="0" kumimoji="1" lang="ja-JP"/>
          </a:p>
        </p:txBody>
      </p:sp>
      <p:sp>
        <p:nvSpPr>
          <p:cNvPr id="1050393" name="円/楕円 18"/>
          <p:cNvSpPr/>
          <p:nvPr userDrawn="1"/>
        </p:nvSpPr>
        <p:spPr>
          <a:xfrm>
            <a:off x="535674" y="5482629"/>
            <a:ext cx="409325" cy="409325"/>
          </a:xfrm>
          <a:prstGeom prst="ellipse"/>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394" name="テキスト プレースホルダー 6"/>
          <p:cNvSpPr>
            <a:spLocks noGrp="1"/>
          </p:cNvSpPr>
          <p:nvPr userDrawn="1">
            <p:ph type="body" sz="quarter" idx="48" hasCustomPrompt="1"/>
          </p:nvPr>
        </p:nvSpPr>
        <p:spPr>
          <a:xfrm>
            <a:off x="12558306" y="2898757"/>
            <a:ext cx="5277087" cy="983673"/>
          </a:xfrm>
        </p:spPr>
        <p:txBody>
          <a:bodyPr anchor="ctr">
            <a:noAutofit/>
          </a:bodyPr>
          <a:lstStyle>
            <a:lvl1pPr algn="l">
              <a:defRPr baseline="0" b="0" sz="1800" i="0" u="none">
                <a:solidFill>
                  <a:schemeClr val="tx2"/>
                </a:solidFill>
                <a:latin typeface="+mn-lt"/>
                <a:cs typeface="Open Sans Light" panose="020B0306030504020204" pitchFamily="34" charset="0"/>
              </a:defRPr>
            </a:lvl1pPr>
          </a:lstStyle>
          <a:p>
            <a:pPr lvl="0"/>
            <a:r>
              <a:rPr altLang="ja-JP" dirty="0" kumimoji="1" lang="en-US"/>
              <a:t>Text goes here</a:t>
            </a:r>
            <a:endParaRPr altLang="en-US" dirty="0" kumimoji="1" lang="ja-JP"/>
          </a:p>
        </p:txBody>
      </p:sp>
      <p:sp>
        <p:nvSpPr>
          <p:cNvPr id="1050395" name="円/楕円 23"/>
          <p:cNvSpPr/>
          <p:nvPr userDrawn="1"/>
        </p:nvSpPr>
        <p:spPr>
          <a:xfrm>
            <a:off x="12002628" y="3185931"/>
            <a:ext cx="409325" cy="409325"/>
          </a:xfrm>
          <a:prstGeom prst="ellips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396" name="テキスト プレースホルダー 6"/>
          <p:cNvSpPr>
            <a:spLocks noGrp="1"/>
          </p:cNvSpPr>
          <p:nvPr userDrawn="1">
            <p:ph type="body" sz="quarter" idx="49" hasCustomPrompt="1"/>
          </p:nvPr>
        </p:nvSpPr>
        <p:spPr>
          <a:xfrm>
            <a:off x="12558306" y="4048685"/>
            <a:ext cx="5277087" cy="983673"/>
          </a:xfrm>
        </p:spPr>
        <p:txBody>
          <a:bodyPr anchor="ctr">
            <a:noAutofit/>
          </a:bodyPr>
          <a:lstStyle>
            <a:lvl1pPr algn="l">
              <a:defRPr baseline="0" b="0" sz="1800" i="0" u="none">
                <a:solidFill>
                  <a:schemeClr val="tx2"/>
                </a:solidFill>
                <a:latin typeface="+mn-lt"/>
                <a:cs typeface="Open Sans Light" panose="020B0306030504020204" pitchFamily="34" charset="0"/>
              </a:defRPr>
            </a:lvl1pPr>
          </a:lstStyle>
          <a:p>
            <a:pPr lvl="0"/>
            <a:r>
              <a:rPr altLang="ja-JP" dirty="0" kumimoji="1" lang="en-US"/>
              <a:t>Text goes here</a:t>
            </a:r>
            <a:endParaRPr altLang="en-US" dirty="0" kumimoji="1" lang="ja-JP"/>
          </a:p>
        </p:txBody>
      </p:sp>
      <p:sp>
        <p:nvSpPr>
          <p:cNvPr id="1050397" name="円/楕円 25"/>
          <p:cNvSpPr/>
          <p:nvPr userDrawn="1"/>
        </p:nvSpPr>
        <p:spPr>
          <a:xfrm>
            <a:off x="12002628" y="4335859"/>
            <a:ext cx="409325" cy="409325"/>
          </a:xfrm>
          <a:prstGeom prst="ellips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398" name="テキスト プレースホルダー 6"/>
          <p:cNvSpPr>
            <a:spLocks noGrp="1"/>
          </p:cNvSpPr>
          <p:nvPr userDrawn="1">
            <p:ph type="body" sz="quarter" idx="50" hasCustomPrompt="1"/>
          </p:nvPr>
        </p:nvSpPr>
        <p:spPr>
          <a:xfrm>
            <a:off x="12558306" y="5198612"/>
            <a:ext cx="5277087" cy="983673"/>
          </a:xfrm>
        </p:spPr>
        <p:txBody>
          <a:bodyPr anchor="ctr">
            <a:noAutofit/>
          </a:bodyPr>
          <a:lstStyle>
            <a:lvl1pPr algn="l">
              <a:defRPr baseline="0" b="0" sz="1800" i="0" u="none">
                <a:solidFill>
                  <a:schemeClr val="tx2"/>
                </a:solidFill>
                <a:latin typeface="+mn-lt"/>
                <a:cs typeface="Open Sans Light" panose="020B0306030504020204" pitchFamily="34" charset="0"/>
              </a:defRPr>
            </a:lvl1pPr>
          </a:lstStyle>
          <a:p>
            <a:pPr lvl="0"/>
            <a:r>
              <a:rPr altLang="ja-JP" dirty="0" kumimoji="1" lang="en-US"/>
              <a:t>Text goes here</a:t>
            </a:r>
            <a:endParaRPr altLang="en-US" dirty="0" kumimoji="1" lang="ja-JP"/>
          </a:p>
        </p:txBody>
      </p:sp>
      <p:sp>
        <p:nvSpPr>
          <p:cNvPr id="1050399" name="円/楕円 27"/>
          <p:cNvSpPr/>
          <p:nvPr userDrawn="1"/>
        </p:nvSpPr>
        <p:spPr>
          <a:xfrm>
            <a:off x="12002628" y="5485786"/>
            <a:ext cx="409325" cy="409325"/>
          </a:xfrm>
          <a:prstGeom prst="ellips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400" name="正方形/長方形 29"/>
          <p:cNvSpPr/>
          <p:nvPr userDrawn="1"/>
        </p:nvSpPr>
        <p:spPr>
          <a:xfrm>
            <a:off x="3199615" y="1838884"/>
            <a:ext cx="3240360" cy="72008"/>
          </a:xfrm>
          <a:prstGeom prst="rect"/>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401" name="正方形/長方形 30"/>
          <p:cNvSpPr/>
          <p:nvPr userDrawn="1"/>
        </p:nvSpPr>
        <p:spPr>
          <a:xfrm>
            <a:off x="11055142" y="1838884"/>
            <a:ext cx="3240360" cy="7200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16" presetSubtype="37">
                                  <p:stCondLst>
                                    <p:cond delay="0"/>
                                  </p:stCondLst>
                                  <p:childTnLst>
                                    <p:set>
                                      <p:cBhvr>
                                        <p:cTn dur="1" fill="hold" id="6">
                                          <p:stCondLst>
                                            <p:cond delay="0"/>
                                          </p:stCondLst>
                                        </p:cTn>
                                        <p:tgtEl>
                                          <p:spTgt spid="1050382"/>
                                        </p:tgtEl>
                                        <p:attrNameLst>
                                          <p:attrName>style.visibility</p:attrName>
                                        </p:attrNameLst>
                                      </p:cBhvr>
                                      <p:to>
                                        <p:strVal val="visible"/>
                                      </p:to>
                                    </p:set>
                                    <p:animEffect transition="in" filter="barn(outVertical)">
                                      <p:cBhvr>
                                        <p:cTn dur="500" id="7"/>
                                        <p:tgtEl>
                                          <p:spTgt spid="1050382"/>
                                        </p:tgtEl>
                                      </p:cBhvr>
                                    </p:animEffect>
                                  </p:childTnLst>
                                </p:cTn>
                              </p:par>
                            </p:childTnLst>
                          </p:cTn>
                        </p:par>
                        <p:par>
                          <p:cTn fill="hold" id="8">
                            <p:stCondLst>
                              <p:cond delay="500"/>
                            </p:stCondLst>
                            <p:childTnLst>
                              <p:par>
                                <p:cTn fill="hold" id="9" nodeType="afterEffect" presetClass="entr" presetID="22" presetSubtype="4">
                                  <p:stCondLst>
                                    <p:cond delay="0"/>
                                  </p:stCondLst>
                                  <p:childTnLst>
                                    <p:set>
                                      <p:cBhvr>
                                        <p:cTn dur="1" fill="hold" id="10">
                                          <p:stCondLst>
                                            <p:cond delay="0"/>
                                          </p:stCondLst>
                                        </p:cTn>
                                        <p:tgtEl>
                                          <p:spTgt spid="271"/>
                                        </p:tgtEl>
                                        <p:attrNameLst>
                                          <p:attrName>style.visibility</p:attrName>
                                        </p:attrNameLst>
                                      </p:cBhvr>
                                      <p:to>
                                        <p:strVal val="visible"/>
                                      </p:to>
                                    </p:set>
                                    <p:animEffect transition="in" filter="wipe(down)">
                                      <p:cBhvr>
                                        <p:cTn dur="500" id="11"/>
                                        <p:tgtEl>
                                          <p:spTgt spid="271"/>
                                        </p:tgtEl>
                                      </p:cBhvr>
                                    </p:animEffect>
                                  </p:childTnLst>
                                </p:cTn>
                              </p:par>
                            </p:childTnLst>
                          </p:cTn>
                        </p:par>
                        <p:par>
                          <p:cTn fill="hold" id="12">
                            <p:stCondLst>
                              <p:cond delay="1000"/>
                            </p:stCondLst>
                            <p:childTnLst>
                              <p:par>
                                <p:cTn decel="100000" fill="hold" id="13" nodeType="afterEffect" presetClass="entr" presetID="2" presetSubtype="8">
                                  <p:stCondLst>
                                    <p:cond delay="250"/>
                                  </p:stCondLst>
                                  <p:childTnLst>
                                    <p:set>
                                      <p:cBhvr>
                                        <p:cTn dur="1" fill="hold" id="14">
                                          <p:stCondLst>
                                            <p:cond delay="0"/>
                                          </p:stCondLst>
                                        </p:cTn>
                                        <p:tgtEl>
                                          <p:spTgt spid="2097164"/>
                                        </p:tgtEl>
                                        <p:attrNameLst>
                                          <p:attrName>style.visibility</p:attrName>
                                        </p:attrNameLst>
                                      </p:cBhvr>
                                      <p:to>
                                        <p:strVal val="visible"/>
                                      </p:to>
                                    </p:set>
                                    <p:anim calcmode="lin" valueType="num">
                                      <p:cBhvr additive="base">
                                        <p:cTn dur="750" fill="hold" id="15"/>
                                        <p:tgtEl>
                                          <p:spTgt spid="2097164"/>
                                        </p:tgtEl>
                                        <p:attrNameLst>
                                          <p:attrName>ppt_x</p:attrName>
                                        </p:attrNameLst>
                                      </p:cBhvr>
                                      <p:tavLst>
                                        <p:tav tm="0">
                                          <p:val>
                                            <p:strVal val="0-#ppt_w/2"/>
                                          </p:val>
                                        </p:tav>
                                        <p:tav tm="100000">
                                          <p:val>
                                            <p:strVal val="#ppt_x"/>
                                          </p:val>
                                        </p:tav>
                                      </p:tavLst>
                                    </p:anim>
                                    <p:anim calcmode="lin" valueType="num">
                                      <p:cBhvr additive="base">
                                        <p:cTn dur="750" fill="hold" id="16"/>
                                        <p:tgtEl>
                                          <p:spTgt spid="2097164"/>
                                        </p:tgtEl>
                                        <p:attrNameLst>
                                          <p:attrName>ppt_y</p:attrName>
                                        </p:attrNameLst>
                                      </p:cBhvr>
                                      <p:tavLst>
                                        <p:tav tm="0">
                                          <p:val>
                                            <p:strVal val="#ppt_y"/>
                                          </p:val>
                                        </p:tav>
                                        <p:tav tm="100000">
                                          <p:val>
                                            <p:strVal val="#ppt_y"/>
                                          </p:val>
                                        </p:tav>
                                      </p:tavLst>
                                    </p:anim>
                                  </p:childTnLst>
                                </p:cTn>
                              </p:par>
                              <p:par>
                                <p:cTn decel="100000" fill="hold" id="17" nodeType="withEffect" presetClass="entr" presetID="2" presetSubtype="2">
                                  <p:stCondLst>
                                    <p:cond delay="500"/>
                                  </p:stCondLst>
                                  <p:childTnLst>
                                    <p:set>
                                      <p:cBhvr>
                                        <p:cTn dur="1" fill="hold" id="18">
                                          <p:stCondLst>
                                            <p:cond delay="0"/>
                                          </p:stCondLst>
                                        </p:cTn>
                                        <p:tgtEl>
                                          <p:spTgt spid="2097163"/>
                                        </p:tgtEl>
                                        <p:attrNameLst>
                                          <p:attrName>style.visibility</p:attrName>
                                        </p:attrNameLst>
                                      </p:cBhvr>
                                      <p:to>
                                        <p:strVal val="visible"/>
                                      </p:to>
                                    </p:set>
                                    <p:anim calcmode="lin" valueType="num">
                                      <p:cBhvr additive="base">
                                        <p:cTn dur="750" fill="hold" id="19"/>
                                        <p:tgtEl>
                                          <p:spTgt spid="2097163"/>
                                        </p:tgtEl>
                                        <p:attrNameLst>
                                          <p:attrName>ppt_x</p:attrName>
                                        </p:attrNameLst>
                                      </p:cBhvr>
                                      <p:tavLst>
                                        <p:tav tm="0">
                                          <p:val>
                                            <p:strVal val="1+#ppt_w/2"/>
                                          </p:val>
                                        </p:tav>
                                        <p:tav tm="100000">
                                          <p:val>
                                            <p:strVal val="#ppt_x"/>
                                          </p:val>
                                        </p:tav>
                                      </p:tavLst>
                                    </p:anim>
                                    <p:anim calcmode="lin" valueType="num">
                                      <p:cBhvr additive="base">
                                        <p:cTn dur="750" fill="hold" id="20"/>
                                        <p:tgtEl>
                                          <p:spTgt spid="2097163"/>
                                        </p:tgtEl>
                                        <p:attrNameLst>
                                          <p:attrName>ppt_y</p:attrName>
                                        </p:attrNameLst>
                                      </p:cBhvr>
                                      <p:tavLst>
                                        <p:tav tm="0">
                                          <p:val>
                                            <p:strVal val="#ppt_y"/>
                                          </p:val>
                                        </p:tav>
                                        <p:tav tm="100000">
                                          <p:val>
                                            <p:strVal val="#ppt_y"/>
                                          </p:val>
                                        </p:tav>
                                      </p:tavLst>
                                    </p:anim>
                                  </p:childTnLst>
                                </p:cTn>
                              </p:par>
                            </p:childTnLst>
                          </p:cTn>
                        </p:par>
                        <p:par>
                          <p:cTn fill="hold" id="21">
                            <p:stCondLst>
                              <p:cond delay="2250"/>
                            </p:stCondLst>
                            <p:childTnLst>
                              <p:par>
                                <p:cTn decel="100000" fill="hold" grpId="0" id="22" nodeType="afterEffect" presetClass="entr" presetID="2" presetSubtype="8">
                                  <p:stCondLst>
                                    <p:cond delay="0"/>
                                  </p:stCondLst>
                                  <p:iterate type="lt">
                                    <p:tmPct val="10000"/>
                                  </p:iterate>
                                  <p:childTnLst>
                                    <p:set>
                                      <p:cBhvr>
                                        <p:cTn dur="1" fill="hold" id="23">
                                          <p:stCondLst>
                                            <p:cond delay="0"/>
                                          </p:stCondLst>
                                        </p:cTn>
                                        <p:tgtEl>
                                          <p:spTgt spid="1050386">
                                            <p:txEl>
                                              <p:pRg st="0" end="0"/>
                                            </p:txEl>
                                          </p:spTgt>
                                        </p:tgtEl>
                                        <p:attrNameLst>
                                          <p:attrName>style.visibility</p:attrName>
                                        </p:attrNameLst>
                                      </p:cBhvr>
                                      <p:to>
                                        <p:strVal val="visible"/>
                                      </p:to>
                                    </p:set>
                                    <p:anim calcmode="lin" valueType="num">
                                      <p:cBhvr additive="base">
                                        <p:cTn dur="500" fill="hold" id="24"/>
                                        <p:tgtEl>
                                          <p:spTgt spid="1050386">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25"/>
                                        <p:tgtEl>
                                          <p:spTgt spid="1050386">
                                            <p:txEl>
                                              <p:pRg st="0" end="0"/>
                                            </p:txEl>
                                          </p:spTgt>
                                        </p:tgtEl>
                                        <p:attrNameLst>
                                          <p:attrName>ppt_y</p:attrName>
                                        </p:attrNameLst>
                                      </p:cBhvr>
                                      <p:tavLst>
                                        <p:tav tm="0">
                                          <p:val>
                                            <p:strVal val="#ppt_y"/>
                                          </p:val>
                                        </p:tav>
                                        <p:tav tm="100000">
                                          <p:val>
                                            <p:strVal val="#ppt_y"/>
                                          </p:val>
                                        </p:tav>
                                      </p:tavLst>
                                    </p:anim>
                                  </p:childTnLst>
                                </p:cTn>
                              </p:par>
                              <p:par>
                                <p:cTn decel="100000" fill="hold" grpId="0" id="26" nodeType="withEffect" presetClass="entr" presetID="2" presetSubtype="8">
                                  <p:stCondLst>
                                    <p:cond delay="250"/>
                                  </p:stCondLst>
                                  <p:childTnLst>
                                    <p:set>
                                      <p:cBhvr>
                                        <p:cTn dur="1" fill="hold" id="27">
                                          <p:stCondLst>
                                            <p:cond delay="0"/>
                                          </p:stCondLst>
                                        </p:cTn>
                                        <p:tgtEl>
                                          <p:spTgt spid="1050400"/>
                                        </p:tgtEl>
                                        <p:attrNameLst>
                                          <p:attrName>style.visibility</p:attrName>
                                        </p:attrNameLst>
                                      </p:cBhvr>
                                      <p:to>
                                        <p:strVal val="visible"/>
                                      </p:to>
                                    </p:set>
                                    <p:anim calcmode="lin" valueType="num">
                                      <p:cBhvr additive="base">
                                        <p:cTn dur="500" fill="hold" id="28"/>
                                        <p:tgtEl>
                                          <p:spTgt spid="1050400"/>
                                        </p:tgtEl>
                                        <p:attrNameLst>
                                          <p:attrName>ppt_x</p:attrName>
                                        </p:attrNameLst>
                                      </p:cBhvr>
                                      <p:tavLst>
                                        <p:tav tm="0">
                                          <p:val>
                                            <p:strVal val="0-#ppt_w/2"/>
                                          </p:val>
                                        </p:tav>
                                        <p:tav tm="100000">
                                          <p:val>
                                            <p:strVal val="#ppt_x"/>
                                          </p:val>
                                        </p:tav>
                                      </p:tavLst>
                                    </p:anim>
                                    <p:anim calcmode="lin" valueType="num">
                                      <p:cBhvr additive="base">
                                        <p:cTn dur="500" fill="hold" id="29"/>
                                        <p:tgtEl>
                                          <p:spTgt spid="1050400"/>
                                        </p:tgtEl>
                                        <p:attrNameLst>
                                          <p:attrName>ppt_y</p:attrName>
                                        </p:attrNameLst>
                                      </p:cBhvr>
                                      <p:tavLst>
                                        <p:tav tm="0">
                                          <p:val>
                                            <p:strVal val="#ppt_y"/>
                                          </p:val>
                                        </p:tav>
                                        <p:tav tm="100000">
                                          <p:val>
                                            <p:strVal val="#ppt_y"/>
                                          </p:val>
                                        </p:tav>
                                      </p:tavLst>
                                    </p:anim>
                                  </p:childTnLst>
                                </p:cTn>
                              </p:par>
                            </p:childTnLst>
                          </p:cTn>
                        </p:par>
                        <p:par>
                          <p:cTn fill="hold" id="30">
                            <p:stCondLst>
                              <p:cond delay="3000"/>
                            </p:stCondLst>
                            <p:childTnLst>
                              <p:par>
                                <p:cTn decel="100000" fill="hold" grpId="0" id="31" nodeType="afterEffect" presetClass="entr" presetID="2" presetSubtype="2">
                                  <p:stCondLst>
                                    <p:cond delay="0"/>
                                  </p:stCondLst>
                                  <p:iterate type="lt">
                                    <p:tmPct val="10000"/>
                                  </p:iterate>
                                  <p:childTnLst>
                                    <p:set>
                                      <p:cBhvr>
                                        <p:cTn dur="1" fill="hold" id="32">
                                          <p:stCondLst>
                                            <p:cond delay="0"/>
                                          </p:stCondLst>
                                        </p:cTn>
                                        <p:tgtEl>
                                          <p:spTgt spid="1050385">
                                            <p:txEl>
                                              <p:pRg st="0" end="0"/>
                                            </p:txEl>
                                          </p:spTgt>
                                        </p:tgtEl>
                                        <p:attrNameLst>
                                          <p:attrName>style.visibility</p:attrName>
                                        </p:attrNameLst>
                                      </p:cBhvr>
                                      <p:to>
                                        <p:strVal val="visible"/>
                                      </p:to>
                                    </p:set>
                                    <p:anim calcmode="lin" valueType="num">
                                      <p:cBhvr additive="base">
                                        <p:cTn dur="500" fill="hold" id="33"/>
                                        <p:tgtEl>
                                          <p:spTgt spid="1050385">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34"/>
                                        <p:tgtEl>
                                          <p:spTgt spid="1050385">
                                            <p:txEl>
                                              <p:pRg st="0" end="0"/>
                                            </p:txEl>
                                          </p:spTgt>
                                        </p:tgtEl>
                                        <p:attrNameLst>
                                          <p:attrName>ppt_y</p:attrName>
                                        </p:attrNameLst>
                                      </p:cBhvr>
                                      <p:tavLst>
                                        <p:tav tm="0">
                                          <p:val>
                                            <p:strVal val="#ppt_y"/>
                                          </p:val>
                                        </p:tav>
                                        <p:tav tm="100000">
                                          <p:val>
                                            <p:strVal val="#ppt_y"/>
                                          </p:val>
                                        </p:tav>
                                      </p:tavLst>
                                    </p:anim>
                                  </p:childTnLst>
                                </p:cTn>
                              </p:par>
                              <p:par>
                                <p:cTn decel="100000" fill="hold" grpId="0" id="35" nodeType="withEffect" presetClass="entr" presetID="2" presetSubtype="2">
                                  <p:stCondLst>
                                    <p:cond delay="250"/>
                                  </p:stCondLst>
                                  <p:childTnLst>
                                    <p:set>
                                      <p:cBhvr>
                                        <p:cTn dur="1" fill="hold" id="36">
                                          <p:stCondLst>
                                            <p:cond delay="0"/>
                                          </p:stCondLst>
                                        </p:cTn>
                                        <p:tgtEl>
                                          <p:spTgt spid="1050401"/>
                                        </p:tgtEl>
                                        <p:attrNameLst>
                                          <p:attrName>style.visibility</p:attrName>
                                        </p:attrNameLst>
                                      </p:cBhvr>
                                      <p:to>
                                        <p:strVal val="visible"/>
                                      </p:to>
                                    </p:set>
                                    <p:anim calcmode="lin" valueType="num">
                                      <p:cBhvr additive="base">
                                        <p:cTn dur="500" fill="hold" id="37"/>
                                        <p:tgtEl>
                                          <p:spTgt spid="1050401"/>
                                        </p:tgtEl>
                                        <p:attrNameLst>
                                          <p:attrName>ppt_x</p:attrName>
                                        </p:attrNameLst>
                                      </p:cBhvr>
                                      <p:tavLst>
                                        <p:tav tm="0">
                                          <p:val>
                                            <p:strVal val="1+#ppt_w/2"/>
                                          </p:val>
                                        </p:tav>
                                        <p:tav tm="100000">
                                          <p:val>
                                            <p:strVal val="#ppt_x"/>
                                          </p:val>
                                        </p:tav>
                                      </p:tavLst>
                                    </p:anim>
                                    <p:anim calcmode="lin" valueType="num">
                                      <p:cBhvr additive="base">
                                        <p:cTn dur="500" fill="hold" id="38"/>
                                        <p:tgtEl>
                                          <p:spTgt spid="1050401"/>
                                        </p:tgtEl>
                                        <p:attrNameLst>
                                          <p:attrName>ppt_y</p:attrName>
                                        </p:attrNameLst>
                                      </p:cBhvr>
                                      <p:tavLst>
                                        <p:tav tm="0">
                                          <p:val>
                                            <p:strVal val="#ppt_y"/>
                                          </p:val>
                                        </p:tav>
                                        <p:tav tm="100000">
                                          <p:val>
                                            <p:strVal val="#ppt_y"/>
                                          </p:val>
                                        </p:tav>
                                      </p:tavLst>
                                    </p:anim>
                                  </p:childTnLst>
                                </p:cTn>
                              </p:par>
                            </p:childTnLst>
                          </p:cTn>
                        </p:par>
                        <p:par>
                          <p:cTn fill="hold" id="39">
                            <p:stCondLst>
                              <p:cond delay="3750"/>
                            </p:stCondLst>
                            <p:childTnLst>
                              <p:par>
                                <p:cTn fill="hold" grpId="0" id="40" nodeType="afterEffect" presetClass="entr" presetID="10" presetSubtype="0">
                                  <p:stCondLst>
                                    <p:cond delay="250"/>
                                  </p:stCondLst>
                                  <p:childTnLst>
                                    <p:set>
                                      <p:cBhvr>
                                        <p:cTn dur="1" fill="hold" id="41">
                                          <p:stCondLst>
                                            <p:cond delay="0"/>
                                          </p:stCondLst>
                                        </p:cTn>
                                        <p:tgtEl>
                                          <p:spTgt spid="1050389"/>
                                        </p:tgtEl>
                                        <p:attrNameLst>
                                          <p:attrName>style.visibility</p:attrName>
                                        </p:attrNameLst>
                                      </p:cBhvr>
                                      <p:to>
                                        <p:strVal val="visible"/>
                                      </p:to>
                                    </p:set>
                                    <p:animEffect transition="in" filter="fade">
                                      <p:cBhvr>
                                        <p:cTn dur="500" id="42"/>
                                        <p:tgtEl>
                                          <p:spTgt spid="1050389"/>
                                        </p:tgtEl>
                                      </p:cBhvr>
                                    </p:animEffect>
                                  </p:childTnLst>
                                </p:cTn>
                              </p:par>
                            </p:childTnLst>
                          </p:cTn>
                        </p:par>
                        <p:par>
                          <p:cTn fill="hold" id="43">
                            <p:stCondLst>
                              <p:cond delay="4500"/>
                            </p:stCondLst>
                            <p:childTnLst>
                              <p:par>
                                <p:cTn fill="hold" grpId="0" id="44" nodeType="afterEffect" presetClass="entr" presetID="22" presetSubtype="8">
                                  <p:stCondLst>
                                    <p:cond delay="0"/>
                                  </p:stCondLst>
                                  <p:childTnLst>
                                    <p:set>
                                      <p:cBhvr>
                                        <p:cTn dur="1" fill="hold" id="45">
                                          <p:stCondLst>
                                            <p:cond delay="0"/>
                                          </p:stCondLst>
                                        </p:cTn>
                                        <p:tgtEl>
                                          <p:spTgt spid="1050388">
                                            <p:txEl>
                                              <p:pRg st="0" end="0"/>
                                            </p:txEl>
                                          </p:spTgt>
                                        </p:tgtEl>
                                        <p:attrNameLst>
                                          <p:attrName>style.visibility</p:attrName>
                                        </p:attrNameLst>
                                      </p:cBhvr>
                                      <p:to>
                                        <p:strVal val="visible"/>
                                      </p:to>
                                    </p:set>
                                    <p:animEffect transition="in" filter="wipe(left)">
                                      <p:cBhvr>
                                        <p:cTn dur="500" id="46"/>
                                        <p:tgtEl>
                                          <p:spTgt spid="1050388">
                                            <p:txEl>
                                              <p:pRg st="0" end="0"/>
                                            </p:txEl>
                                          </p:spTgt>
                                        </p:tgtEl>
                                      </p:cBhvr>
                                    </p:animEffect>
                                  </p:childTnLst>
                                </p:cTn>
                              </p:par>
                            </p:childTnLst>
                          </p:cTn>
                        </p:par>
                        <p:par>
                          <p:cTn fill="hold" id="47">
                            <p:stCondLst>
                              <p:cond delay="5000"/>
                            </p:stCondLst>
                            <p:childTnLst>
                              <p:par>
                                <p:cTn fill="hold" grpId="0" id="48" nodeType="afterEffect" presetClass="entr" presetID="10" presetSubtype="0">
                                  <p:stCondLst>
                                    <p:cond delay="0"/>
                                  </p:stCondLst>
                                  <p:childTnLst>
                                    <p:set>
                                      <p:cBhvr>
                                        <p:cTn dur="1" fill="hold" id="49">
                                          <p:stCondLst>
                                            <p:cond delay="0"/>
                                          </p:stCondLst>
                                        </p:cTn>
                                        <p:tgtEl>
                                          <p:spTgt spid="1050391"/>
                                        </p:tgtEl>
                                        <p:attrNameLst>
                                          <p:attrName>style.visibility</p:attrName>
                                        </p:attrNameLst>
                                      </p:cBhvr>
                                      <p:to>
                                        <p:strVal val="visible"/>
                                      </p:to>
                                    </p:set>
                                    <p:animEffect transition="in" filter="fade">
                                      <p:cBhvr>
                                        <p:cTn dur="500" id="50"/>
                                        <p:tgtEl>
                                          <p:spTgt spid="1050391"/>
                                        </p:tgtEl>
                                      </p:cBhvr>
                                    </p:animEffect>
                                  </p:childTnLst>
                                </p:cTn>
                              </p:par>
                            </p:childTnLst>
                          </p:cTn>
                        </p:par>
                        <p:par>
                          <p:cTn fill="hold" id="51">
                            <p:stCondLst>
                              <p:cond delay="5500"/>
                            </p:stCondLst>
                            <p:childTnLst>
                              <p:par>
                                <p:cTn fill="hold" grpId="0" id="52" nodeType="afterEffect" presetClass="entr" presetID="22" presetSubtype="8">
                                  <p:stCondLst>
                                    <p:cond delay="0"/>
                                  </p:stCondLst>
                                  <p:childTnLst>
                                    <p:set>
                                      <p:cBhvr>
                                        <p:cTn dur="1" fill="hold" id="53">
                                          <p:stCondLst>
                                            <p:cond delay="0"/>
                                          </p:stCondLst>
                                        </p:cTn>
                                        <p:tgtEl>
                                          <p:spTgt spid="1050390">
                                            <p:txEl>
                                              <p:pRg st="0" end="0"/>
                                            </p:txEl>
                                          </p:spTgt>
                                        </p:tgtEl>
                                        <p:attrNameLst>
                                          <p:attrName>style.visibility</p:attrName>
                                        </p:attrNameLst>
                                      </p:cBhvr>
                                      <p:to>
                                        <p:strVal val="visible"/>
                                      </p:to>
                                    </p:set>
                                    <p:animEffect transition="in" filter="wipe(left)">
                                      <p:cBhvr>
                                        <p:cTn dur="500" id="54"/>
                                        <p:tgtEl>
                                          <p:spTgt spid="1050390">
                                            <p:txEl>
                                              <p:pRg st="0" end="0"/>
                                            </p:txEl>
                                          </p:spTgt>
                                        </p:tgtEl>
                                      </p:cBhvr>
                                    </p:animEffect>
                                  </p:childTnLst>
                                </p:cTn>
                              </p:par>
                            </p:childTnLst>
                          </p:cTn>
                        </p:par>
                        <p:par>
                          <p:cTn fill="hold" id="55">
                            <p:stCondLst>
                              <p:cond delay="6000"/>
                            </p:stCondLst>
                            <p:childTnLst>
                              <p:par>
                                <p:cTn fill="hold" grpId="0" id="56" nodeType="afterEffect" presetClass="entr" presetID="10" presetSubtype="0">
                                  <p:stCondLst>
                                    <p:cond delay="0"/>
                                  </p:stCondLst>
                                  <p:childTnLst>
                                    <p:set>
                                      <p:cBhvr>
                                        <p:cTn dur="1" fill="hold" id="57">
                                          <p:stCondLst>
                                            <p:cond delay="0"/>
                                          </p:stCondLst>
                                        </p:cTn>
                                        <p:tgtEl>
                                          <p:spTgt spid="1050393"/>
                                        </p:tgtEl>
                                        <p:attrNameLst>
                                          <p:attrName>style.visibility</p:attrName>
                                        </p:attrNameLst>
                                      </p:cBhvr>
                                      <p:to>
                                        <p:strVal val="visible"/>
                                      </p:to>
                                    </p:set>
                                    <p:animEffect transition="in" filter="fade">
                                      <p:cBhvr>
                                        <p:cTn dur="500" id="58"/>
                                        <p:tgtEl>
                                          <p:spTgt spid="1050393"/>
                                        </p:tgtEl>
                                      </p:cBhvr>
                                    </p:animEffect>
                                  </p:childTnLst>
                                </p:cTn>
                              </p:par>
                            </p:childTnLst>
                          </p:cTn>
                        </p:par>
                        <p:par>
                          <p:cTn fill="hold" id="59">
                            <p:stCondLst>
                              <p:cond delay="6500"/>
                            </p:stCondLst>
                            <p:childTnLst>
                              <p:par>
                                <p:cTn fill="hold" grpId="0" id="60" nodeType="afterEffect" presetClass="entr" presetID="22" presetSubtype="8">
                                  <p:stCondLst>
                                    <p:cond delay="0"/>
                                  </p:stCondLst>
                                  <p:childTnLst>
                                    <p:set>
                                      <p:cBhvr>
                                        <p:cTn dur="1" fill="hold" id="61">
                                          <p:stCondLst>
                                            <p:cond delay="0"/>
                                          </p:stCondLst>
                                        </p:cTn>
                                        <p:tgtEl>
                                          <p:spTgt spid="1050392">
                                            <p:txEl>
                                              <p:pRg st="0" end="0"/>
                                            </p:txEl>
                                          </p:spTgt>
                                        </p:tgtEl>
                                        <p:attrNameLst>
                                          <p:attrName>style.visibility</p:attrName>
                                        </p:attrNameLst>
                                      </p:cBhvr>
                                      <p:to>
                                        <p:strVal val="visible"/>
                                      </p:to>
                                    </p:set>
                                    <p:animEffect transition="in" filter="wipe(left)">
                                      <p:cBhvr>
                                        <p:cTn dur="500" id="62"/>
                                        <p:tgtEl>
                                          <p:spTgt spid="1050392">
                                            <p:txEl>
                                              <p:pRg st="0" end="0"/>
                                            </p:txEl>
                                          </p:spTgt>
                                        </p:tgtEl>
                                      </p:cBhvr>
                                    </p:animEffect>
                                  </p:childTnLst>
                                </p:cTn>
                              </p:par>
                            </p:childTnLst>
                          </p:cTn>
                        </p:par>
                        <p:par>
                          <p:cTn fill="hold" id="63">
                            <p:stCondLst>
                              <p:cond delay="7000"/>
                            </p:stCondLst>
                            <p:childTnLst>
                              <p:par>
                                <p:cTn fill="hold" grpId="0" id="64" nodeType="afterEffect" presetClass="entr" presetID="10" presetSubtype="0">
                                  <p:stCondLst>
                                    <p:cond delay="0"/>
                                  </p:stCondLst>
                                  <p:childTnLst>
                                    <p:set>
                                      <p:cBhvr>
                                        <p:cTn dur="1" fill="hold" id="65">
                                          <p:stCondLst>
                                            <p:cond delay="0"/>
                                          </p:stCondLst>
                                        </p:cTn>
                                        <p:tgtEl>
                                          <p:spTgt spid="1050395"/>
                                        </p:tgtEl>
                                        <p:attrNameLst>
                                          <p:attrName>style.visibility</p:attrName>
                                        </p:attrNameLst>
                                      </p:cBhvr>
                                      <p:to>
                                        <p:strVal val="visible"/>
                                      </p:to>
                                    </p:set>
                                    <p:animEffect transition="in" filter="fade">
                                      <p:cBhvr>
                                        <p:cTn dur="500" id="66"/>
                                        <p:tgtEl>
                                          <p:spTgt spid="1050395"/>
                                        </p:tgtEl>
                                      </p:cBhvr>
                                    </p:animEffect>
                                  </p:childTnLst>
                                </p:cTn>
                              </p:par>
                            </p:childTnLst>
                          </p:cTn>
                        </p:par>
                        <p:par>
                          <p:cTn fill="hold" id="67">
                            <p:stCondLst>
                              <p:cond delay="7500"/>
                            </p:stCondLst>
                            <p:childTnLst>
                              <p:par>
                                <p:cTn fill="hold" grpId="0" id="68" nodeType="afterEffect" presetClass="entr" presetID="22" presetSubtype="8">
                                  <p:stCondLst>
                                    <p:cond delay="0"/>
                                  </p:stCondLst>
                                  <p:childTnLst>
                                    <p:set>
                                      <p:cBhvr>
                                        <p:cTn dur="1" fill="hold" id="69">
                                          <p:stCondLst>
                                            <p:cond delay="0"/>
                                          </p:stCondLst>
                                        </p:cTn>
                                        <p:tgtEl>
                                          <p:spTgt spid="1050394">
                                            <p:txEl>
                                              <p:pRg st="0" end="0"/>
                                            </p:txEl>
                                          </p:spTgt>
                                        </p:tgtEl>
                                        <p:attrNameLst>
                                          <p:attrName>style.visibility</p:attrName>
                                        </p:attrNameLst>
                                      </p:cBhvr>
                                      <p:to>
                                        <p:strVal val="visible"/>
                                      </p:to>
                                    </p:set>
                                    <p:animEffect transition="in" filter="wipe(left)">
                                      <p:cBhvr>
                                        <p:cTn dur="500" id="70"/>
                                        <p:tgtEl>
                                          <p:spTgt spid="1050394">
                                            <p:txEl>
                                              <p:pRg st="0" end="0"/>
                                            </p:txEl>
                                          </p:spTgt>
                                        </p:tgtEl>
                                      </p:cBhvr>
                                    </p:animEffect>
                                  </p:childTnLst>
                                </p:cTn>
                              </p:par>
                            </p:childTnLst>
                          </p:cTn>
                        </p:par>
                        <p:par>
                          <p:cTn fill="hold" id="71">
                            <p:stCondLst>
                              <p:cond delay="8000"/>
                            </p:stCondLst>
                            <p:childTnLst>
                              <p:par>
                                <p:cTn fill="hold" grpId="0" id="72" nodeType="afterEffect" presetClass="entr" presetID="10" presetSubtype="0">
                                  <p:stCondLst>
                                    <p:cond delay="0"/>
                                  </p:stCondLst>
                                  <p:childTnLst>
                                    <p:set>
                                      <p:cBhvr>
                                        <p:cTn dur="1" fill="hold" id="73">
                                          <p:stCondLst>
                                            <p:cond delay="0"/>
                                          </p:stCondLst>
                                        </p:cTn>
                                        <p:tgtEl>
                                          <p:spTgt spid="1050397"/>
                                        </p:tgtEl>
                                        <p:attrNameLst>
                                          <p:attrName>style.visibility</p:attrName>
                                        </p:attrNameLst>
                                      </p:cBhvr>
                                      <p:to>
                                        <p:strVal val="visible"/>
                                      </p:to>
                                    </p:set>
                                    <p:animEffect transition="in" filter="fade">
                                      <p:cBhvr>
                                        <p:cTn dur="500" id="74"/>
                                        <p:tgtEl>
                                          <p:spTgt spid="1050397"/>
                                        </p:tgtEl>
                                      </p:cBhvr>
                                    </p:animEffect>
                                  </p:childTnLst>
                                </p:cTn>
                              </p:par>
                            </p:childTnLst>
                          </p:cTn>
                        </p:par>
                        <p:par>
                          <p:cTn fill="hold" id="75">
                            <p:stCondLst>
                              <p:cond delay="8500"/>
                            </p:stCondLst>
                            <p:childTnLst>
                              <p:par>
                                <p:cTn fill="hold" grpId="0" id="76" nodeType="afterEffect" presetClass="entr" presetID="22" presetSubtype="8">
                                  <p:stCondLst>
                                    <p:cond delay="0"/>
                                  </p:stCondLst>
                                  <p:childTnLst>
                                    <p:set>
                                      <p:cBhvr>
                                        <p:cTn dur="1" fill="hold" id="77">
                                          <p:stCondLst>
                                            <p:cond delay="0"/>
                                          </p:stCondLst>
                                        </p:cTn>
                                        <p:tgtEl>
                                          <p:spTgt spid="1050396">
                                            <p:txEl>
                                              <p:pRg st="0" end="0"/>
                                            </p:txEl>
                                          </p:spTgt>
                                        </p:tgtEl>
                                        <p:attrNameLst>
                                          <p:attrName>style.visibility</p:attrName>
                                        </p:attrNameLst>
                                      </p:cBhvr>
                                      <p:to>
                                        <p:strVal val="visible"/>
                                      </p:to>
                                    </p:set>
                                    <p:animEffect transition="in" filter="wipe(left)">
                                      <p:cBhvr>
                                        <p:cTn dur="500" id="78"/>
                                        <p:tgtEl>
                                          <p:spTgt spid="1050396">
                                            <p:txEl>
                                              <p:pRg st="0" end="0"/>
                                            </p:txEl>
                                          </p:spTgt>
                                        </p:tgtEl>
                                      </p:cBhvr>
                                    </p:animEffect>
                                  </p:childTnLst>
                                </p:cTn>
                              </p:par>
                            </p:childTnLst>
                          </p:cTn>
                        </p:par>
                        <p:par>
                          <p:cTn fill="hold" id="79">
                            <p:stCondLst>
                              <p:cond delay="9000"/>
                            </p:stCondLst>
                            <p:childTnLst>
                              <p:par>
                                <p:cTn fill="hold" grpId="0" id="80" nodeType="afterEffect" presetClass="entr" presetID="10" presetSubtype="0">
                                  <p:stCondLst>
                                    <p:cond delay="0"/>
                                  </p:stCondLst>
                                  <p:childTnLst>
                                    <p:set>
                                      <p:cBhvr>
                                        <p:cTn dur="1" fill="hold" id="81">
                                          <p:stCondLst>
                                            <p:cond delay="0"/>
                                          </p:stCondLst>
                                        </p:cTn>
                                        <p:tgtEl>
                                          <p:spTgt spid="1050399"/>
                                        </p:tgtEl>
                                        <p:attrNameLst>
                                          <p:attrName>style.visibility</p:attrName>
                                        </p:attrNameLst>
                                      </p:cBhvr>
                                      <p:to>
                                        <p:strVal val="visible"/>
                                      </p:to>
                                    </p:set>
                                    <p:animEffect transition="in" filter="fade">
                                      <p:cBhvr>
                                        <p:cTn dur="500" id="82"/>
                                        <p:tgtEl>
                                          <p:spTgt spid="1050399"/>
                                        </p:tgtEl>
                                      </p:cBhvr>
                                    </p:animEffect>
                                  </p:childTnLst>
                                </p:cTn>
                              </p:par>
                            </p:childTnLst>
                          </p:cTn>
                        </p:par>
                        <p:par>
                          <p:cTn fill="hold" id="83">
                            <p:stCondLst>
                              <p:cond delay="9500"/>
                            </p:stCondLst>
                            <p:childTnLst>
                              <p:par>
                                <p:cTn fill="hold" grpId="0" id="84" nodeType="afterEffect" presetClass="entr" presetID="22" presetSubtype="8">
                                  <p:stCondLst>
                                    <p:cond delay="0"/>
                                  </p:stCondLst>
                                  <p:childTnLst>
                                    <p:set>
                                      <p:cBhvr>
                                        <p:cTn dur="1" fill="hold" id="85">
                                          <p:stCondLst>
                                            <p:cond delay="0"/>
                                          </p:stCondLst>
                                        </p:cTn>
                                        <p:tgtEl>
                                          <p:spTgt spid="1050398">
                                            <p:txEl>
                                              <p:pRg st="0" end="0"/>
                                            </p:txEl>
                                          </p:spTgt>
                                        </p:tgtEl>
                                        <p:attrNameLst>
                                          <p:attrName>style.visibility</p:attrName>
                                        </p:attrNameLst>
                                      </p:cBhvr>
                                      <p:to>
                                        <p:strVal val="visible"/>
                                      </p:to>
                                    </p:set>
                                    <p:animEffect transition="in" filter="wipe(left)">
                                      <p:cBhvr>
                                        <p:cTn dur="500" id="86"/>
                                        <p:tgtEl>
                                          <p:spTgt spid="1050398">
                                            <p:txEl>
                                              <p:pRg st="0" end="0"/>
                                            </p:txEl>
                                          </p:spTgt>
                                        </p:tgtEl>
                                      </p:cBhvr>
                                    </p:animEffect>
                                  </p:childTnLst>
                                </p:cTn>
                              </p:par>
                            </p:childTnLst>
                          </p:cTn>
                        </p:par>
                        <p:par>
                          <p:cTn fill="hold" id="87">
                            <p:stCondLst>
                              <p:cond delay="10000"/>
                            </p:stCondLst>
                            <p:childTnLst>
                              <p:par>
                                <p:cTn decel="100000" fill="hold" grpId="0" id="88" nodeType="afterEffect" presetClass="entr" presetID="2" presetSubtype="8">
                                  <p:stCondLst>
                                    <p:cond delay="250"/>
                                  </p:stCondLst>
                                  <p:iterate type="wd">
                                    <p:tmPct val="10000"/>
                                  </p:iterate>
                                  <p:childTnLst>
                                    <p:set>
                                      <p:cBhvr>
                                        <p:cTn dur="1" fill="hold" id="89">
                                          <p:stCondLst>
                                            <p:cond delay="0"/>
                                          </p:stCondLst>
                                        </p:cTn>
                                        <p:tgtEl>
                                          <p:spTgt spid="1050383"/>
                                        </p:tgtEl>
                                        <p:attrNameLst>
                                          <p:attrName>style.visibility</p:attrName>
                                        </p:attrNameLst>
                                      </p:cBhvr>
                                      <p:to>
                                        <p:strVal val="visible"/>
                                      </p:to>
                                    </p:set>
                                    <p:anim calcmode="lin" valueType="num">
                                      <p:cBhvr additive="base">
                                        <p:cTn dur="500" fill="hold" id="90"/>
                                        <p:tgtEl>
                                          <p:spTgt spid="1050383"/>
                                        </p:tgtEl>
                                        <p:attrNameLst>
                                          <p:attrName>ppt_x</p:attrName>
                                        </p:attrNameLst>
                                      </p:cBhvr>
                                      <p:tavLst>
                                        <p:tav tm="0">
                                          <p:val>
                                            <p:strVal val="0-#ppt_w/2"/>
                                          </p:val>
                                        </p:tav>
                                        <p:tav tm="100000">
                                          <p:val>
                                            <p:strVal val="#ppt_x"/>
                                          </p:val>
                                        </p:tav>
                                      </p:tavLst>
                                    </p:anim>
                                    <p:anim calcmode="lin" valueType="num">
                                      <p:cBhvr additive="base">
                                        <p:cTn dur="500" fill="hold" id="91"/>
                                        <p:tgtEl>
                                          <p:spTgt spid="1050383"/>
                                        </p:tgtEl>
                                        <p:attrNameLst>
                                          <p:attrName>ppt_y</p:attrName>
                                        </p:attrNameLst>
                                      </p:cBhvr>
                                      <p:tavLst>
                                        <p:tav tm="0">
                                          <p:val>
                                            <p:strVal val="#ppt_y"/>
                                          </p:val>
                                        </p:tav>
                                        <p:tav tm="100000">
                                          <p:val>
                                            <p:strVal val="#ppt_y"/>
                                          </p:val>
                                        </p:tav>
                                      </p:tavLst>
                                    </p:anim>
                                  </p:childTnLst>
                                </p:cTn>
                              </p:par>
                              <p:par>
                                <p:cTn decel="100000" fill="hold" grpId="0" id="92" nodeType="withEffect" presetClass="entr" presetID="2" presetSubtype="2">
                                  <p:stCondLst>
                                    <p:cond delay="0"/>
                                  </p:stCondLst>
                                  <p:childTnLst>
                                    <p:set>
                                      <p:cBhvr>
                                        <p:cTn dur="1" fill="hold" id="93">
                                          <p:stCondLst>
                                            <p:cond delay="0"/>
                                          </p:stCondLst>
                                        </p:cTn>
                                        <p:tgtEl>
                                          <p:spTgt spid="1050384"/>
                                        </p:tgtEl>
                                        <p:attrNameLst>
                                          <p:attrName>style.visibility</p:attrName>
                                        </p:attrNameLst>
                                      </p:cBhvr>
                                      <p:to>
                                        <p:strVal val="visible"/>
                                      </p:to>
                                    </p:set>
                                    <p:anim calcmode="lin" valueType="num">
                                      <p:cBhvr additive="base">
                                        <p:cTn dur="500" fill="hold" id="94"/>
                                        <p:tgtEl>
                                          <p:spTgt spid="1050384"/>
                                        </p:tgtEl>
                                        <p:attrNameLst>
                                          <p:attrName>ppt_x</p:attrName>
                                        </p:attrNameLst>
                                      </p:cBhvr>
                                      <p:tavLst>
                                        <p:tav tm="0">
                                          <p:val>
                                            <p:strVal val="1+#ppt_w/2"/>
                                          </p:val>
                                        </p:tav>
                                        <p:tav tm="100000">
                                          <p:val>
                                            <p:strVal val="#ppt_x"/>
                                          </p:val>
                                        </p:tav>
                                      </p:tavLst>
                                    </p:anim>
                                    <p:anim calcmode="lin" valueType="num">
                                      <p:cBhvr additive="base">
                                        <p:cTn dur="500" fill="hold" id="95"/>
                                        <p:tgtEl>
                                          <p:spTgt spid="1050384"/>
                                        </p:tgtEl>
                                        <p:attrNameLst>
                                          <p:attrName>ppt_y</p:attrName>
                                        </p:attrNameLst>
                                      </p:cBhvr>
                                      <p:tavLst>
                                        <p:tav tm="0">
                                          <p:val>
                                            <p:strVal val="#ppt_y"/>
                                          </p:val>
                                        </p:tav>
                                        <p:tav tm="100000">
                                          <p:val>
                                            <p:strVal val="#ppt_y"/>
                                          </p:val>
                                        </p:tav>
                                      </p:tavLst>
                                    </p:anim>
                                  </p:childTnLst>
                                </p:cTn>
                              </p:par>
                            </p:childTnLst>
                          </p:cTn>
                        </p:par>
                        <p:par>
                          <p:cTn fill="hold" id="96">
                            <p:stCondLst>
                              <p:cond delay="10850"/>
                            </p:stCondLst>
                            <p:childTnLst>
                              <p:par>
                                <p:cTn fill="hold" grpId="0" id="97" nodeType="afterEffect" presetClass="entr" presetID="22" presetSubtype="8">
                                  <p:stCondLst>
                                    <p:cond delay="250"/>
                                  </p:stCondLst>
                                  <p:childTnLst>
                                    <p:set>
                                      <p:cBhvr>
                                        <p:cTn dur="1" fill="hold" id="98">
                                          <p:stCondLst>
                                            <p:cond delay="0"/>
                                          </p:stCondLst>
                                        </p:cTn>
                                        <p:tgtEl>
                                          <p:spTgt spid="1050387">
                                            <p:txEl>
                                              <p:pRg st="0" end="0"/>
                                            </p:txEl>
                                          </p:spTgt>
                                        </p:tgtEl>
                                        <p:attrNameLst>
                                          <p:attrName>style.visibility</p:attrName>
                                        </p:attrNameLst>
                                      </p:cBhvr>
                                      <p:to>
                                        <p:strVal val="visible"/>
                                      </p:to>
                                    </p:set>
                                    <p:animEffect transition="in" filter="wipe(left)">
                                      <p:cBhvr>
                                        <p:cTn dur="500" id="99"/>
                                        <p:tgtEl>
                                          <p:spTgt spid="10503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382" grpId="0" animBg="1"/>
      <p:bldP spid="1050383" grpId="0"/>
      <p:bldP spid="1050384" grpId="0" animBg="1"/>
      <p:bldP spid="1050385" grpId="0" build="p">
        <p:tmplLst>
          <p:tmpl lvl="1">
            <p:tnLst>
              <p:par>
                <p:cTn decel="100000" fill="hold" nodeType="afterEffect" presetClass="entr" presetID="2" presetSubtype="2">
                  <p:stCondLst>
                    <p:cond delay="0"/>
                  </p:stCondLst>
                  <p:iterate type="lt">
                    <p:tmPct val="10000"/>
                  </p:iterate>
                  <p:childTnLst>
                    <p:set>
                      <p:cBhvr>
                        <p:cTn dur="1" fill="hold">
                          <p:stCondLst>
                            <p:cond delay="0"/>
                          </p:stCondLst>
                        </p:cTn>
                        <p:tgtEl>
                          <p:spTgt spid="1050385"/>
                        </p:tgtEl>
                        <p:attrNameLst>
                          <p:attrName>style.visibility</p:attrName>
                        </p:attrNameLst>
                      </p:cBhvr>
                      <p:to>
                        <p:strVal val="visible"/>
                      </p:to>
                    </p:set>
                    <p:anim calcmode="lin" valueType="num">
                      <p:cBhvr additive="base">
                        <p:cTn dur="500" fill="hold"/>
                        <p:tgtEl>
                          <p:spTgt spid="1050385"/>
                        </p:tgtEl>
                        <p:attrNameLst>
                          <p:attrName>ppt_x</p:attrName>
                        </p:attrNameLst>
                      </p:cBhvr>
                      <p:tavLst>
                        <p:tav tm="0">
                          <p:val>
                            <p:strVal val="1+#ppt_w/2"/>
                          </p:val>
                        </p:tav>
                        <p:tav tm="100000">
                          <p:val>
                            <p:strVal val="#ppt_x"/>
                          </p:val>
                        </p:tav>
                      </p:tavLst>
                    </p:anim>
                    <p:anim calcmode="lin" valueType="num">
                      <p:cBhvr additive="base">
                        <p:cTn dur="500" fill="hold"/>
                        <p:tgtEl>
                          <p:spTgt spid="1050385"/>
                        </p:tgtEl>
                        <p:attrNameLst>
                          <p:attrName>ppt_y</p:attrName>
                        </p:attrNameLst>
                      </p:cBhvr>
                      <p:tavLst>
                        <p:tav tm="0">
                          <p:val>
                            <p:strVal val="#ppt_y"/>
                          </p:val>
                        </p:tav>
                        <p:tav tm="100000">
                          <p:val>
                            <p:strVal val="#ppt_y"/>
                          </p:val>
                        </p:tav>
                      </p:tavLst>
                    </p:anim>
                  </p:childTnLst>
                </p:cTn>
              </p:par>
            </p:tnLst>
          </p:tmpl>
        </p:tmplLst>
      </p:bldP>
      <p:bldP spid="1050386" grpId="0" build="p">
        <p:tmplLst>
          <p:tmpl lvl="1">
            <p:tnLst>
              <p:par>
                <p:cTn decel="100000" fill="hold" nodeType="afterEffect" presetClass="entr" presetID="2" presetSubtype="8">
                  <p:stCondLst>
                    <p:cond delay="0"/>
                  </p:stCondLst>
                  <p:iterate type="lt">
                    <p:tmPct val="10000"/>
                  </p:iterate>
                  <p:childTnLst>
                    <p:set>
                      <p:cBhvr>
                        <p:cTn dur="1" fill="hold">
                          <p:stCondLst>
                            <p:cond delay="0"/>
                          </p:stCondLst>
                        </p:cTn>
                        <p:tgtEl>
                          <p:spTgt spid="1050386"/>
                        </p:tgtEl>
                        <p:attrNameLst>
                          <p:attrName>style.visibility</p:attrName>
                        </p:attrNameLst>
                      </p:cBhvr>
                      <p:to>
                        <p:strVal val="visible"/>
                      </p:to>
                    </p:set>
                    <p:anim calcmode="lin" valueType="num">
                      <p:cBhvr additive="base">
                        <p:cTn dur="500" fill="hold"/>
                        <p:tgtEl>
                          <p:spTgt spid="1050386"/>
                        </p:tgtEl>
                        <p:attrNameLst>
                          <p:attrName>ppt_x</p:attrName>
                        </p:attrNameLst>
                      </p:cBhvr>
                      <p:tavLst>
                        <p:tav tm="0">
                          <p:val>
                            <p:strVal val="0-#ppt_w/2"/>
                          </p:val>
                        </p:tav>
                        <p:tav tm="100000">
                          <p:val>
                            <p:strVal val="#ppt_x"/>
                          </p:val>
                        </p:tav>
                      </p:tavLst>
                    </p:anim>
                    <p:anim calcmode="lin" valueType="num">
                      <p:cBhvr additive="base">
                        <p:cTn dur="500" fill="hold"/>
                        <p:tgtEl>
                          <p:spTgt spid="1050386"/>
                        </p:tgtEl>
                        <p:attrNameLst>
                          <p:attrName>ppt_y</p:attrName>
                        </p:attrNameLst>
                      </p:cBhvr>
                      <p:tavLst>
                        <p:tav tm="0">
                          <p:val>
                            <p:strVal val="#ppt_y"/>
                          </p:val>
                        </p:tav>
                        <p:tav tm="100000">
                          <p:val>
                            <p:strVal val="#ppt_y"/>
                          </p:val>
                        </p:tav>
                      </p:tavLst>
                    </p:anim>
                  </p:childTnLst>
                </p:cTn>
              </p:par>
            </p:tnLst>
          </p:tmpl>
        </p:tmplLst>
      </p:bldP>
      <p:bldP spid="1050387" grpId="0" build="p">
        <p:tmplLst>
          <p:tmpl lvl="1">
            <p:tnLst>
              <p:par>
                <p:cTn fill="hold" nodeType="afterEffect" presetClass="entr" presetID="22" presetSubtype="8">
                  <p:stCondLst>
                    <p:cond delay="250"/>
                  </p:stCondLst>
                  <p:childTnLst>
                    <p:set>
                      <p:cBhvr>
                        <p:cTn dur="1" fill="hold">
                          <p:stCondLst>
                            <p:cond delay="0"/>
                          </p:stCondLst>
                        </p:cTn>
                        <p:tgtEl>
                          <p:spTgt spid="1050387"/>
                        </p:tgtEl>
                        <p:attrNameLst>
                          <p:attrName>style.visibility</p:attrName>
                        </p:attrNameLst>
                      </p:cBhvr>
                      <p:to>
                        <p:strVal val="visible"/>
                      </p:to>
                    </p:set>
                    <p:animEffect transition="in" filter="wipe(left)">
                      <p:cBhvr>
                        <p:cTn dur="500"/>
                        <p:tgtEl>
                          <p:spTgt spid="1050387"/>
                        </p:tgtEl>
                      </p:cBhvr>
                    </p:animEffect>
                  </p:childTnLst>
                </p:cTn>
              </p:par>
            </p:tnLst>
          </p:tmpl>
        </p:tmplLst>
      </p:bldP>
      <p:bldP spid="1050388" grpId="0" build="p">
        <p:tmplLst>
          <p:tmpl lvl="1">
            <p:tnLst>
              <p:par>
                <p:cTn fill="hold" nodeType="afterEffect" presetClass="entr" presetID="22" presetSubtype="8">
                  <p:stCondLst>
                    <p:cond delay="0"/>
                  </p:stCondLst>
                  <p:childTnLst>
                    <p:set>
                      <p:cBhvr>
                        <p:cTn dur="1" fill="hold">
                          <p:stCondLst>
                            <p:cond delay="0"/>
                          </p:stCondLst>
                        </p:cTn>
                        <p:tgtEl>
                          <p:spTgt spid="1050388"/>
                        </p:tgtEl>
                        <p:attrNameLst>
                          <p:attrName>style.visibility</p:attrName>
                        </p:attrNameLst>
                      </p:cBhvr>
                      <p:to>
                        <p:strVal val="visible"/>
                      </p:to>
                    </p:set>
                    <p:animEffect transition="in" filter="wipe(left)">
                      <p:cBhvr>
                        <p:cTn dur="500"/>
                        <p:tgtEl>
                          <p:spTgt spid="1050388"/>
                        </p:tgtEl>
                      </p:cBhvr>
                    </p:animEffect>
                  </p:childTnLst>
                </p:cTn>
              </p:par>
            </p:tnLst>
          </p:tmpl>
        </p:tmplLst>
      </p:bldP>
      <p:bldP spid="1050389" grpId="0" animBg="1"/>
      <p:bldP spid="1050390" grpId="0" build="p">
        <p:tmplLst>
          <p:tmpl lvl="1">
            <p:tnLst>
              <p:par>
                <p:cTn fill="hold" nodeType="afterEffect" presetClass="entr" presetID="22" presetSubtype="8">
                  <p:stCondLst>
                    <p:cond delay="0"/>
                  </p:stCondLst>
                  <p:childTnLst>
                    <p:set>
                      <p:cBhvr>
                        <p:cTn dur="1" fill="hold">
                          <p:stCondLst>
                            <p:cond delay="0"/>
                          </p:stCondLst>
                        </p:cTn>
                        <p:tgtEl>
                          <p:spTgt spid="1050390"/>
                        </p:tgtEl>
                        <p:attrNameLst>
                          <p:attrName>style.visibility</p:attrName>
                        </p:attrNameLst>
                      </p:cBhvr>
                      <p:to>
                        <p:strVal val="visible"/>
                      </p:to>
                    </p:set>
                    <p:animEffect transition="in" filter="wipe(left)">
                      <p:cBhvr>
                        <p:cTn dur="500"/>
                        <p:tgtEl>
                          <p:spTgt spid="1050390"/>
                        </p:tgtEl>
                      </p:cBhvr>
                    </p:animEffect>
                  </p:childTnLst>
                </p:cTn>
              </p:par>
            </p:tnLst>
          </p:tmpl>
        </p:tmplLst>
      </p:bldP>
      <p:bldP spid="1050391" grpId="0" animBg="1"/>
      <p:bldP spid="1050392" grpId="0" build="p">
        <p:tmplLst>
          <p:tmpl lvl="1">
            <p:tnLst>
              <p:par>
                <p:cTn fill="hold" nodeType="afterEffect" presetClass="entr" presetID="22" presetSubtype="8">
                  <p:stCondLst>
                    <p:cond delay="0"/>
                  </p:stCondLst>
                  <p:childTnLst>
                    <p:set>
                      <p:cBhvr>
                        <p:cTn dur="1" fill="hold">
                          <p:stCondLst>
                            <p:cond delay="0"/>
                          </p:stCondLst>
                        </p:cTn>
                        <p:tgtEl>
                          <p:spTgt spid="1050392"/>
                        </p:tgtEl>
                        <p:attrNameLst>
                          <p:attrName>style.visibility</p:attrName>
                        </p:attrNameLst>
                      </p:cBhvr>
                      <p:to>
                        <p:strVal val="visible"/>
                      </p:to>
                    </p:set>
                    <p:animEffect transition="in" filter="wipe(left)">
                      <p:cBhvr>
                        <p:cTn dur="500"/>
                        <p:tgtEl>
                          <p:spTgt spid="1050392"/>
                        </p:tgtEl>
                      </p:cBhvr>
                    </p:animEffect>
                  </p:childTnLst>
                </p:cTn>
              </p:par>
            </p:tnLst>
          </p:tmpl>
        </p:tmplLst>
      </p:bldP>
      <p:bldP spid="1050393" grpId="0" animBg="1"/>
      <p:bldP spid="1050394" grpId="0" build="p">
        <p:tmplLst>
          <p:tmpl lvl="1">
            <p:tnLst>
              <p:par>
                <p:cTn fill="hold" nodeType="afterEffect" presetClass="entr" presetID="22" presetSubtype="8">
                  <p:stCondLst>
                    <p:cond delay="0"/>
                  </p:stCondLst>
                  <p:childTnLst>
                    <p:set>
                      <p:cBhvr>
                        <p:cTn dur="1" fill="hold">
                          <p:stCondLst>
                            <p:cond delay="0"/>
                          </p:stCondLst>
                        </p:cTn>
                        <p:tgtEl>
                          <p:spTgt spid="1050394"/>
                        </p:tgtEl>
                        <p:attrNameLst>
                          <p:attrName>style.visibility</p:attrName>
                        </p:attrNameLst>
                      </p:cBhvr>
                      <p:to>
                        <p:strVal val="visible"/>
                      </p:to>
                    </p:set>
                    <p:animEffect transition="in" filter="wipe(left)">
                      <p:cBhvr>
                        <p:cTn dur="500"/>
                        <p:tgtEl>
                          <p:spTgt spid="1050394"/>
                        </p:tgtEl>
                      </p:cBhvr>
                    </p:animEffect>
                  </p:childTnLst>
                </p:cTn>
              </p:par>
            </p:tnLst>
          </p:tmpl>
        </p:tmplLst>
      </p:bldP>
      <p:bldP spid="1050395" grpId="0" animBg="1"/>
      <p:bldP spid="1050396" grpId="0" build="p">
        <p:tmplLst>
          <p:tmpl lvl="1">
            <p:tnLst>
              <p:par>
                <p:cTn fill="hold" nodeType="afterEffect" presetClass="entr" presetID="22" presetSubtype="8">
                  <p:stCondLst>
                    <p:cond delay="0"/>
                  </p:stCondLst>
                  <p:childTnLst>
                    <p:set>
                      <p:cBhvr>
                        <p:cTn dur="1" fill="hold">
                          <p:stCondLst>
                            <p:cond delay="0"/>
                          </p:stCondLst>
                        </p:cTn>
                        <p:tgtEl>
                          <p:spTgt spid="1050396"/>
                        </p:tgtEl>
                        <p:attrNameLst>
                          <p:attrName>style.visibility</p:attrName>
                        </p:attrNameLst>
                      </p:cBhvr>
                      <p:to>
                        <p:strVal val="visible"/>
                      </p:to>
                    </p:set>
                    <p:animEffect transition="in" filter="wipe(left)">
                      <p:cBhvr>
                        <p:cTn dur="500"/>
                        <p:tgtEl>
                          <p:spTgt spid="1050396"/>
                        </p:tgtEl>
                      </p:cBhvr>
                    </p:animEffect>
                  </p:childTnLst>
                </p:cTn>
              </p:par>
            </p:tnLst>
          </p:tmpl>
        </p:tmplLst>
      </p:bldP>
      <p:bldP spid="1050397" grpId="0" animBg="1"/>
      <p:bldP spid="1050398" grpId="0" build="p">
        <p:tmplLst>
          <p:tmpl lvl="1">
            <p:tnLst>
              <p:par>
                <p:cTn fill="hold" nodeType="afterEffect" presetClass="entr" presetID="22" presetSubtype="8">
                  <p:stCondLst>
                    <p:cond delay="0"/>
                  </p:stCondLst>
                  <p:childTnLst>
                    <p:set>
                      <p:cBhvr>
                        <p:cTn dur="1" fill="hold">
                          <p:stCondLst>
                            <p:cond delay="0"/>
                          </p:stCondLst>
                        </p:cTn>
                        <p:tgtEl>
                          <p:spTgt spid="1050398"/>
                        </p:tgtEl>
                        <p:attrNameLst>
                          <p:attrName>style.visibility</p:attrName>
                        </p:attrNameLst>
                      </p:cBhvr>
                      <p:to>
                        <p:strVal val="visible"/>
                      </p:to>
                    </p:set>
                    <p:animEffect transition="in" filter="wipe(left)">
                      <p:cBhvr>
                        <p:cTn dur="500"/>
                        <p:tgtEl>
                          <p:spTgt spid="1050398"/>
                        </p:tgtEl>
                      </p:cBhvr>
                    </p:animEffect>
                  </p:childTnLst>
                </p:cTn>
              </p:par>
            </p:tnLst>
          </p:tmpl>
        </p:tmplLst>
      </p:bldP>
      <p:bldP spid="1050399" grpId="0" animBg="1"/>
      <p:bldP spid="1050400" grpId="0" animBg="1"/>
      <p:bldP spid="1050401" grpId="0" animBg="1"/>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evices">
    <p:bg>
      <p:bgPr>
        <a:solidFill>
          <a:schemeClr val="tx2"/>
        </a:solidFill>
      </p:bgPr>
    </p:bg>
    <p:spTree>
      <p:nvGrpSpPr>
        <p:cNvPr id="279" name=""/>
        <p:cNvGrpSpPr/>
        <p:nvPr/>
      </p:nvGrpSpPr>
      <p:grpSpPr>
        <a:xfrm>
          <a:off x="0" y="0"/>
          <a:ext cx="0" cy="0"/>
          <a:chOff x="0" y="0"/>
          <a:chExt cx="0" cy="0"/>
        </a:xfrm>
      </p:grpSpPr>
      <p:sp>
        <p:nvSpPr>
          <p:cNvPr id="1050482" name="正方形/長方形 13"/>
          <p:cNvSpPr/>
          <p:nvPr userDrawn="1"/>
        </p:nvSpPr>
        <p:spPr>
          <a:xfrm>
            <a:off x="-1" y="-1"/>
            <a:ext cx="18286413" cy="6226629"/>
          </a:xfrm>
          <a:prstGeom prst="rect"/>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pic>
        <p:nvPicPr>
          <p:cNvPr id="2097165" name="図 7"/>
          <p:cNvPicPr>
            <a:picLocks noChangeAspect="1"/>
          </p:cNvPicPr>
          <p:nvPr userDrawn="1"/>
        </p:nvPicPr>
        <p:blipFill>
          <a:blip xmlns:r="http://schemas.openxmlformats.org/officeDocument/2006/relationships" r:embed="rId1" cstate="print"/>
          <a:stretch>
            <a:fillRect/>
          </a:stretch>
        </p:blipFill>
        <p:spPr>
          <a:xfrm>
            <a:off x="5199146" y="462980"/>
            <a:ext cx="7911618" cy="6409096"/>
          </a:xfrm>
          <a:prstGeom prst="rect"/>
        </p:spPr>
      </p:pic>
      <p:pic>
        <p:nvPicPr>
          <p:cNvPr id="2097166" name="図 8"/>
          <p:cNvPicPr>
            <a:picLocks noChangeAspect="1"/>
          </p:cNvPicPr>
          <p:nvPr userDrawn="1"/>
        </p:nvPicPr>
        <p:blipFill>
          <a:blip xmlns:r="http://schemas.openxmlformats.org/officeDocument/2006/relationships" r:embed="rId2" cstate="print"/>
          <a:stretch>
            <a:fillRect/>
          </a:stretch>
        </p:blipFill>
        <p:spPr>
          <a:xfrm>
            <a:off x="13000301" y="1425361"/>
            <a:ext cx="3830770" cy="5446715"/>
          </a:xfrm>
          <a:prstGeom prst="rect"/>
        </p:spPr>
      </p:pic>
      <p:pic>
        <p:nvPicPr>
          <p:cNvPr id="2097167" name="図 9"/>
          <p:cNvPicPr>
            <a:picLocks noChangeAspect="1"/>
          </p:cNvPicPr>
          <p:nvPr userDrawn="1"/>
        </p:nvPicPr>
        <p:blipFill>
          <a:blip xmlns:r="http://schemas.openxmlformats.org/officeDocument/2006/relationships" r:embed="rId3" cstate="print"/>
          <a:stretch>
            <a:fillRect/>
          </a:stretch>
        </p:blipFill>
        <p:spPr>
          <a:xfrm>
            <a:off x="3227296" y="2706412"/>
            <a:ext cx="2044962" cy="4165664"/>
          </a:xfrm>
          <a:prstGeom prst="rect"/>
        </p:spPr>
      </p:pic>
      <p:sp>
        <p:nvSpPr>
          <p:cNvPr id="1050483" name="図プレースホルダー 8"/>
          <p:cNvSpPr>
            <a:spLocks noGrp="1"/>
          </p:cNvSpPr>
          <p:nvPr>
            <p:ph type="pic" sz="quarter" idx="12" hasCustomPrompt="1"/>
          </p:nvPr>
        </p:nvSpPr>
        <p:spPr>
          <a:xfrm>
            <a:off x="3394909" y="3236669"/>
            <a:ext cx="1709737" cy="3105150"/>
          </a:xfrm>
        </p:spPr>
        <p:txBody>
          <a:bodyPr>
            <a:normAutofit/>
          </a:bodyPr>
          <a:lstStyle>
            <a:lvl1pPr>
              <a:defRPr sz="1600"/>
            </a:lvl1pPr>
          </a:lstStyle>
          <a:p>
            <a:r>
              <a:rPr altLang="ja-JP" dirty="0" kumimoji="1" lang="en-US"/>
              <a:t>Add an image</a:t>
            </a:r>
            <a:endParaRPr altLang="en-US" dirty="0" kumimoji="1" lang="ja-JP"/>
          </a:p>
        </p:txBody>
      </p:sp>
      <p:sp>
        <p:nvSpPr>
          <p:cNvPr id="1050484" name="図プレースホルダー 8"/>
          <p:cNvSpPr>
            <a:spLocks noGrp="1"/>
          </p:cNvSpPr>
          <p:nvPr>
            <p:ph type="pic" sz="quarter" idx="13" hasCustomPrompt="1"/>
          </p:nvPr>
        </p:nvSpPr>
        <p:spPr>
          <a:xfrm>
            <a:off x="5489811" y="733010"/>
            <a:ext cx="7335815" cy="4056234"/>
          </a:xfrm>
        </p:spPr>
        <p:txBody>
          <a:bodyPr>
            <a:normAutofit/>
          </a:bodyPr>
          <a:lstStyle>
            <a:lvl1pPr>
              <a:defRPr sz="1600"/>
            </a:lvl1pPr>
          </a:lstStyle>
          <a:p>
            <a:r>
              <a:rPr altLang="ja-JP" dirty="0" kumimoji="1" lang="en-US"/>
              <a:t>Add an image</a:t>
            </a:r>
            <a:endParaRPr altLang="en-US" dirty="0" kumimoji="1" lang="ja-JP"/>
          </a:p>
        </p:txBody>
      </p:sp>
      <p:sp>
        <p:nvSpPr>
          <p:cNvPr id="1050485" name="図プレースホルダー 8"/>
          <p:cNvSpPr>
            <a:spLocks noGrp="1"/>
          </p:cNvSpPr>
          <p:nvPr>
            <p:ph type="pic" sz="quarter" idx="14" hasCustomPrompt="1"/>
          </p:nvPr>
        </p:nvSpPr>
        <p:spPr>
          <a:xfrm>
            <a:off x="13257470" y="1924050"/>
            <a:ext cx="3314700" cy="4434585"/>
          </a:xfrm>
        </p:spPr>
        <p:txBody>
          <a:bodyPr>
            <a:normAutofit/>
          </a:bodyPr>
          <a:lstStyle>
            <a:lvl1pPr>
              <a:defRPr sz="1600"/>
            </a:lvl1pPr>
          </a:lstStyle>
          <a:p>
            <a:r>
              <a:rPr altLang="ja-JP" dirty="0" kumimoji="1" lang="en-US"/>
              <a:t>Add an image</a:t>
            </a:r>
            <a:endParaRPr altLang="en-US" dirty="0" kumimoji="1" lang="ja-JP"/>
          </a:p>
        </p:txBody>
      </p:sp>
      <p:sp>
        <p:nvSpPr>
          <p:cNvPr id="1050486" name="タイトル 1"/>
          <p:cNvSpPr>
            <a:spLocks noGrp="1"/>
          </p:cNvSpPr>
          <p:nvPr>
            <p:ph type="title" hasCustomPrompt="1"/>
          </p:nvPr>
        </p:nvSpPr>
        <p:spPr>
          <a:xfrm>
            <a:off x="725714" y="6771615"/>
            <a:ext cx="16822057" cy="1350907"/>
          </a:xfrm>
        </p:spPr>
        <p:txBody>
          <a:bodyPr anchor="b">
            <a:normAutofit/>
          </a:bodyPr>
          <a:lstStyle>
            <a:lvl1pPr algn="ctr">
              <a:defRPr baseline="0" sz="6600">
                <a:solidFill>
                  <a:schemeClr val="bg1"/>
                </a:solidFill>
                <a:latin typeface="Route 159 UltraLight" pitchFamily="50" charset="0"/>
              </a:defRPr>
            </a:lvl1pPr>
          </a:lstStyle>
          <a:p>
            <a:r>
              <a:rPr altLang="ja-JP" dirty="0" kumimoji="1" lang="en-US"/>
              <a:t>Text goes here</a:t>
            </a:r>
            <a:endParaRPr altLang="en-US" dirty="0" kumimoji="1" lang="ja-JP"/>
          </a:p>
        </p:txBody>
      </p:sp>
      <p:sp>
        <p:nvSpPr>
          <p:cNvPr id="1050487" name="正方形/長方形 16"/>
          <p:cNvSpPr/>
          <p:nvPr userDrawn="1"/>
        </p:nvSpPr>
        <p:spPr>
          <a:xfrm>
            <a:off x="7522233" y="8137746"/>
            <a:ext cx="3240360" cy="72008"/>
          </a:xfrm>
          <a:prstGeom prst="rect"/>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488" name="テキスト プレースホルダー 6"/>
          <p:cNvSpPr>
            <a:spLocks noGrp="1"/>
          </p:cNvSpPr>
          <p:nvPr>
            <p:ph type="body" sz="quarter" idx="42" hasCustomPrompt="1"/>
          </p:nvPr>
        </p:nvSpPr>
        <p:spPr>
          <a:xfrm>
            <a:off x="430238" y="8432792"/>
            <a:ext cx="17425936" cy="1509494"/>
          </a:xfrm>
        </p:spPr>
        <p:txBody>
          <a:bodyPr>
            <a:noAutofit/>
          </a:bodyPr>
          <a:lstStyle>
            <a:lvl1pPr algn="ctr">
              <a:defRPr baseline="0" b="0" sz="2000" i="0" u="none">
                <a:solidFill>
                  <a:schemeClr val="bg1"/>
                </a:solidFill>
                <a:latin typeface="+mn-lt"/>
                <a:cs typeface="Open Sans Light" panose="020B0306030504020204" pitchFamily="34" charset="0"/>
              </a:defRPr>
            </a:lvl1pPr>
          </a:lstStyle>
          <a:p>
            <a:pPr lvl="0"/>
            <a:r>
              <a:rPr altLang="ja-JP" dirty="0" kumimoji="1" lang="en-US"/>
              <a:t>Description goes here</a:t>
            </a:r>
            <a:endParaRPr altLang="en-US" dirty="0"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14" presetSubtype="10">
                                  <p:stCondLst>
                                    <p:cond delay="0"/>
                                  </p:stCondLst>
                                  <p:childTnLst>
                                    <p:set>
                                      <p:cBhvr>
                                        <p:cTn dur="1" fill="hold" id="6">
                                          <p:stCondLst>
                                            <p:cond delay="0"/>
                                          </p:stCondLst>
                                        </p:cTn>
                                        <p:tgtEl>
                                          <p:spTgt spid="2097167"/>
                                        </p:tgtEl>
                                        <p:attrNameLst>
                                          <p:attrName>style.visibility</p:attrName>
                                        </p:attrNameLst>
                                      </p:cBhvr>
                                      <p:to>
                                        <p:strVal val="visible"/>
                                      </p:to>
                                    </p:set>
                                    <p:animEffect transition="in" filter="randombar(horizontal)">
                                      <p:cBhvr>
                                        <p:cTn dur="500" id="7"/>
                                        <p:tgtEl>
                                          <p:spTgt spid="2097167"/>
                                        </p:tgtEl>
                                      </p:cBhvr>
                                    </p:animEffect>
                                  </p:childTnLst>
                                </p:cTn>
                              </p:par>
                              <p:par>
                                <p:cTn fill="hold" grpId="0" id="8" nodeType="withEffect" presetClass="entr" presetID="14" presetSubtype="10">
                                  <p:stCondLst>
                                    <p:cond delay="0"/>
                                  </p:stCondLst>
                                  <p:childTnLst>
                                    <p:set>
                                      <p:cBhvr>
                                        <p:cTn dur="1" fill="hold" id="9">
                                          <p:stCondLst>
                                            <p:cond delay="0"/>
                                          </p:stCondLst>
                                        </p:cTn>
                                        <p:tgtEl>
                                          <p:spTgt spid="1050483"/>
                                        </p:tgtEl>
                                        <p:attrNameLst>
                                          <p:attrName>style.visibility</p:attrName>
                                        </p:attrNameLst>
                                      </p:cBhvr>
                                      <p:to>
                                        <p:strVal val="visible"/>
                                      </p:to>
                                    </p:set>
                                    <p:animEffect transition="in" filter="randombar(horizontal)">
                                      <p:cBhvr>
                                        <p:cTn dur="500" id="10"/>
                                        <p:tgtEl>
                                          <p:spTgt spid="1050483"/>
                                        </p:tgtEl>
                                      </p:cBhvr>
                                    </p:animEffect>
                                  </p:childTnLst>
                                </p:cTn>
                              </p:par>
                            </p:childTnLst>
                          </p:cTn>
                        </p:par>
                        <p:par>
                          <p:cTn fill="hold" id="11">
                            <p:stCondLst>
                              <p:cond delay="500"/>
                            </p:stCondLst>
                            <p:childTnLst>
                              <p:par>
                                <p:cTn fill="hold" id="12" nodeType="afterEffect" presetClass="entr" presetID="14" presetSubtype="10">
                                  <p:stCondLst>
                                    <p:cond delay="0"/>
                                  </p:stCondLst>
                                  <p:childTnLst>
                                    <p:set>
                                      <p:cBhvr>
                                        <p:cTn dur="1" fill="hold" id="13">
                                          <p:stCondLst>
                                            <p:cond delay="0"/>
                                          </p:stCondLst>
                                        </p:cTn>
                                        <p:tgtEl>
                                          <p:spTgt spid="2097165"/>
                                        </p:tgtEl>
                                        <p:attrNameLst>
                                          <p:attrName>style.visibility</p:attrName>
                                        </p:attrNameLst>
                                      </p:cBhvr>
                                      <p:to>
                                        <p:strVal val="visible"/>
                                      </p:to>
                                    </p:set>
                                    <p:animEffect transition="in" filter="randombar(horizontal)">
                                      <p:cBhvr>
                                        <p:cTn dur="500" id="14"/>
                                        <p:tgtEl>
                                          <p:spTgt spid="2097165"/>
                                        </p:tgtEl>
                                      </p:cBhvr>
                                    </p:animEffect>
                                  </p:childTnLst>
                                </p:cTn>
                              </p:par>
                              <p:par>
                                <p:cTn fill="hold" grpId="0" id="15" nodeType="withEffect" presetClass="entr" presetID="14" presetSubtype="10">
                                  <p:stCondLst>
                                    <p:cond delay="0"/>
                                  </p:stCondLst>
                                  <p:childTnLst>
                                    <p:set>
                                      <p:cBhvr>
                                        <p:cTn dur="1" fill="hold" id="16">
                                          <p:stCondLst>
                                            <p:cond delay="0"/>
                                          </p:stCondLst>
                                        </p:cTn>
                                        <p:tgtEl>
                                          <p:spTgt spid="1050484"/>
                                        </p:tgtEl>
                                        <p:attrNameLst>
                                          <p:attrName>style.visibility</p:attrName>
                                        </p:attrNameLst>
                                      </p:cBhvr>
                                      <p:to>
                                        <p:strVal val="visible"/>
                                      </p:to>
                                    </p:set>
                                    <p:animEffect transition="in" filter="randombar(horizontal)">
                                      <p:cBhvr>
                                        <p:cTn dur="500" id="17"/>
                                        <p:tgtEl>
                                          <p:spTgt spid="1050484"/>
                                        </p:tgtEl>
                                      </p:cBhvr>
                                    </p:animEffect>
                                  </p:childTnLst>
                                </p:cTn>
                              </p:par>
                            </p:childTnLst>
                          </p:cTn>
                        </p:par>
                        <p:par>
                          <p:cTn fill="hold" id="18">
                            <p:stCondLst>
                              <p:cond delay="1000"/>
                            </p:stCondLst>
                            <p:childTnLst>
                              <p:par>
                                <p:cTn fill="hold" id="19" nodeType="afterEffect" presetClass="entr" presetID="14" presetSubtype="10">
                                  <p:stCondLst>
                                    <p:cond delay="0"/>
                                  </p:stCondLst>
                                  <p:childTnLst>
                                    <p:set>
                                      <p:cBhvr>
                                        <p:cTn dur="1" fill="hold" id="20">
                                          <p:stCondLst>
                                            <p:cond delay="0"/>
                                          </p:stCondLst>
                                        </p:cTn>
                                        <p:tgtEl>
                                          <p:spTgt spid="2097166"/>
                                        </p:tgtEl>
                                        <p:attrNameLst>
                                          <p:attrName>style.visibility</p:attrName>
                                        </p:attrNameLst>
                                      </p:cBhvr>
                                      <p:to>
                                        <p:strVal val="visible"/>
                                      </p:to>
                                    </p:set>
                                    <p:animEffect transition="in" filter="randombar(horizontal)">
                                      <p:cBhvr>
                                        <p:cTn dur="500" id="21"/>
                                        <p:tgtEl>
                                          <p:spTgt spid="2097166"/>
                                        </p:tgtEl>
                                      </p:cBhvr>
                                    </p:animEffect>
                                  </p:childTnLst>
                                </p:cTn>
                              </p:par>
                              <p:par>
                                <p:cTn fill="hold" grpId="0" id="22" nodeType="withEffect" presetClass="entr" presetID="14" presetSubtype="10">
                                  <p:stCondLst>
                                    <p:cond delay="0"/>
                                  </p:stCondLst>
                                  <p:childTnLst>
                                    <p:set>
                                      <p:cBhvr>
                                        <p:cTn dur="1" fill="hold" id="23">
                                          <p:stCondLst>
                                            <p:cond delay="0"/>
                                          </p:stCondLst>
                                        </p:cTn>
                                        <p:tgtEl>
                                          <p:spTgt spid="1050485"/>
                                        </p:tgtEl>
                                        <p:attrNameLst>
                                          <p:attrName>style.visibility</p:attrName>
                                        </p:attrNameLst>
                                      </p:cBhvr>
                                      <p:to>
                                        <p:strVal val="visible"/>
                                      </p:to>
                                    </p:set>
                                    <p:animEffect transition="in" filter="randombar(horizontal)">
                                      <p:cBhvr>
                                        <p:cTn dur="500" id="24"/>
                                        <p:tgtEl>
                                          <p:spTgt spid="1050485"/>
                                        </p:tgtEl>
                                      </p:cBhvr>
                                    </p:animEffect>
                                  </p:childTnLst>
                                </p:cTn>
                              </p:par>
                            </p:childTnLst>
                          </p:cTn>
                        </p:par>
                        <p:par>
                          <p:cTn fill="hold" id="25">
                            <p:stCondLst>
                              <p:cond delay="1500"/>
                            </p:stCondLst>
                            <p:childTnLst>
                              <p:par>
                                <p:cTn fill="hold" grpId="0" id="26" nodeType="afterEffect" presetClass="entr" presetID="14" presetSubtype="10">
                                  <p:stCondLst>
                                    <p:cond delay="0"/>
                                  </p:stCondLst>
                                  <p:childTnLst>
                                    <p:set>
                                      <p:cBhvr>
                                        <p:cTn dur="1" fill="hold" id="27">
                                          <p:stCondLst>
                                            <p:cond delay="0"/>
                                          </p:stCondLst>
                                        </p:cTn>
                                        <p:tgtEl>
                                          <p:spTgt spid="1050482"/>
                                        </p:tgtEl>
                                        <p:attrNameLst>
                                          <p:attrName>style.visibility</p:attrName>
                                        </p:attrNameLst>
                                      </p:cBhvr>
                                      <p:to>
                                        <p:strVal val="visible"/>
                                      </p:to>
                                    </p:set>
                                    <p:animEffect transition="in" filter="randombar(horizontal)">
                                      <p:cBhvr>
                                        <p:cTn dur="500" id="28"/>
                                        <p:tgtEl>
                                          <p:spTgt spid="1050482"/>
                                        </p:tgtEl>
                                      </p:cBhvr>
                                    </p:animEffect>
                                  </p:childTnLst>
                                </p:cTn>
                              </p:par>
                            </p:childTnLst>
                          </p:cTn>
                        </p:par>
                        <p:par>
                          <p:cTn fill="hold" id="29">
                            <p:stCondLst>
                              <p:cond delay="2000"/>
                            </p:stCondLst>
                            <p:childTnLst>
                              <p:par>
                                <p:cTn decel="100000" fill="hold" grpId="0" id="30" nodeType="afterEffect" presetClass="entr" presetID="2" presetSubtype="8">
                                  <p:stCondLst>
                                    <p:cond delay="500"/>
                                  </p:stCondLst>
                                  <p:iterate type="wd">
                                    <p:tmPct val="10000"/>
                                  </p:iterate>
                                  <p:childTnLst>
                                    <p:set>
                                      <p:cBhvr>
                                        <p:cTn dur="1" fill="hold" id="31">
                                          <p:stCondLst>
                                            <p:cond delay="0"/>
                                          </p:stCondLst>
                                        </p:cTn>
                                        <p:tgtEl>
                                          <p:spTgt spid="1050486"/>
                                        </p:tgtEl>
                                        <p:attrNameLst>
                                          <p:attrName>style.visibility</p:attrName>
                                        </p:attrNameLst>
                                      </p:cBhvr>
                                      <p:to>
                                        <p:strVal val="visible"/>
                                      </p:to>
                                    </p:set>
                                    <p:anim calcmode="lin" valueType="num">
                                      <p:cBhvr additive="base">
                                        <p:cTn dur="500" fill="hold" id="32"/>
                                        <p:tgtEl>
                                          <p:spTgt spid="1050486"/>
                                        </p:tgtEl>
                                        <p:attrNameLst>
                                          <p:attrName>ppt_x</p:attrName>
                                        </p:attrNameLst>
                                      </p:cBhvr>
                                      <p:tavLst>
                                        <p:tav tm="0">
                                          <p:val>
                                            <p:strVal val="0-#ppt_w/2"/>
                                          </p:val>
                                        </p:tav>
                                        <p:tav tm="100000">
                                          <p:val>
                                            <p:strVal val="#ppt_x"/>
                                          </p:val>
                                        </p:tav>
                                      </p:tavLst>
                                    </p:anim>
                                    <p:anim calcmode="lin" valueType="num">
                                      <p:cBhvr additive="base">
                                        <p:cTn dur="500" fill="hold" id="33"/>
                                        <p:tgtEl>
                                          <p:spTgt spid="1050486"/>
                                        </p:tgtEl>
                                        <p:attrNameLst>
                                          <p:attrName>ppt_y</p:attrName>
                                        </p:attrNameLst>
                                      </p:cBhvr>
                                      <p:tavLst>
                                        <p:tav tm="0">
                                          <p:val>
                                            <p:strVal val="#ppt_y"/>
                                          </p:val>
                                        </p:tav>
                                        <p:tav tm="100000">
                                          <p:val>
                                            <p:strVal val="#ppt_y"/>
                                          </p:val>
                                        </p:tav>
                                      </p:tavLst>
                                    </p:anim>
                                  </p:childTnLst>
                                </p:cTn>
                              </p:par>
                              <p:par>
                                <p:cTn decel="100000" fill="hold" grpId="0" id="34" nodeType="withEffect" presetClass="entr" presetID="2" presetSubtype="2">
                                  <p:stCondLst>
                                    <p:cond delay="500"/>
                                  </p:stCondLst>
                                  <p:childTnLst>
                                    <p:set>
                                      <p:cBhvr>
                                        <p:cTn dur="1" fill="hold" id="35">
                                          <p:stCondLst>
                                            <p:cond delay="0"/>
                                          </p:stCondLst>
                                        </p:cTn>
                                        <p:tgtEl>
                                          <p:spTgt spid="1050487"/>
                                        </p:tgtEl>
                                        <p:attrNameLst>
                                          <p:attrName>style.visibility</p:attrName>
                                        </p:attrNameLst>
                                      </p:cBhvr>
                                      <p:to>
                                        <p:strVal val="visible"/>
                                      </p:to>
                                    </p:set>
                                    <p:anim calcmode="lin" valueType="num">
                                      <p:cBhvr additive="base">
                                        <p:cTn dur="500" fill="hold" id="36"/>
                                        <p:tgtEl>
                                          <p:spTgt spid="1050487"/>
                                        </p:tgtEl>
                                        <p:attrNameLst>
                                          <p:attrName>ppt_x</p:attrName>
                                        </p:attrNameLst>
                                      </p:cBhvr>
                                      <p:tavLst>
                                        <p:tav tm="0">
                                          <p:val>
                                            <p:strVal val="1+#ppt_w/2"/>
                                          </p:val>
                                        </p:tav>
                                        <p:tav tm="100000">
                                          <p:val>
                                            <p:strVal val="#ppt_x"/>
                                          </p:val>
                                        </p:tav>
                                      </p:tavLst>
                                    </p:anim>
                                    <p:anim calcmode="lin" valueType="num">
                                      <p:cBhvr additive="base">
                                        <p:cTn dur="500" fill="hold" id="37"/>
                                        <p:tgtEl>
                                          <p:spTgt spid="1050487"/>
                                        </p:tgtEl>
                                        <p:attrNameLst>
                                          <p:attrName>ppt_y</p:attrName>
                                        </p:attrNameLst>
                                      </p:cBhvr>
                                      <p:tavLst>
                                        <p:tav tm="0">
                                          <p:val>
                                            <p:strVal val="#ppt_y"/>
                                          </p:val>
                                        </p:tav>
                                        <p:tav tm="100000">
                                          <p:val>
                                            <p:strVal val="#ppt_y"/>
                                          </p:val>
                                        </p:tav>
                                      </p:tavLst>
                                    </p:anim>
                                  </p:childTnLst>
                                </p:cTn>
                              </p:par>
                            </p:childTnLst>
                          </p:cTn>
                        </p:par>
                        <p:par>
                          <p:cTn fill="hold" id="38">
                            <p:stCondLst>
                              <p:cond delay="3100"/>
                            </p:stCondLst>
                            <p:childTnLst>
                              <p:par>
                                <p:cTn fill="hold" grpId="0" id="39" nodeType="afterEffect" presetClass="entr" presetID="22" presetSubtype="8">
                                  <p:stCondLst>
                                    <p:cond delay="250"/>
                                  </p:stCondLst>
                                  <p:childTnLst>
                                    <p:set>
                                      <p:cBhvr>
                                        <p:cTn dur="1" fill="hold" id="40">
                                          <p:stCondLst>
                                            <p:cond delay="0"/>
                                          </p:stCondLst>
                                        </p:cTn>
                                        <p:tgtEl>
                                          <p:spTgt spid="1050488">
                                            <p:txEl>
                                              <p:pRg st="0" end="0"/>
                                            </p:txEl>
                                          </p:spTgt>
                                        </p:tgtEl>
                                        <p:attrNameLst>
                                          <p:attrName>style.visibility</p:attrName>
                                        </p:attrNameLst>
                                      </p:cBhvr>
                                      <p:to>
                                        <p:strVal val="visible"/>
                                      </p:to>
                                    </p:set>
                                    <p:animEffect transition="in" filter="wipe(left)">
                                      <p:cBhvr>
                                        <p:cTn dur="500" id="41"/>
                                        <p:tgtEl>
                                          <p:spTgt spid="105048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482" grpId="0" animBg="1"/>
      <p:bldP spid="1050483" grpId="0"/>
      <p:bldP spid="1050484" grpId="0"/>
      <p:bldP spid="1050485" grpId="0"/>
      <p:bldP spid="1050486" grpId="0"/>
      <p:bldP spid="1050487" grpId="0" animBg="1"/>
      <p:bldP spid="1050488" grpId="0" build="p">
        <p:tmplLst>
          <p:tmpl lvl="1">
            <p:tnLst>
              <p:par>
                <p:cTn fill="hold" nodeType="afterEffect" presetClass="entr" presetID="22" presetSubtype="8">
                  <p:stCondLst>
                    <p:cond delay="250"/>
                  </p:stCondLst>
                  <p:childTnLst>
                    <p:set>
                      <p:cBhvr>
                        <p:cTn dur="1" fill="hold">
                          <p:stCondLst>
                            <p:cond delay="0"/>
                          </p:stCondLst>
                        </p:cTn>
                        <p:tgtEl>
                          <p:spTgt spid="1050488"/>
                        </p:tgtEl>
                        <p:attrNameLst>
                          <p:attrName>style.visibility</p:attrName>
                        </p:attrNameLst>
                      </p:cBhvr>
                      <p:to>
                        <p:strVal val="visible"/>
                      </p:to>
                    </p:set>
                    <p:animEffect transition="in" filter="wipe(left)">
                      <p:cBhvr>
                        <p:cTn dur="500"/>
                        <p:tgtEl>
                          <p:spTgt spid="1050488"/>
                        </p:tgtEl>
                      </p:cBhvr>
                    </p:animEffect>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266" name=""/>
        <p:cNvGrpSpPr/>
        <p:nvPr/>
      </p:nvGrpSpPr>
      <p:grpSpPr>
        <a:xfrm>
          <a:off x="0" y="0"/>
          <a:ext cx="0" cy="0"/>
          <a:chOff x="0" y="0"/>
          <a:chExt cx="0" cy="0"/>
        </a:xfrm>
      </p:grpSpPr>
      <p:sp>
        <p:nvSpPr>
          <p:cNvPr id="1050336" name="正方形/長方形 25"/>
          <p:cNvSpPr/>
          <p:nvPr userDrawn="1"/>
        </p:nvSpPr>
        <p:spPr>
          <a:xfrm>
            <a:off x="-1" y="6350000"/>
            <a:ext cx="18286413" cy="3937000"/>
          </a:xfrm>
          <a:prstGeom prst="rect"/>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50337" name="正方形/長方形 1"/>
          <p:cNvSpPr/>
          <p:nvPr userDrawn="1"/>
        </p:nvSpPr>
        <p:spPr>
          <a:xfrm>
            <a:off x="-1" y="0"/>
            <a:ext cx="18286413" cy="111818"/>
          </a:xfrm>
          <a:prstGeom prst="rect"/>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338" name="タイトル プレースホルダー 1"/>
          <p:cNvSpPr>
            <a:spLocks noGrp="1"/>
          </p:cNvSpPr>
          <p:nvPr>
            <p:ph type="title" hasCustomPrompt="1"/>
          </p:nvPr>
        </p:nvSpPr>
        <p:spPr>
          <a:xfrm>
            <a:off x="3072630" y="246956"/>
            <a:ext cx="14349567" cy="1203151"/>
          </a:xfrm>
          <a:prstGeom prst="rect"/>
        </p:spPr>
        <p:txBody>
          <a:bodyPr anchor="ctr" bIns="81638" lIns="163275" rIns="163275" rtlCol="0" tIns="81638" vert="horz">
            <a:normAutofit/>
          </a:bodyPr>
          <a:p>
            <a:r>
              <a:rPr altLang="ja-JP" dirty="0" kumimoji="1" lang="en-US"/>
              <a:t>Slide Title</a:t>
            </a:r>
            <a:endParaRPr altLang="en-US" dirty="0" kumimoji="1" lang="ja-JP"/>
          </a:p>
        </p:txBody>
      </p:sp>
      <p:sp>
        <p:nvSpPr>
          <p:cNvPr id="1050339" name="テキスト プレースホルダー 6"/>
          <p:cNvSpPr>
            <a:spLocks noGrp="1"/>
          </p:cNvSpPr>
          <p:nvPr>
            <p:ph type="body" sz="quarter" idx="13" hasCustomPrompt="1"/>
          </p:nvPr>
        </p:nvSpPr>
        <p:spPr>
          <a:xfrm>
            <a:off x="3166542" y="1543100"/>
            <a:ext cx="14329592" cy="504056"/>
          </a:xfrm>
        </p:spPr>
        <p:txBody>
          <a:bodyPr/>
          <a:lstStyle>
            <a:lvl1pPr>
              <a:defRPr baseline="0" i="1">
                <a:solidFill>
                  <a:schemeClr val="tx1">
                    <a:lumMod val="50000"/>
                    <a:lumOff val="50000"/>
                  </a:schemeClr>
                </a:solidFill>
                <a:latin typeface="+mn-lt"/>
                <a:cs typeface="Open Sans Light" panose="020B0306030504020204" pitchFamily="34" charset="0"/>
              </a:defRPr>
            </a:lvl1pPr>
          </a:lstStyle>
          <a:p>
            <a:pPr lvl="0"/>
            <a:r>
              <a:rPr altLang="ja-JP" dirty="0" kumimoji="1" lang="en-US"/>
              <a:t>Short description goes here</a:t>
            </a:r>
            <a:endParaRPr altLang="en-US" dirty="0" kumimoji="1" lang="ja-JP"/>
          </a:p>
        </p:txBody>
      </p:sp>
      <p:sp>
        <p:nvSpPr>
          <p:cNvPr id="1050340" name="正方形/長方形 13"/>
          <p:cNvSpPr/>
          <p:nvPr userDrawn="1"/>
        </p:nvSpPr>
        <p:spPr>
          <a:xfrm>
            <a:off x="3238550" y="1399084"/>
            <a:ext cx="3240360" cy="7200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341" name="図プレースホルダー 19"/>
          <p:cNvSpPr>
            <a:spLocks noGrp="1"/>
          </p:cNvSpPr>
          <p:nvPr>
            <p:ph type="pic" sz="quarter" idx="12" hasCustomPrompt="1"/>
          </p:nvPr>
        </p:nvSpPr>
        <p:spPr>
          <a:xfrm>
            <a:off x="803048" y="3255738"/>
            <a:ext cx="8534400" cy="4800600"/>
          </a:xfrm>
          <a:solidFill>
            <a:schemeClr val="accent3">
              <a:lumMod val="20000"/>
              <a:lumOff val="80000"/>
            </a:schemeClr>
          </a:solidFill>
        </p:spPr>
        <p:txBody>
          <a:bodyPr>
            <a:normAutofit/>
          </a:bodyPr>
          <a:lstStyle>
            <a:lvl1pPr>
              <a:defRPr sz="1600"/>
            </a:lvl1pPr>
          </a:lstStyle>
          <a:p>
            <a:r>
              <a:rPr altLang="ja-JP" dirty="0" kumimoji="1" lang="en-US"/>
              <a:t>Add an image</a:t>
            </a:r>
            <a:endParaRPr altLang="en-US" dirty="0" kumimoji="1" lang="ja-JP"/>
          </a:p>
        </p:txBody>
      </p:sp>
      <p:sp>
        <p:nvSpPr>
          <p:cNvPr id="1050342" name="角丸四角形 7"/>
          <p:cNvSpPr/>
          <p:nvPr userDrawn="1"/>
        </p:nvSpPr>
        <p:spPr>
          <a:xfrm>
            <a:off x="803274" y="2768375"/>
            <a:ext cx="8534400" cy="487140"/>
          </a:xfrm>
          <a:custGeom>
            <a:avLst/>
            <a:ah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343" name="正方形/長方形 16"/>
          <p:cNvSpPr/>
          <p:nvPr userDrawn="1"/>
        </p:nvSpPr>
        <p:spPr>
          <a:xfrm>
            <a:off x="803274" y="3192015"/>
            <a:ext cx="8534400" cy="63500"/>
          </a:xfrm>
          <a:prstGeom prst="rect"/>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grpSp>
        <p:nvGrpSpPr>
          <p:cNvPr id="267" name="グループ化 17"/>
          <p:cNvGrpSpPr/>
          <p:nvPr userDrawn="1"/>
        </p:nvGrpSpPr>
        <p:grpSpPr>
          <a:xfrm>
            <a:off x="985610" y="2907170"/>
            <a:ext cx="542925" cy="142875"/>
            <a:chOff x="2524125" y="1614487"/>
            <a:chExt cx="542925" cy="142875"/>
          </a:xfrm>
        </p:grpSpPr>
        <p:sp>
          <p:nvSpPr>
            <p:cNvPr id="1050344" name="円/楕円 18"/>
            <p:cNvSpPr/>
            <p:nvPr userDrawn="1"/>
          </p:nvSpPr>
          <p:spPr>
            <a:xfrm>
              <a:off x="2524125" y="1614487"/>
              <a:ext cx="142875" cy="142875"/>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345" name="円/楕円 19"/>
            <p:cNvSpPr/>
            <p:nvPr userDrawn="1"/>
          </p:nvSpPr>
          <p:spPr>
            <a:xfrm>
              <a:off x="2724150" y="1614487"/>
              <a:ext cx="142875" cy="142875"/>
            </a:xfrm>
            <a:prstGeom prst="ellipse"/>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346" name="円/楕円 20"/>
            <p:cNvSpPr/>
            <p:nvPr userDrawn="1"/>
          </p:nvSpPr>
          <p:spPr>
            <a:xfrm>
              <a:off x="2924175" y="1614487"/>
              <a:ext cx="142875" cy="142875"/>
            </a:xfrm>
            <a:prstGeom prst="ellips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grpSp>
      <p:grpSp>
        <p:nvGrpSpPr>
          <p:cNvPr id="268" name="グループ化 21"/>
          <p:cNvGrpSpPr/>
          <p:nvPr userDrawn="1"/>
        </p:nvGrpSpPr>
        <p:grpSpPr>
          <a:xfrm>
            <a:off x="8958034" y="2883357"/>
            <a:ext cx="200026" cy="190500"/>
            <a:chOff x="7781924" y="1704975"/>
            <a:chExt cx="200026" cy="190500"/>
          </a:xfrm>
          <a:solidFill>
            <a:schemeClr val="tx1">
              <a:lumMod val="50000"/>
              <a:lumOff val="50000"/>
            </a:schemeClr>
          </a:solidFill>
        </p:grpSpPr>
        <p:sp>
          <p:nvSpPr>
            <p:cNvPr id="1050347" name="正方形/長方形 22"/>
            <p:cNvSpPr/>
            <p:nvPr userDrawn="1"/>
          </p:nvSpPr>
          <p:spPr>
            <a:xfrm>
              <a:off x="7781925" y="1704975"/>
              <a:ext cx="200025" cy="47625"/>
            </a:xfrm>
            <a:prstGeom prst="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348" name="正方形/長方形 23"/>
            <p:cNvSpPr/>
            <p:nvPr userDrawn="1"/>
          </p:nvSpPr>
          <p:spPr>
            <a:xfrm>
              <a:off x="7781925" y="1776413"/>
              <a:ext cx="200025" cy="47625"/>
            </a:xfrm>
            <a:prstGeom prst="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349" name="正方形/長方形 24"/>
            <p:cNvSpPr/>
            <p:nvPr userDrawn="1"/>
          </p:nvSpPr>
          <p:spPr>
            <a:xfrm>
              <a:off x="7781924" y="1847850"/>
              <a:ext cx="200025" cy="47625"/>
            </a:xfrm>
            <a:prstGeom prst="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grpSp>
      <p:sp>
        <p:nvSpPr>
          <p:cNvPr id="1050350" name="正方形/長方形 37"/>
          <p:cNvSpPr/>
          <p:nvPr userDrawn="1"/>
        </p:nvSpPr>
        <p:spPr>
          <a:xfrm rot="2700000">
            <a:off x="2387421" y="4360030"/>
            <a:ext cx="12778290" cy="9622369"/>
          </a:xfrm>
          <a:custGeom>
            <a:avLst/>
            <a:ahLst/>
            <a:rect l="l" t="t" r="r" b="b"/>
            <a:pathLst>
              <a:path w="12778290" h="9622369">
                <a:moveTo>
                  <a:pt x="2350963" y="1"/>
                </a:moveTo>
                <a:lnTo>
                  <a:pt x="12778290" y="0"/>
                </a:lnTo>
                <a:lnTo>
                  <a:pt x="3155921" y="9622369"/>
                </a:lnTo>
                <a:lnTo>
                  <a:pt x="0" y="9622369"/>
                </a:lnTo>
                <a:lnTo>
                  <a:pt x="5986665" y="3635704"/>
                </a:lnTo>
                <a:close/>
              </a:path>
            </a:pathLst>
          </a:cu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351" name="正方形/長方形 27"/>
          <p:cNvSpPr/>
          <p:nvPr userDrawn="1"/>
        </p:nvSpPr>
        <p:spPr>
          <a:xfrm>
            <a:off x="9873123" y="6594216"/>
            <a:ext cx="3240360" cy="72008"/>
          </a:xfrm>
          <a:prstGeom prst="rect"/>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352" name="テキスト プレースホルダー 6"/>
          <p:cNvSpPr>
            <a:spLocks noGrp="1"/>
          </p:cNvSpPr>
          <p:nvPr>
            <p:ph type="body" sz="quarter" idx="24" hasCustomPrompt="1"/>
          </p:nvPr>
        </p:nvSpPr>
        <p:spPr>
          <a:xfrm>
            <a:off x="9782631" y="6715047"/>
            <a:ext cx="7794169" cy="2251154"/>
          </a:xfrm>
        </p:spPr>
        <p:txBody>
          <a:bodyPr anchor="t">
            <a:noAutofit/>
          </a:bodyPr>
          <a:lstStyle>
            <a:lvl1pPr algn="l">
              <a:defRPr baseline="0" sz="2000" i="0">
                <a:solidFill>
                  <a:schemeClr val="bg1"/>
                </a:solidFill>
                <a:latin typeface="+mn-lt"/>
              </a:defRPr>
            </a:lvl1pPr>
          </a:lstStyle>
          <a:p>
            <a:pPr lvl="0"/>
            <a:r>
              <a:rPr altLang="ja-JP" dirty="0" kumimoji="1" lang="en-US"/>
              <a:t>Text goes here</a:t>
            </a:r>
            <a:endParaRPr altLang="en-US" dirty="0" kumimoji="1" lang="ja-JP"/>
          </a:p>
        </p:txBody>
      </p:sp>
      <p:sp>
        <p:nvSpPr>
          <p:cNvPr id="1050353" name="テキスト プレースホルダー 6"/>
          <p:cNvSpPr>
            <a:spLocks noGrp="1"/>
          </p:cNvSpPr>
          <p:nvPr>
            <p:ph type="body" sz="quarter" idx="48" hasCustomPrompt="1"/>
          </p:nvPr>
        </p:nvSpPr>
        <p:spPr>
          <a:xfrm>
            <a:off x="10428801" y="2786683"/>
            <a:ext cx="7122599" cy="983673"/>
          </a:xfrm>
        </p:spPr>
        <p:txBody>
          <a:bodyPr anchor="ctr">
            <a:noAutofit/>
          </a:bodyPr>
          <a:lstStyle>
            <a:lvl1pPr algn="l">
              <a:defRPr baseline="0" b="0" sz="1800" i="0" u="none">
                <a:solidFill>
                  <a:schemeClr val="tx2"/>
                </a:solidFill>
                <a:latin typeface="+mn-lt"/>
                <a:cs typeface="Open Sans Light" panose="020B0306030504020204" pitchFamily="34" charset="0"/>
              </a:defRPr>
            </a:lvl1pPr>
          </a:lstStyle>
          <a:p>
            <a:pPr lvl="0"/>
            <a:r>
              <a:rPr altLang="ja-JP" dirty="0" kumimoji="1" lang="en-US"/>
              <a:t>Text goes here</a:t>
            </a:r>
            <a:endParaRPr altLang="en-US" dirty="0" kumimoji="1" lang="ja-JP"/>
          </a:p>
        </p:txBody>
      </p:sp>
      <p:sp>
        <p:nvSpPr>
          <p:cNvPr id="1050354" name="円/楕円 31"/>
          <p:cNvSpPr/>
          <p:nvPr userDrawn="1"/>
        </p:nvSpPr>
        <p:spPr>
          <a:xfrm>
            <a:off x="9873123" y="3073857"/>
            <a:ext cx="409325" cy="409325"/>
          </a:xfrm>
          <a:prstGeom prst="ellipse"/>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355" name="テキスト プレースホルダー 6"/>
          <p:cNvSpPr>
            <a:spLocks noGrp="1"/>
          </p:cNvSpPr>
          <p:nvPr>
            <p:ph type="body" sz="quarter" idx="49" hasCustomPrompt="1"/>
          </p:nvPr>
        </p:nvSpPr>
        <p:spPr>
          <a:xfrm>
            <a:off x="10428801" y="3936611"/>
            <a:ext cx="7122599" cy="983673"/>
          </a:xfrm>
        </p:spPr>
        <p:txBody>
          <a:bodyPr anchor="ctr">
            <a:noAutofit/>
          </a:bodyPr>
          <a:lstStyle>
            <a:lvl1pPr algn="l">
              <a:defRPr baseline="0" b="0" sz="1800" i="0" u="none">
                <a:solidFill>
                  <a:schemeClr val="tx2"/>
                </a:solidFill>
                <a:latin typeface="+mn-lt"/>
                <a:cs typeface="Open Sans Light" panose="020B0306030504020204" pitchFamily="34" charset="0"/>
              </a:defRPr>
            </a:lvl1pPr>
          </a:lstStyle>
          <a:p>
            <a:pPr lvl="0"/>
            <a:r>
              <a:rPr altLang="ja-JP" dirty="0" kumimoji="1" lang="en-US"/>
              <a:t>Text goes here</a:t>
            </a:r>
            <a:endParaRPr altLang="en-US" dirty="0" kumimoji="1" lang="ja-JP"/>
          </a:p>
        </p:txBody>
      </p:sp>
      <p:sp>
        <p:nvSpPr>
          <p:cNvPr id="1050356" name="円/楕円 33"/>
          <p:cNvSpPr/>
          <p:nvPr userDrawn="1"/>
        </p:nvSpPr>
        <p:spPr>
          <a:xfrm>
            <a:off x="9873123" y="4223785"/>
            <a:ext cx="409325" cy="409325"/>
          </a:xfrm>
          <a:prstGeom prst="ellipse"/>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357" name="テキスト プレースホルダー 6"/>
          <p:cNvSpPr>
            <a:spLocks noGrp="1"/>
          </p:cNvSpPr>
          <p:nvPr>
            <p:ph type="body" sz="quarter" idx="50" hasCustomPrompt="1"/>
          </p:nvPr>
        </p:nvSpPr>
        <p:spPr>
          <a:xfrm>
            <a:off x="10428801" y="5086538"/>
            <a:ext cx="7122599" cy="983673"/>
          </a:xfrm>
        </p:spPr>
        <p:txBody>
          <a:bodyPr anchor="ctr">
            <a:noAutofit/>
          </a:bodyPr>
          <a:lstStyle>
            <a:lvl1pPr algn="l">
              <a:defRPr baseline="0" b="0" sz="1800" i="0" u="none">
                <a:solidFill>
                  <a:schemeClr val="tx2"/>
                </a:solidFill>
                <a:latin typeface="+mn-lt"/>
                <a:cs typeface="Open Sans Light" panose="020B0306030504020204" pitchFamily="34" charset="0"/>
              </a:defRPr>
            </a:lvl1pPr>
          </a:lstStyle>
          <a:p>
            <a:pPr lvl="0"/>
            <a:r>
              <a:rPr altLang="ja-JP" dirty="0" kumimoji="1" lang="en-US"/>
              <a:t>Text goes here</a:t>
            </a:r>
            <a:endParaRPr altLang="en-US" dirty="0" kumimoji="1" lang="ja-JP"/>
          </a:p>
        </p:txBody>
      </p:sp>
      <p:sp>
        <p:nvSpPr>
          <p:cNvPr id="1050358" name="円/楕円 35"/>
          <p:cNvSpPr/>
          <p:nvPr userDrawn="1"/>
        </p:nvSpPr>
        <p:spPr>
          <a:xfrm>
            <a:off x="9873123" y="5373712"/>
            <a:ext cx="409325" cy="409325"/>
          </a:xfrm>
          <a:prstGeom prst="ellipse"/>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359" name="円/楕円 36"/>
          <p:cNvSpPr/>
          <p:nvPr userDrawn="1"/>
        </p:nvSpPr>
        <p:spPr>
          <a:xfrm>
            <a:off x="2333099" y="1358472"/>
            <a:ext cx="576064" cy="576064"/>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360" name="円/楕円 13"/>
          <p:cNvSpPr/>
          <p:nvPr userDrawn="1"/>
        </p:nvSpPr>
        <p:spPr>
          <a:xfrm>
            <a:off x="47390" y="0"/>
            <a:ext cx="1368152" cy="1021905"/>
          </a:xfrm>
          <a:custGeom>
            <a:avLst/>
            <a:ah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361" name="円/楕円 39"/>
          <p:cNvSpPr/>
          <p:nvPr userDrawn="1"/>
        </p:nvSpPr>
        <p:spPr>
          <a:xfrm>
            <a:off x="1022872" y="1021906"/>
            <a:ext cx="792088" cy="792088"/>
          </a:xfrm>
          <a:prstGeom prst="ellipse"/>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362" name="円/楕円 40"/>
          <p:cNvSpPr/>
          <p:nvPr userDrawn="1"/>
        </p:nvSpPr>
        <p:spPr>
          <a:xfrm>
            <a:off x="1811586" y="223637"/>
            <a:ext cx="992843" cy="992843"/>
          </a:xfrm>
          <a:prstGeom prst="ellipse"/>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363" name="フッター プレースホルダー 4"/>
          <p:cNvSpPr>
            <a:spLocks noGrp="1"/>
          </p:cNvSpPr>
          <p:nvPr>
            <p:ph type="ftr" sz="quarter" idx="3"/>
          </p:nvPr>
        </p:nvSpPr>
        <p:spPr>
          <a:xfrm>
            <a:off x="10507991" y="9463858"/>
            <a:ext cx="5790697" cy="547688"/>
          </a:xfrm>
          <a:prstGeom prst="rect"/>
        </p:spPr>
        <p:txBody>
          <a:bodyPr anchor="ctr" bIns="81638" lIns="163275" rIns="163275" rtlCol="0" tIns="81638" vert="horz"/>
          <a:lstStyle>
            <a:lvl1pPr algn="r">
              <a:defRPr sz="2000">
                <a:solidFill>
                  <a:schemeClr val="tx1">
                    <a:tint val="75000"/>
                  </a:schemeClr>
                </a:solidFill>
                <a:latin typeface="+mj-lt"/>
              </a:defRPr>
            </a:lvl1pPr>
          </a:lstStyle>
          <a:p>
            <a:r>
              <a:rPr altLang="ja-JP" dirty="0" lang="en-US"/>
              <a:t>The Power of PowerPoint | thepopp.com</a:t>
            </a:r>
            <a:endParaRPr altLang="en-US" dirty="0" lang="ja-JP"/>
          </a:p>
        </p:txBody>
      </p:sp>
      <p:sp>
        <p:nvSpPr>
          <p:cNvPr id="1050364" name="円/楕円 42"/>
          <p:cNvSpPr/>
          <p:nvPr userDrawn="1"/>
        </p:nvSpPr>
        <p:spPr>
          <a:xfrm>
            <a:off x="16531653" y="9150345"/>
            <a:ext cx="434349" cy="434349"/>
          </a:xfrm>
          <a:prstGeom prst="ellipse"/>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365" name="円/楕円 43"/>
          <p:cNvSpPr/>
          <p:nvPr userDrawn="1"/>
        </p:nvSpPr>
        <p:spPr>
          <a:xfrm>
            <a:off x="17151170" y="9166572"/>
            <a:ext cx="1080120" cy="1080120"/>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366" name="円/楕円 19"/>
          <p:cNvSpPr/>
          <p:nvPr userDrawn="1"/>
        </p:nvSpPr>
        <p:spPr>
          <a:xfrm>
            <a:off x="16289464" y="9704242"/>
            <a:ext cx="720080" cy="582759"/>
          </a:xfrm>
          <a:custGeom>
            <a:avLst/>
            <a:ah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367" name="スライド番号プレースホルダー 5"/>
          <p:cNvSpPr>
            <a:spLocks noGrp="1"/>
          </p:cNvSpPr>
          <p:nvPr>
            <p:ph type="sldNum" sz="quarter" idx="4"/>
          </p:nvPr>
        </p:nvSpPr>
        <p:spPr>
          <a:xfrm>
            <a:off x="17151170" y="9432788"/>
            <a:ext cx="1080120" cy="547688"/>
          </a:xfrm>
          <a:prstGeom prst="rect"/>
        </p:spPr>
        <p:txBody>
          <a:bodyPr anchor="ctr" bIns="81638" lIns="163275" rIns="163275" rtlCol="0" tIns="81638" vert="horz"/>
          <a:lstStyle>
            <a:lvl1pPr algn="ctr">
              <a:defRPr sz="2800">
                <a:solidFill>
                  <a:schemeClr val="bg1"/>
                </a:solidFill>
              </a:defRPr>
            </a:lvl1pPr>
          </a:lstStyle>
          <a:p>
            <a:fld id="{E6459DFB-86F3-43FA-8567-2EA6E426AE90}" type="slidenum">
              <a:rPr altLang="en-US" lang="ja-JP" smtClean="0"/>
              <a:t>‹#›</a:t>
            </a:fld>
            <a:endParaRPr altLang="en-US"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0" presetSubtype="0">
                                  <p:stCondLst>
                                    <p:cond delay="0"/>
                                  </p:stCondLst>
                                  <p:childTnLst>
                                    <p:set>
                                      <p:cBhvr>
                                        <p:cTn dur="1" fill="hold" id="6">
                                          <p:stCondLst>
                                            <p:cond delay="0"/>
                                          </p:stCondLst>
                                        </p:cTn>
                                        <p:tgtEl>
                                          <p:spTgt spid="1050360"/>
                                        </p:tgtEl>
                                        <p:attrNameLst>
                                          <p:attrName>style.visibility</p:attrName>
                                        </p:attrNameLst>
                                      </p:cBhvr>
                                      <p:to>
                                        <p:strVal val="visible"/>
                                      </p:to>
                                    </p:set>
                                    <p:animEffect transition="in" filter="fade">
                                      <p:cBhvr>
                                        <p:cTn dur="400" id="7"/>
                                        <p:tgtEl>
                                          <p:spTgt spid="1050360"/>
                                        </p:tgtEl>
                                      </p:cBhvr>
                                    </p:animEffect>
                                  </p:childTnLst>
                                </p:cTn>
                              </p:par>
                              <p:par>
                                <p:cTn decel="100000" fill="hold" grpId="1" id="8" nodeType="withEffect" presetClass="entr" presetID="2" presetSubtype="9">
                                  <p:stCondLst>
                                    <p:cond delay="0"/>
                                  </p:stCondLst>
                                  <p:childTnLst>
                                    <p:set>
                                      <p:cBhvr>
                                        <p:cTn dur="1" fill="hold" id="9">
                                          <p:stCondLst>
                                            <p:cond delay="0"/>
                                          </p:stCondLst>
                                        </p:cTn>
                                        <p:tgtEl>
                                          <p:spTgt spid="1050360"/>
                                        </p:tgtEl>
                                        <p:attrNameLst>
                                          <p:attrName>style.visibility</p:attrName>
                                        </p:attrNameLst>
                                      </p:cBhvr>
                                      <p:to>
                                        <p:strVal val="visible"/>
                                      </p:to>
                                    </p:set>
                                    <p:anim calcmode="lin" valueType="num">
                                      <p:cBhvr additive="base">
                                        <p:cTn dur="400" fill="hold" id="10"/>
                                        <p:tgtEl>
                                          <p:spTgt spid="1050360"/>
                                        </p:tgtEl>
                                        <p:attrNameLst>
                                          <p:attrName>ppt_x</p:attrName>
                                        </p:attrNameLst>
                                      </p:cBhvr>
                                      <p:tavLst>
                                        <p:tav tm="0">
                                          <p:val>
                                            <p:strVal val="0-#ppt_w/2"/>
                                          </p:val>
                                        </p:tav>
                                        <p:tav tm="100000">
                                          <p:val>
                                            <p:strVal val="#ppt_x"/>
                                          </p:val>
                                        </p:tav>
                                      </p:tavLst>
                                    </p:anim>
                                    <p:anim calcmode="lin" valueType="num">
                                      <p:cBhvr additive="base">
                                        <p:cTn dur="400" fill="hold" id="11"/>
                                        <p:tgtEl>
                                          <p:spTgt spid="1050360"/>
                                        </p:tgtEl>
                                        <p:attrNameLst>
                                          <p:attrName>ppt_y</p:attrName>
                                        </p:attrNameLst>
                                      </p:cBhvr>
                                      <p:tavLst>
                                        <p:tav tm="0">
                                          <p:val>
                                            <p:strVal val="0-#ppt_h/2"/>
                                          </p:val>
                                        </p:tav>
                                        <p:tav tm="100000">
                                          <p:val>
                                            <p:strVal val="#ppt_y"/>
                                          </p:val>
                                        </p:tav>
                                      </p:tavLst>
                                    </p:anim>
                                  </p:childTnLst>
                                </p:cTn>
                              </p:par>
                              <p:par>
                                <p:cTn fill="hold" grpId="0" id="12" nodeType="withEffect" presetClass="entr" presetID="10" presetSubtype="0">
                                  <p:stCondLst>
                                    <p:cond delay="100"/>
                                  </p:stCondLst>
                                  <p:childTnLst>
                                    <p:set>
                                      <p:cBhvr>
                                        <p:cTn dur="1" fill="hold" id="13">
                                          <p:stCondLst>
                                            <p:cond delay="0"/>
                                          </p:stCondLst>
                                        </p:cTn>
                                        <p:tgtEl>
                                          <p:spTgt spid="1050361"/>
                                        </p:tgtEl>
                                        <p:attrNameLst>
                                          <p:attrName>style.visibility</p:attrName>
                                        </p:attrNameLst>
                                      </p:cBhvr>
                                      <p:to>
                                        <p:strVal val="visible"/>
                                      </p:to>
                                    </p:set>
                                    <p:animEffect transition="in" filter="fade">
                                      <p:cBhvr>
                                        <p:cTn dur="400" id="14"/>
                                        <p:tgtEl>
                                          <p:spTgt spid="1050361"/>
                                        </p:tgtEl>
                                      </p:cBhvr>
                                    </p:animEffect>
                                  </p:childTnLst>
                                </p:cTn>
                              </p:par>
                              <p:par>
                                <p:cTn decel="100000" fill="hold" grpId="1" id="15" nodeType="withEffect" presetClass="entr" presetID="2" presetSubtype="9">
                                  <p:stCondLst>
                                    <p:cond delay="100"/>
                                  </p:stCondLst>
                                  <p:childTnLst>
                                    <p:set>
                                      <p:cBhvr>
                                        <p:cTn dur="1" fill="hold" id="16">
                                          <p:stCondLst>
                                            <p:cond delay="0"/>
                                          </p:stCondLst>
                                        </p:cTn>
                                        <p:tgtEl>
                                          <p:spTgt spid="1050361"/>
                                        </p:tgtEl>
                                        <p:attrNameLst>
                                          <p:attrName>style.visibility</p:attrName>
                                        </p:attrNameLst>
                                      </p:cBhvr>
                                      <p:to>
                                        <p:strVal val="visible"/>
                                      </p:to>
                                    </p:set>
                                    <p:anim calcmode="lin" valueType="num">
                                      <p:cBhvr additive="base">
                                        <p:cTn dur="400" fill="hold" id="17"/>
                                        <p:tgtEl>
                                          <p:spTgt spid="1050361"/>
                                        </p:tgtEl>
                                        <p:attrNameLst>
                                          <p:attrName>ppt_x</p:attrName>
                                        </p:attrNameLst>
                                      </p:cBhvr>
                                      <p:tavLst>
                                        <p:tav tm="0">
                                          <p:val>
                                            <p:strVal val="0-#ppt_w/2"/>
                                          </p:val>
                                        </p:tav>
                                        <p:tav tm="100000">
                                          <p:val>
                                            <p:strVal val="#ppt_x"/>
                                          </p:val>
                                        </p:tav>
                                      </p:tavLst>
                                    </p:anim>
                                    <p:anim calcmode="lin" valueType="num">
                                      <p:cBhvr additive="base">
                                        <p:cTn dur="400" fill="hold" id="18"/>
                                        <p:tgtEl>
                                          <p:spTgt spid="1050361"/>
                                        </p:tgtEl>
                                        <p:attrNameLst>
                                          <p:attrName>ppt_y</p:attrName>
                                        </p:attrNameLst>
                                      </p:cBhvr>
                                      <p:tavLst>
                                        <p:tav tm="0">
                                          <p:val>
                                            <p:strVal val="0-#ppt_h/2"/>
                                          </p:val>
                                        </p:tav>
                                        <p:tav tm="100000">
                                          <p:val>
                                            <p:strVal val="#ppt_y"/>
                                          </p:val>
                                        </p:tav>
                                      </p:tavLst>
                                    </p:anim>
                                  </p:childTnLst>
                                </p:cTn>
                              </p:par>
                              <p:par>
                                <p:cTn fill="hold" grpId="0" id="19" nodeType="withEffect" presetClass="entr" presetID="10" presetSubtype="0">
                                  <p:stCondLst>
                                    <p:cond delay="200"/>
                                  </p:stCondLst>
                                  <p:childTnLst>
                                    <p:set>
                                      <p:cBhvr>
                                        <p:cTn dur="1" fill="hold" id="20">
                                          <p:stCondLst>
                                            <p:cond delay="0"/>
                                          </p:stCondLst>
                                        </p:cTn>
                                        <p:tgtEl>
                                          <p:spTgt spid="1050362"/>
                                        </p:tgtEl>
                                        <p:attrNameLst>
                                          <p:attrName>style.visibility</p:attrName>
                                        </p:attrNameLst>
                                      </p:cBhvr>
                                      <p:to>
                                        <p:strVal val="visible"/>
                                      </p:to>
                                    </p:set>
                                    <p:animEffect transition="in" filter="fade">
                                      <p:cBhvr>
                                        <p:cTn dur="400" id="21"/>
                                        <p:tgtEl>
                                          <p:spTgt spid="1050362"/>
                                        </p:tgtEl>
                                      </p:cBhvr>
                                    </p:animEffect>
                                  </p:childTnLst>
                                </p:cTn>
                              </p:par>
                              <p:par>
                                <p:cTn decel="100000" fill="hold" grpId="1" id="22" nodeType="withEffect" presetClass="entr" presetID="2" presetSubtype="9">
                                  <p:stCondLst>
                                    <p:cond delay="200"/>
                                  </p:stCondLst>
                                  <p:childTnLst>
                                    <p:set>
                                      <p:cBhvr>
                                        <p:cTn dur="1" fill="hold" id="23">
                                          <p:stCondLst>
                                            <p:cond delay="0"/>
                                          </p:stCondLst>
                                        </p:cTn>
                                        <p:tgtEl>
                                          <p:spTgt spid="1050362"/>
                                        </p:tgtEl>
                                        <p:attrNameLst>
                                          <p:attrName>style.visibility</p:attrName>
                                        </p:attrNameLst>
                                      </p:cBhvr>
                                      <p:to>
                                        <p:strVal val="visible"/>
                                      </p:to>
                                    </p:set>
                                    <p:anim calcmode="lin" valueType="num">
                                      <p:cBhvr additive="base">
                                        <p:cTn dur="400" fill="hold" id="24"/>
                                        <p:tgtEl>
                                          <p:spTgt spid="1050362"/>
                                        </p:tgtEl>
                                        <p:attrNameLst>
                                          <p:attrName>ppt_x</p:attrName>
                                        </p:attrNameLst>
                                      </p:cBhvr>
                                      <p:tavLst>
                                        <p:tav tm="0">
                                          <p:val>
                                            <p:strVal val="0-#ppt_w/2"/>
                                          </p:val>
                                        </p:tav>
                                        <p:tav tm="100000">
                                          <p:val>
                                            <p:strVal val="#ppt_x"/>
                                          </p:val>
                                        </p:tav>
                                      </p:tavLst>
                                    </p:anim>
                                    <p:anim calcmode="lin" valueType="num">
                                      <p:cBhvr additive="base">
                                        <p:cTn dur="400" fill="hold" id="25"/>
                                        <p:tgtEl>
                                          <p:spTgt spid="1050362"/>
                                        </p:tgtEl>
                                        <p:attrNameLst>
                                          <p:attrName>ppt_y</p:attrName>
                                        </p:attrNameLst>
                                      </p:cBhvr>
                                      <p:tavLst>
                                        <p:tav tm="0">
                                          <p:val>
                                            <p:strVal val="0-#ppt_h/2"/>
                                          </p:val>
                                        </p:tav>
                                        <p:tav tm="100000">
                                          <p:val>
                                            <p:strVal val="#ppt_y"/>
                                          </p:val>
                                        </p:tav>
                                      </p:tavLst>
                                    </p:anim>
                                  </p:childTnLst>
                                </p:cTn>
                              </p:par>
                              <p:par>
                                <p:cTn fill="hold" grpId="0" id="26" nodeType="withEffect" presetClass="entr" presetID="10" presetSubtype="0">
                                  <p:stCondLst>
                                    <p:cond delay="300"/>
                                  </p:stCondLst>
                                  <p:childTnLst>
                                    <p:set>
                                      <p:cBhvr>
                                        <p:cTn dur="1" fill="hold" id="27">
                                          <p:stCondLst>
                                            <p:cond delay="0"/>
                                          </p:stCondLst>
                                        </p:cTn>
                                        <p:tgtEl>
                                          <p:spTgt spid="1050359"/>
                                        </p:tgtEl>
                                        <p:attrNameLst>
                                          <p:attrName>style.visibility</p:attrName>
                                        </p:attrNameLst>
                                      </p:cBhvr>
                                      <p:to>
                                        <p:strVal val="visible"/>
                                      </p:to>
                                    </p:set>
                                    <p:animEffect transition="in" filter="fade">
                                      <p:cBhvr>
                                        <p:cTn dur="400" id="28"/>
                                        <p:tgtEl>
                                          <p:spTgt spid="1050359"/>
                                        </p:tgtEl>
                                      </p:cBhvr>
                                    </p:animEffect>
                                  </p:childTnLst>
                                </p:cTn>
                              </p:par>
                              <p:par>
                                <p:cTn decel="100000" fill="hold" grpId="1" id="29" nodeType="withEffect" presetClass="entr" presetID="2" presetSubtype="9">
                                  <p:stCondLst>
                                    <p:cond delay="300"/>
                                  </p:stCondLst>
                                  <p:childTnLst>
                                    <p:set>
                                      <p:cBhvr>
                                        <p:cTn dur="1" fill="hold" id="30">
                                          <p:stCondLst>
                                            <p:cond delay="0"/>
                                          </p:stCondLst>
                                        </p:cTn>
                                        <p:tgtEl>
                                          <p:spTgt spid="1050359"/>
                                        </p:tgtEl>
                                        <p:attrNameLst>
                                          <p:attrName>style.visibility</p:attrName>
                                        </p:attrNameLst>
                                      </p:cBhvr>
                                      <p:to>
                                        <p:strVal val="visible"/>
                                      </p:to>
                                    </p:set>
                                    <p:anim calcmode="lin" valueType="num">
                                      <p:cBhvr additive="base">
                                        <p:cTn dur="400" fill="hold" id="31"/>
                                        <p:tgtEl>
                                          <p:spTgt spid="1050359"/>
                                        </p:tgtEl>
                                        <p:attrNameLst>
                                          <p:attrName>ppt_x</p:attrName>
                                        </p:attrNameLst>
                                      </p:cBhvr>
                                      <p:tavLst>
                                        <p:tav tm="0">
                                          <p:val>
                                            <p:strVal val="0-#ppt_w/2"/>
                                          </p:val>
                                        </p:tav>
                                        <p:tav tm="100000">
                                          <p:val>
                                            <p:strVal val="#ppt_x"/>
                                          </p:val>
                                        </p:tav>
                                      </p:tavLst>
                                    </p:anim>
                                    <p:anim calcmode="lin" valueType="num">
                                      <p:cBhvr additive="base">
                                        <p:cTn dur="400" fill="hold" id="32"/>
                                        <p:tgtEl>
                                          <p:spTgt spid="1050359"/>
                                        </p:tgtEl>
                                        <p:attrNameLst>
                                          <p:attrName>ppt_y</p:attrName>
                                        </p:attrNameLst>
                                      </p:cBhvr>
                                      <p:tavLst>
                                        <p:tav tm="0">
                                          <p:val>
                                            <p:strVal val="0-#ppt_h/2"/>
                                          </p:val>
                                        </p:tav>
                                        <p:tav tm="100000">
                                          <p:val>
                                            <p:strVal val="#ppt_y"/>
                                          </p:val>
                                        </p:tav>
                                      </p:tavLst>
                                    </p:anim>
                                  </p:childTnLst>
                                </p:cTn>
                              </p:par>
                              <p:par>
                                <p:cTn fill="hold" grpId="0" id="33" nodeType="withEffect" presetClass="entr" presetID="10" presetSubtype="0">
                                  <p:stCondLst>
                                    <p:cond delay="300"/>
                                  </p:stCondLst>
                                  <p:childTnLst>
                                    <p:set>
                                      <p:cBhvr>
                                        <p:cTn dur="1" fill="hold" id="34">
                                          <p:stCondLst>
                                            <p:cond delay="0"/>
                                          </p:stCondLst>
                                        </p:cTn>
                                        <p:tgtEl>
                                          <p:spTgt spid="1050365"/>
                                        </p:tgtEl>
                                        <p:attrNameLst>
                                          <p:attrName>style.visibility</p:attrName>
                                        </p:attrNameLst>
                                      </p:cBhvr>
                                      <p:to>
                                        <p:strVal val="visible"/>
                                      </p:to>
                                    </p:set>
                                    <p:animEffect transition="in" filter="fade">
                                      <p:cBhvr>
                                        <p:cTn dur="400" id="35"/>
                                        <p:tgtEl>
                                          <p:spTgt spid="1050365"/>
                                        </p:tgtEl>
                                      </p:cBhvr>
                                    </p:animEffect>
                                  </p:childTnLst>
                                </p:cTn>
                              </p:par>
                              <p:par>
                                <p:cTn decel="100000" fill="hold" grpId="1" id="36" nodeType="withEffect" presetClass="entr" presetID="2" presetSubtype="6">
                                  <p:stCondLst>
                                    <p:cond delay="300"/>
                                  </p:stCondLst>
                                  <p:childTnLst>
                                    <p:set>
                                      <p:cBhvr>
                                        <p:cTn dur="1" fill="hold" id="37">
                                          <p:stCondLst>
                                            <p:cond delay="0"/>
                                          </p:stCondLst>
                                        </p:cTn>
                                        <p:tgtEl>
                                          <p:spTgt spid="1050365"/>
                                        </p:tgtEl>
                                        <p:attrNameLst>
                                          <p:attrName>style.visibility</p:attrName>
                                        </p:attrNameLst>
                                      </p:cBhvr>
                                      <p:to>
                                        <p:strVal val="visible"/>
                                      </p:to>
                                    </p:set>
                                    <p:anim calcmode="lin" valueType="num">
                                      <p:cBhvr additive="base">
                                        <p:cTn dur="400" fill="hold" id="38"/>
                                        <p:tgtEl>
                                          <p:spTgt spid="1050365"/>
                                        </p:tgtEl>
                                        <p:attrNameLst>
                                          <p:attrName>ppt_x</p:attrName>
                                        </p:attrNameLst>
                                      </p:cBhvr>
                                      <p:tavLst>
                                        <p:tav tm="0">
                                          <p:val>
                                            <p:strVal val="1+#ppt_w/2"/>
                                          </p:val>
                                        </p:tav>
                                        <p:tav tm="100000">
                                          <p:val>
                                            <p:strVal val="#ppt_x"/>
                                          </p:val>
                                        </p:tav>
                                      </p:tavLst>
                                    </p:anim>
                                    <p:anim calcmode="lin" valueType="num">
                                      <p:cBhvr additive="base">
                                        <p:cTn dur="400" fill="hold" id="39"/>
                                        <p:tgtEl>
                                          <p:spTgt spid="1050365"/>
                                        </p:tgtEl>
                                        <p:attrNameLst>
                                          <p:attrName>ppt_y</p:attrName>
                                        </p:attrNameLst>
                                      </p:cBhvr>
                                      <p:tavLst>
                                        <p:tav tm="0">
                                          <p:val>
                                            <p:strVal val="1+#ppt_h/2"/>
                                          </p:val>
                                        </p:tav>
                                        <p:tav tm="100000">
                                          <p:val>
                                            <p:strVal val="#ppt_y"/>
                                          </p:val>
                                        </p:tav>
                                      </p:tavLst>
                                    </p:anim>
                                  </p:childTnLst>
                                </p:cTn>
                              </p:par>
                              <p:par>
                                <p:cTn fill="hold" grpId="0" id="40" nodeType="withEffect" presetClass="entr" presetID="10" presetSubtype="0">
                                  <p:stCondLst>
                                    <p:cond delay="400"/>
                                  </p:stCondLst>
                                  <p:childTnLst>
                                    <p:set>
                                      <p:cBhvr>
                                        <p:cTn dur="1" fill="hold" id="41">
                                          <p:stCondLst>
                                            <p:cond delay="0"/>
                                          </p:stCondLst>
                                        </p:cTn>
                                        <p:tgtEl>
                                          <p:spTgt spid="1050366"/>
                                        </p:tgtEl>
                                        <p:attrNameLst>
                                          <p:attrName>style.visibility</p:attrName>
                                        </p:attrNameLst>
                                      </p:cBhvr>
                                      <p:to>
                                        <p:strVal val="visible"/>
                                      </p:to>
                                    </p:set>
                                    <p:animEffect transition="in" filter="fade">
                                      <p:cBhvr>
                                        <p:cTn dur="400" id="42"/>
                                        <p:tgtEl>
                                          <p:spTgt spid="1050366"/>
                                        </p:tgtEl>
                                      </p:cBhvr>
                                    </p:animEffect>
                                  </p:childTnLst>
                                </p:cTn>
                              </p:par>
                              <p:par>
                                <p:cTn decel="100000" fill="hold" grpId="1" id="43" nodeType="withEffect" presetClass="entr" presetID="2" presetSubtype="6">
                                  <p:stCondLst>
                                    <p:cond delay="400"/>
                                  </p:stCondLst>
                                  <p:childTnLst>
                                    <p:set>
                                      <p:cBhvr>
                                        <p:cTn dur="1" fill="hold" id="44">
                                          <p:stCondLst>
                                            <p:cond delay="0"/>
                                          </p:stCondLst>
                                        </p:cTn>
                                        <p:tgtEl>
                                          <p:spTgt spid="1050366"/>
                                        </p:tgtEl>
                                        <p:attrNameLst>
                                          <p:attrName>style.visibility</p:attrName>
                                        </p:attrNameLst>
                                      </p:cBhvr>
                                      <p:to>
                                        <p:strVal val="visible"/>
                                      </p:to>
                                    </p:set>
                                    <p:anim calcmode="lin" valueType="num">
                                      <p:cBhvr additive="base">
                                        <p:cTn dur="400" fill="hold" id="45"/>
                                        <p:tgtEl>
                                          <p:spTgt spid="1050366"/>
                                        </p:tgtEl>
                                        <p:attrNameLst>
                                          <p:attrName>ppt_x</p:attrName>
                                        </p:attrNameLst>
                                      </p:cBhvr>
                                      <p:tavLst>
                                        <p:tav tm="0">
                                          <p:val>
                                            <p:strVal val="1+#ppt_w/2"/>
                                          </p:val>
                                        </p:tav>
                                        <p:tav tm="100000">
                                          <p:val>
                                            <p:strVal val="#ppt_x"/>
                                          </p:val>
                                        </p:tav>
                                      </p:tavLst>
                                    </p:anim>
                                    <p:anim calcmode="lin" valueType="num">
                                      <p:cBhvr additive="base">
                                        <p:cTn dur="400" fill="hold" id="46"/>
                                        <p:tgtEl>
                                          <p:spTgt spid="1050366"/>
                                        </p:tgtEl>
                                        <p:attrNameLst>
                                          <p:attrName>ppt_y</p:attrName>
                                        </p:attrNameLst>
                                      </p:cBhvr>
                                      <p:tavLst>
                                        <p:tav tm="0">
                                          <p:val>
                                            <p:strVal val="1+#ppt_h/2"/>
                                          </p:val>
                                        </p:tav>
                                        <p:tav tm="100000">
                                          <p:val>
                                            <p:strVal val="#ppt_y"/>
                                          </p:val>
                                        </p:tav>
                                      </p:tavLst>
                                    </p:anim>
                                  </p:childTnLst>
                                </p:cTn>
                              </p:par>
                              <p:par>
                                <p:cTn fill="hold" grpId="0" id="47" nodeType="withEffect" presetClass="entr" presetID="10" presetSubtype="0">
                                  <p:stCondLst>
                                    <p:cond delay="600"/>
                                  </p:stCondLst>
                                  <p:childTnLst>
                                    <p:set>
                                      <p:cBhvr>
                                        <p:cTn dur="1" fill="hold" id="48">
                                          <p:stCondLst>
                                            <p:cond delay="0"/>
                                          </p:stCondLst>
                                        </p:cTn>
                                        <p:tgtEl>
                                          <p:spTgt spid="1050364"/>
                                        </p:tgtEl>
                                        <p:attrNameLst>
                                          <p:attrName>style.visibility</p:attrName>
                                        </p:attrNameLst>
                                      </p:cBhvr>
                                      <p:to>
                                        <p:strVal val="visible"/>
                                      </p:to>
                                    </p:set>
                                    <p:animEffect transition="in" filter="fade">
                                      <p:cBhvr>
                                        <p:cTn dur="400" id="49"/>
                                        <p:tgtEl>
                                          <p:spTgt spid="1050364"/>
                                        </p:tgtEl>
                                      </p:cBhvr>
                                    </p:animEffect>
                                  </p:childTnLst>
                                </p:cTn>
                              </p:par>
                              <p:par>
                                <p:cTn decel="100000" fill="hold" grpId="1" id="50" nodeType="withEffect" presetClass="entr" presetID="2" presetSubtype="6">
                                  <p:stCondLst>
                                    <p:cond delay="600"/>
                                  </p:stCondLst>
                                  <p:childTnLst>
                                    <p:set>
                                      <p:cBhvr>
                                        <p:cTn dur="1" fill="hold" id="51">
                                          <p:stCondLst>
                                            <p:cond delay="0"/>
                                          </p:stCondLst>
                                        </p:cTn>
                                        <p:tgtEl>
                                          <p:spTgt spid="1050364"/>
                                        </p:tgtEl>
                                        <p:attrNameLst>
                                          <p:attrName>style.visibility</p:attrName>
                                        </p:attrNameLst>
                                      </p:cBhvr>
                                      <p:to>
                                        <p:strVal val="visible"/>
                                      </p:to>
                                    </p:set>
                                    <p:anim calcmode="lin" valueType="num">
                                      <p:cBhvr additive="base">
                                        <p:cTn dur="400" fill="hold" id="52"/>
                                        <p:tgtEl>
                                          <p:spTgt spid="1050364"/>
                                        </p:tgtEl>
                                        <p:attrNameLst>
                                          <p:attrName>ppt_x</p:attrName>
                                        </p:attrNameLst>
                                      </p:cBhvr>
                                      <p:tavLst>
                                        <p:tav tm="0">
                                          <p:val>
                                            <p:strVal val="1+#ppt_w/2"/>
                                          </p:val>
                                        </p:tav>
                                        <p:tav tm="100000">
                                          <p:val>
                                            <p:strVal val="#ppt_x"/>
                                          </p:val>
                                        </p:tav>
                                      </p:tavLst>
                                    </p:anim>
                                    <p:anim calcmode="lin" valueType="num">
                                      <p:cBhvr additive="base">
                                        <p:cTn dur="400" fill="hold" id="53"/>
                                        <p:tgtEl>
                                          <p:spTgt spid="1050364"/>
                                        </p:tgtEl>
                                        <p:attrNameLst>
                                          <p:attrName>ppt_y</p:attrName>
                                        </p:attrNameLst>
                                      </p:cBhvr>
                                      <p:tavLst>
                                        <p:tav tm="0">
                                          <p:val>
                                            <p:strVal val="1+#ppt_h/2"/>
                                          </p:val>
                                        </p:tav>
                                        <p:tav tm="100000">
                                          <p:val>
                                            <p:strVal val="#ppt_y"/>
                                          </p:val>
                                        </p:tav>
                                      </p:tavLst>
                                    </p:anim>
                                  </p:childTnLst>
                                </p:cTn>
                              </p:par>
                              <p:par>
                                <p:cTn fill="hold" grpId="0" id="54" nodeType="withEffect" presetClass="entr" presetID="10" presetSubtype="0">
                                  <p:stCondLst>
                                    <p:cond delay="900"/>
                                  </p:stCondLst>
                                  <p:childTnLst>
                                    <p:set>
                                      <p:cBhvr>
                                        <p:cTn dur="1" fill="hold" id="55">
                                          <p:stCondLst>
                                            <p:cond delay="0"/>
                                          </p:stCondLst>
                                        </p:cTn>
                                        <p:tgtEl>
                                          <p:spTgt spid="1050367"/>
                                        </p:tgtEl>
                                        <p:attrNameLst>
                                          <p:attrName>style.visibility</p:attrName>
                                        </p:attrNameLst>
                                      </p:cBhvr>
                                      <p:to>
                                        <p:strVal val="visible"/>
                                      </p:to>
                                    </p:set>
                                    <p:animEffect transition="in" filter="fade">
                                      <p:cBhvr>
                                        <p:cTn dur="500" id="56"/>
                                        <p:tgtEl>
                                          <p:spTgt spid="1050367"/>
                                        </p:tgtEl>
                                      </p:cBhvr>
                                    </p:animEffect>
                                  </p:childTnLst>
                                </p:cTn>
                              </p:par>
                              <p:par>
                                <p:cTn fill="hold" grpId="0" id="57" nodeType="withEffect" presetClass="entr" presetID="10" presetSubtype="0">
                                  <p:stCondLst>
                                    <p:cond delay="900"/>
                                  </p:stCondLst>
                                  <p:childTnLst>
                                    <p:set>
                                      <p:cBhvr>
                                        <p:cTn dur="1" fill="hold" id="58">
                                          <p:stCondLst>
                                            <p:cond delay="0"/>
                                          </p:stCondLst>
                                        </p:cTn>
                                        <p:tgtEl>
                                          <p:spTgt spid="1050363"/>
                                        </p:tgtEl>
                                        <p:attrNameLst>
                                          <p:attrName>style.visibility</p:attrName>
                                        </p:attrNameLst>
                                      </p:cBhvr>
                                      <p:to>
                                        <p:strVal val="visible"/>
                                      </p:to>
                                    </p:set>
                                    <p:animEffect transition="in" filter="fade">
                                      <p:cBhvr>
                                        <p:cTn dur="500" id="59"/>
                                        <p:tgtEl>
                                          <p:spTgt spid="1050363"/>
                                        </p:tgtEl>
                                      </p:cBhvr>
                                    </p:animEffect>
                                  </p:childTnLst>
                                </p:cTn>
                              </p:par>
                              <p:par>
                                <p:cTn decel="100000" fill="hold" grpId="0" id="60" nodeType="withEffect" presetClass="entr" presetID="2" presetSubtype="1">
                                  <p:stCondLst>
                                    <p:cond delay="1250"/>
                                  </p:stCondLst>
                                  <p:childTnLst>
                                    <p:set>
                                      <p:cBhvr>
                                        <p:cTn dur="1" fill="hold" id="61">
                                          <p:stCondLst>
                                            <p:cond delay="0"/>
                                          </p:stCondLst>
                                        </p:cTn>
                                        <p:tgtEl>
                                          <p:spTgt spid="1050338"/>
                                        </p:tgtEl>
                                        <p:attrNameLst>
                                          <p:attrName>style.visibility</p:attrName>
                                        </p:attrNameLst>
                                      </p:cBhvr>
                                      <p:to>
                                        <p:strVal val="visible"/>
                                      </p:to>
                                    </p:set>
                                    <p:anim calcmode="lin" valueType="num">
                                      <p:cBhvr additive="base">
                                        <p:cTn dur="500" fill="hold" id="62"/>
                                        <p:tgtEl>
                                          <p:spTgt spid="1050338"/>
                                        </p:tgtEl>
                                        <p:attrNameLst>
                                          <p:attrName>ppt_x</p:attrName>
                                        </p:attrNameLst>
                                      </p:cBhvr>
                                      <p:tavLst>
                                        <p:tav tm="0">
                                          <p:val>
                                            <p:strVal val="#ppt_x"/>
                                          </p:val>
                                        </p:tav>
                                        <p:tav tm="100000">
                                          <p:val>
                                            <p:strVal val="#ppt_x"/>
                                          </p:val>
                                        </p:tav>
                                      </p:tavLst>
                                    </p:anim>
                                    <p:anim calcmode="lin" valueType="num">
                                      <p:cBhvr additive="base">
                                        <p:cTn dur="500" fill="hold" id="63"/>
                                        <p:tgtEl>
                                          <p:spTgt spid="1050338"/>
                                        </p:tgtEl>
                                        <p:attrNameLst>
                                          <p:attrName>ppt_y</p:attrName>
                                        </p:attrNameLst>
                                      </p:cBhvr>
                                      <p:tavLst>
                                        <p:tav tm="0">
                                          <p:val>
                                            <p:strVal val="0-#ppt_h/2"/>
                                          </p:val>
                                        </p:tav>
                                        <p:tav tm="100000">
                                          <p:val>
                                            <p:strVal val="#ppt_y"/>
                                          </p:val>
                                        </p:tav>
                                      </p:tavLst>
                                    </p:anim>
                                  </p:childTnLst>
                                </p:cTn>
                              </p:par>
                            </p:childTnLst>
                          </p:cTn>
                        </p:par>
                        <p:par>
                          <p:cTn fill="hold" id="64">
                            <p:stCondLst>
                              <p:cond delay="1750"/>
                            </p:stCondLst>
                            <p:childTnLst>
                              <p:par>
                                <p:cTn decel="100000" fill="hold" grpId="0" id="65" nodeType="afterEffect" presetClass="entr" presetID="2" presetSubtype="2">
                                  <p:stCondLst>
                                    <p:cond delay="0"/>
                                  </p:stCondLst>
                                  <p:childTnLst>
                                    <p:set>
                                      <p:cBhvr>
                                        <p:cTn dur="1" fill="hold" id="66">
                                          <p:stCondLst>
                                            <p:cond delay="0"/>
                                          </p:stCondLst>
                                        </p:cTn>
                                        <p:tgtEl>
                                          <p:spTgt spid="1050340"/>
                                        </p:tgtEl>
                                        <p:attrNameLst>
                                          <p:attrName>style.visibility</p:attrName>
                                        </p:attrNameLst>
                                      </p:cBhvr>
                                      <p:to>
                                        <p:strVal val="visible"/>
                                      </p:to>
                                    </p:set>
                                    <p:anim calcmode="lin" valueType="num">
                                      <p:cBhvr additive="base">
                                        <p:cTn dur="500" fill="hold" id="67"/>
                                        <p:tgtEl>
                                          <p:spTgt spid="1050340"/>
                                        </p:tgtEl>
                                        <p:attrNameLst>
                                          <p:attrName>ppt_x</p:attrName>
                                        </p:attrNameLst>
                                      </p:cBhvr>
                                      <p:tavLst>
                                        <p:tav tm="0">
                                          <p:val>
                                            <p:strVal val="1+#ppt_w/2"/>
                                          </p:val>
                                        </p:tav>
                                        <p:tav tm="100000">
                                          <p:val>
                                            <p:strVal val="#ppt_x"/>
                                          </p:val>
                                        </p:tav>
                                      </p:tavLst>
                                    </p:anim>
                                    <p:anim calcmode="lin" valueType="num">
                                      <p:cBhvr additive="base">
                                        <p:cTn dur="500" fill="hold" id="68"/>
                                        <p:tgtEl>
                                          <p:spTgt spid="1050340"/>
                                        </p:tgtEl>
                                        <p:attrNameLst>
                                          <p:attrName>ppt_y</p:attrName>
                                        </p:attrNameLst>
                                      </p:cBhvr>
                                      <p:tavLst>
                                        <p:tav tm="0">
                                          <p:val>
                                            <p:strVal val="#ppt_y"/>
                                          </p:val>
                                        </p:tav>
                                        <p:tav tm="100000">
                                          <p:val>
                                            <p:strVal val="#ppt_y"/>
                                          </p:val>
                                        </p:tav>
                                      </p:tavLst>
                                    </p:anim>
                                  </p:childTnLst>
                                </p:cTn>
                              </p:par>
                              <p:par>
                                <p:cTn fill="hold" grpId="0" id="69" nodeType="withEffect" presetClass="entr" presetID="22" presetSubtype="8">
                                  <p:stCondLst>
                                    <p:cond delay="0"/>
                                  </p:stCondLst>
                                  <p:childTnLst>
                                    <p:set>
                                      <p:cBhvr>
                                        <p:cTn dur="1" fill="hold" id="70">
                                          <p:stCondLst>
                                            <p:cond delay="0"/>
                                          </p:stCondLst>
                                        </p:cTn>
                                        <p:tgtEl>
                                          <p:spTgt spid="1050339">
                                            <p:txEl>
                                              <p:pRg st="0" end="0"/>
                                            </p:txEl>
                                          </p:spTgt>
                                        </p:tgtEl>
                                        <p:attrNameLst>
                                          <p:attrName>style.visibility</p:attrName>
                                        </p:attrNameLst>
                                      </p:cBhvr>
                                      <p:to>
                                        <p:strVal val="visible"/>
                                      </p:to>
                                    </p:set>
                                    <p:animEffect transition="in" filter="wipe(left)">
                                      <p:cBhvr>
                                        <p:cTn dur="500" id="71"/>
                                        <p:tgtEl>
                                          <p:spTgt spid="1050339">
                                            <p:txEl>
                                              <p:pRg st="0" end="0"/>
                                            </p:txEl>
                                          </p:spTgt>
                                        </p:tgtEl>
                                      </p:cBhvr>
                                    </p:animEffect>
                                  </p:childTnLst>
                                </p:cTn>
                              </p:par>
                            </p:childTnLst>
                          </p:cTn>
                        </p:par>
                        <p:par>
                          <p:cTn fill="hold" id="72">
                            <p:stCondLst>
                              <p:cond delay="2250"/>
                            </p:stCondLst>
                            <p:childTnLst>
                              <p:par>
                                <p:cTn fill="hold" grpId="0" id="73" nodeType="afterEffect" presetClass="entr" presetID="16" presetSubtype="37">
                                  <p:stCondLst>
                                    <p:cond delay="0"/>
                                  </p:stCondLst>
                                  <p:childTnLst>
                                    <p:set>
                                      <p:cBhvr>
                                        <p:cTn dur="1" fill="hold" id="74">
                                          <p:stCondLst>
                                            <p:cond delay="0"/>
                                          </p:stCondLst>
                                        </p:cTn>
                                        <p:tgtEl>
                                          <p:spTgt spid="1050336"/>
                                        </p:tgtEl>
                                        <p:attrNameLst>
                                          <p:attrName>style.visibility</p:attrName>
                                        </p:attrNameLst>
                                      </p:cBhvr>
                                      <p:to>
                                        <p:strVal val="visible"/>
                                      </p:to>
                                    </p:set>
                                    <p:animEffect transition="in" filter="barn(outVertical)">
                                      <p:cBhvr>
                                        <p:cTn dur="500" id="75"/>
                                        <p:tgtEl>
                                          <p:spTgt spid="1050336"/>
                                        </p:tgtEl>
                                      </p:cBhvr>
                                    </p:animEffect>
                                  </p:childTnLst>
                                </p:cTn>
                              </p:par>
                            </p:childTnLst>
                          </p:cTn>
                        </p:par>
                        <p:par>
                          <p:cTn fill="hold" id="76">
                            <p:stCondLst>
                              <p:cond delay="2750"/>
                            </p:stCondLst>
                            <p:childTnLst>
                              <p:par>
                                <p:cTn decel="100000" fill="hold" grpId="0" id="77" nodeType="afterEffect" presetClass="entr" presetID="2" presetSubtype="4">
                                  <p:stCondLst>
                                    <p:cond delay="0"/>
                                  </p:stCondLst>
                                  <p:childTnLst>
                                    <p:set>
                                      <p:cBhvr>
                                        <p:cTn dur="1" fill="hold" id="78">
                                          <p:stCondLst>
                                            <p:cond delay="0"/>
                                          </p:stCondLst>
                                        </p:cTn>
                                        <p:tgtEl>
                                          <p:spTgt spid="1050341"/>
                                        </p:tgtEl>
                                        <p:attrNameLst>
                                          <p:attrName>style.visibility</p:attrName>
                                        </p:attrNameLst>
                                      </p:cBhvr>
                                      <p:to>
                                        <p:strVal val="visible"/>
                                      </p:to>
                                    </p:set>
                                    <p:anim calcmode="lin" valueType="num">
                                      <p:cBhvr additive="base">
                                        <p:cTn dur="1000" fill="hold" id="79"/>
                                        <p:tgtEl>
                                          <p:spTgt spid="1050341"/>
                                        </p:tgtEl>
                                        <p:attrNameLst>
                                          <p:attrName>ppt_x</p:attrName>
                                        </p:attrNameLst>
                                      </p:cBhvr>
                                      <p:tavLst>
                                        <p:tav tm="0">
                                          <p:val>
                                            <p:strVal val="#ppt_x"/>
                                          </p:val>
                                        </p:tav>
                                        <p:tav tm="100000">
                                          <p:val>
                                            <p:strVal val="#ppt_x"/>
                                          </p:val>
                                        </p:tav>
                                      </p:tavLst>
                                    </p:anim>
                                    <p:anim calcmode="lin" valueType="num">
                                      <p:cBhvr additive="base">
                                        <p:cTn dur="1000" fill="hold" id="80"/>
                                        <p:tgtEl>
                                          <p:spTgt spid="1050341"/>
                                        </p:tgtEl>
                                        <p:attrNameLst>
                                          <p:attrName>ppt_y</p:attrName>
                                        </p:attrNameLst>
                                      </p:cBhvr>
                                      <p:tavLst>
                                        <p:tav tm="0">
                                          <p:val>
                                            <p:strVal val="1+#ppt_h/2"/>
                                          </p:val>
                                        </p:tav>
                                        <p:tav tm="100000">
                                          <p:val>
                                            <p:strVal val="#ppt_y"/>
                                          </p:val>
                                        </p:tav>
                                      </p:tavLst>
                                    </p:anim>
                                  </p:childTnLst>
                                </p:cTn>
                              </p:par>
                              <p:par>
                                <p:cTn decel="100000" fill="hold" grpId="0" id="81" nodeType="withEffect" presetClass="entr" presetID="2" presetSubtype="4">
                                  <p:stCondLst>
                                    <p:cond delay="0"/>
                                  </p:stCondLst>
                                  <p:childTnLst>
                                    <p:set>
                                      <p:cBhvr>
                                        <p:cTn dur="1" fill="hold" id="82">
                                          <p:stCondLst>
                                            <p:cond delay="0"/>
                                          </p:stCondLst>
                                        </p:cTn>
                                        <p:tgtEl>
                                          <p:spTgt spid="1050342"/>
                                        </p:tgtEl>
                                        <p:attrNameLst>
                                          <p:attrName>style.visibility</p:attrName>
                                        </p:attrNameLst>
                                      </p:cBhvr>
                                      <p:to>
                                        <p:strVal val="visible"/>
                                      </p:to>
                                    </p:set>
                                    <p:anim calcmode="lin" valueType="num">
                                      <p:cBhvr additive="base">
                                        <p:cTn dur="1000" fill="hold" id="83"/>
                                        <p:tgtEl>
                                          <p:spTgt spid="1050342"/>
                                        </p:tgtEl>
                                        <p:attrNameLst>
                                          <p:attrName>ppt_x</p:attrName>
                                        </p:attrNameLst>
                                      </p:cBhvr>
                                      <p:tavLst>
                                        <p:tav tm="0">
                                          <p:val>
                                            <p:strVal val="#ppt_x"/>
                                          </p:val>
                                        </p:tav>
                                        <p:tav tm="100000">
                                          <p:val>
                                            <p:strVal val="#ppt_x"/>
                                          </p:val>
                                        </p:tav>
                                      </p:tavLst>
                                    </p:anim>
                                    <p:anim calcmode="lin" valueType="num">
                                      <p:cBhvr additive="base">
                                        <p:cTn dur="1000" fill="hold" id="84"/>
                                        <p:tgtEl>
                                          <p:spTgt spid="1050342"/>
                                        </p:tgtEl>
                                        <p:attrNameLst>
                                          <p:attrName>ppt_y</p:attrName>
                                        </p:attrNameLst>
                                      </p:cBhvr>
                                      <p:tavLst>
                                        <p:tav tm="0">
                                          <p:val>
                                            <p:strVal val="1+#ppt_h/2"/>
                                          </p:val>
                                        </p:tav>
                                        <p:tav tm="100000">
                                          <p:val>
                                            <p:strVal val="#ppt_y"/>
                                          </p:val>
                                        </p:tav>
                                      </p:tavLst>
                                    </p:anim>
                                  </p:childTnLst>
                                </p:cTn>
                              </p:par>
                              <p:par>
                                <p:cTn decel="100000" fill="hold" grpId="0" id="85" nodeType="withEffect" presetClass="entr" presetID="2" presetSubtype="4">
                                  <p:stCondLst>
                                    <p:cond delay="0"/>
                                  </p:stCondLst>
                                  <p:childTnLst>
                                    <p:set>
                                      <p:cBhvr>
                                        <p:cTn dur="1" fill="hold" id="86">
                                          <p:stCondLst>
                                            <p:cond delay="0"/>
                                          </p:stCondLst>
                                        </p:cTn>
                                        <p:tgtEl>
                                          <p:spTgt spid="1050343"/>
                                        </p:tgtEl>
                                        <p:attrNameLst>
                                          <p:attrName>style.visibility</p:attrName>
                                        </p:attrNameLst>
                                      </p:cBhvr>
                                      <p:to>
                                        <p:strVal val="visible"/>
                                      </p:to>
                                    </p:set>
                                    <p:anim calcmode="lin" valueType="num">
                                      <p:cBhvr additive="base">
                                        <p:cTn dur="1000" fill="hold" id="87"/>
                                        <p:tgtEl>
                                          <p:spTgt spid="1050343"/>
                                        </p:tgtEl>
                                        <p:attrNameLst>
                                          <p:attrName>ppt_x</p:attrName>
                                        </p:attrNameLst>
                                      </p:cBhvr>
                                      <p:tavLst>
                                        <p:tav tm="0">
                                          <p:val>
                                            <p:strVal val="#ppt_x"/>
                                          </p:val>
                                        </p:tav>
                                        <p:tav tm="100000">
                                          <p:val>
                                            <p:strVal val="#ppt_x"/>
                                          </p:val>
                                        </p:tav>
                                      </p:tavLst>
                                    </p:anim>
                                    <p:anim calcmode="lin" valueType="num">
                                      <p:cBhvr additive="base">
                                        <p:cTn dur="1000" fill="hold" id="88"/>
                                        <p:tgtEl>
                                          <p:spTgt spid="1050343"/>
                                        </p:tgtEl>
                                        <p:attrNameLst>
                                          <p:attrName>ppt_y</p:attrName>
                                        </p:attrNameLst>
                                      </p:cBhvr>
                                      <p:tavLst>
                                        <p:tav tm="0">
                                          <p:val>
                                            <p:strVal val="1+#ppt_h/2"/>
                                          </p:val>
                                        </p:tav>
                                        <p:tav tm="100000">
                                          <p:val>
                                            <p:strVal val="#ppt_y"/>
                                          </p:val>
                                        </p:tav>
                                      </p:tavLst>
                                    </p:anim>
                                  </p:childTnLst>
                                </p:cTn>
                              </p:par>
                              <p:par>
                                <p:cTn decel="100000" fill="hold" id="89" nodeType="withEffect" presetClass="entr" presetID="2" presetSubtype="4">
                                  <p:stCondLst>
                                    <p:cond delay="0"/>
                                  </p:stCondLst>
                                  <p:childTnLst>
                                    <p:set>
                                      <p:cBhvr>
                                        <p:cTn dur="1" fill="hold" id="90">
                                          <p:stCondLst>
                                            <p:cond delay="0"/>
                                          </p:stCondLst>
                                        </p:cTn>
                                        <p:tgtEl>
                                          <p:spTgt spid="267"/>
                                        </p:tgtEl>
                                        <p:attrNameLst>
                                          <p:attrName>style.visibility</p:attrName>
                                        </p:attrNameLst>
                                      </p:cBhvr>
                                      <p:to>
                                        <p:strVal val="visible"/>
                                      </p:to>
                                    </p:set>
                                    <p:anim calcmode="lin" valueType="num">
                                      <p:cBhvr additive="base">
                                        <p:cTn dur="1000" fill="hold" id="91"/>
                                        <p:tgtEl>
                                          <p:spTgt spid="267"/>
                                        </p:tgtEl>
                                        <p:attrNameLst>
                                          <p:attrName>ppt_x</p:attrName>
                                        </p:attrNameLst>
                                      </p:cBhvr>
                                      <p:tavLst>
                                        <p:tav tm="0">
                                          <p:val>
                                            <p:strVal val="#ppt_x"/>
                                          </p:val>
                                        </p:tav>
                                        <p:tav tm="100000">
                                          <p:val>
                                            <p:strVal val="#ppt_x"/>
                                          </p:val>
                                        </p:tav>
                                      </p:tavLst>
                                    </p:anim>
                                    <p:anim calcmode="lin" valueType="num">
                                      <p:cBhvr additive="base">
                                        <p:cTn dur="1000" fill="hold" id="92"/>
                                        <p:tgtEl>
                                          <p:spTgt spid="267"/>
                                        </p:tgtEl>
                                        <p:attrNameLst>
                                          <p:attrName>ppt_y</p:attrName>
                                        </p:attrNameLst>
                                      </p:cBhvr>
                                      <p:tavLst>
                                        <p:tav tm="0">
                                          <p:val>
                                            <p:strVal val="1+#ppt_h/2"/>
                                          </p:val>
                                        </p:tav>
                                        <p:tav tm="100000">
                                          <p:val>
                                            <p:strVal val="#ppt_y"/>
                                          </p:val>
                                        </p:tav>
                                      </p:tavLst>
                                    </p:anim>
                                  </p:childTnLst>
                                </p:cTn>
                              </p:par>
                              <p:par>
                                <p:cTn decel="100000" fill="hold" id="93" nodeType="withEffect" presetClass="entr" presetID="2" presetSubtype="4">
                                  <p:stCondLst>
                                    <p:cond delay="0"/>
                                  </p:stCondLst>
                                  <p:childTnLst>
                                    <p:set>
                                      <p:cBhvr>
                                        <p:cTn dur="1" fill="hold" id="94">
                                          <p:stCondLst>
                                            <p:cond delay="0"/>
                                          </p:stCondLst>
                                        </p:cTn>
                                        <p:tgtEl>
                                          <p:spTgt spid="268"/>
                                        </p:tgtEl>
                                        <p:attrNameLst>
                                          <p:attrName>style.visibility</p:attrName>
                                        </p:attrNameLst>
                                      </p:cBhvr>
                                      <p:to>
                                        <p:strVal val="visible"/>
                                      </p:to>
                                    </p:set>
                                    <p:anim calcmode="lin" valueType="num">
                                      <p:cBhvr additive="base">
                                        <p:cTn dur="1000" fill="hold" id="95"/>
                                        <p:tgtEl>
                                          <p:spTgt spid="268"/>
                                        </p:tgtEl>
                                        <p:attrNameLst>
                                          <p:attrName>ppt_x</p:attrName>
                                        </p:attrNameLst>
                                      </p:cBhvr>
                                      <p:tavLst>
                                        <p:tav tm="0">
                                          <p:val>
                                            <p:strVal val="#ppt_x"/>
                                          </p:val>
                                        </p:tav>
                                        <p:tav tm="100000">
                                          <p:val>
                                            <p:strVal val="#ppt_x"/>
                                          </p:val>
                                        </p:tav>
                                      </p:tavLst>
                                    </p:anim>
                                    <p:anim calcmode="lin" valueType="num">
                                      <p:cBhvr additive="base">
                                        <p:cTn dur="1000" fill="hold" id="96"/>
                                        <p:tgtEl>
                                          <p:spTgt spid="268"/>
                                        </p:tgtEl>
                                        <p:attrNameLst>
                                          <p:attrName>ppt_y</p:attrName>
                                        </p:attrNameLst>
                                      </p:cBhvr>
                                      <p:tavLst>
                                        <p:tav tm="0">
                                          <p:val>
                                            <p:strVal val="1+#ppt_h/2"/>
                                          </p:val>
                                        </p:tav>
                                        <p:tav tm="100000">
                                          <p:val>
                                            <p:strVal val="#ppt_y"/>
                                          </p:val>
                                        </p:tav>
                                      </p:tavLst>
                                    </p:anim>
                                  </p:childTnLst>
                                </p:cTn>
                              </p:par>
                              <p:par>
                                <p:cTn fill="hold" grpId="1" id="97" nodeType="withEffect" presetClass="entr" presetID="10" presetSubtype="0">
                                  <p:stCondLst>
                                    <p:cond delay="0"/>
                                  </p:stCondLst>
                                  <p:childTnLst>
                                    <p:set>
                                      <p:cBhvr>
                                        <p:cTn dur="1" fill="hold" id="98">
                                          <p:stCondLst>
                                            <p:cond delay="0"/>
                                          </p:stCondLst>
                                        </p:cTn>
                                        <p:tgtEl>
                                          <p:spTgt spid="1050341"/>
                                        </p:tgtEl>
                                        <p:attrNameLst>
                                          <p:attrName>style.visibility</p:attrName>
                                        </p:attrNameLst>
                                      </p:cBhvr>
                                      <p:to>
                                        <p:strVal val="visible"/>
                                      </p:to>
                                    </p:set>
                                    <p:animEffect transition="in" filter="fade">
                                      <p:cBhvr>
                                        <p:cTn dur="1000" id="99"/>
                                        <p:tgtEl>
                                          <p:spTgt spid="1050341"/>
                                        </p:tgtEl>
                                      </p:cBhvr>
                                    </p:animEffect>
                                  </p:childTnLst>
                                </p:cTn>
                              </p:par>
                              <p:par>
                                <p:cTn fill="hold" grpId="1" id="100" nodeType="withEffect" presetClass="entr" presetID="10" presetSubtype="0">
                                  <p:stCondLst>
                                    <p:cond delay="0"/>
                                  </p:stCondLst>
                                  <p:childTnLst>
                                    <p:set>
                                      <p:cBhvr>
                                        <p:cTn dur="1" fill="hold" id="101">
                                          <p:stCondLst>
                                            <p:cond delay="0"/>
                                          </p:stCondLst>
                                        </p:cTn>
                                        <p:tgtEl>
                                          <p:spTgt spid="1050342"/>
                                        </p:tgtEl>
                                        <p:attrNameLst>
                                          <p:attrName>style.visibility</p:attrName>
                                        </p:attrNameLst>
                                      </p:cBhvr>
                                      <p:to>
                                        <p:strVal val="visible"/>
                                      </p:to>
                                    </p:set>
                                    <p:animEffect transition="in" filter="fade">
                                      <p:cBhvr>
                                        <p:cTn dur="1000" id="102"/>
                                        <p:tgtEl>
                                          <p:spTgt spid="1050342"/>
                                        </p:tgtEl>
                                      </p:cBhvr>
                                    </p:animEffect>
                                  </p:childTnLst>
                                </p:cTn>
                              </p:par>
                              <p:par>
                                <p:cTn fill="hold" grpId="1" id="103" nodeType="withEffect" presetClass="entr" presetID="10" presetSubtype="0">
                                  <p:stCondLst>
                                    <p:cond delay="0"/>
                                  </p:stCondLst>
                                  <p:childTnLst>
                                    <p:set>
                                      <p:cBhvr>
                                        <p:cTn dur="1" fill="hold" id="104">
                                          <p:stCondLst>
                                            <p:cond delay="0"/>
                                          </p:stCondLst>
                                        </p:cTn>
                                        <p:tgtEl>
                                          <p:spTgt spid="1050343"/>
                                        </p:tgtEl>
                                        <p:attrNameLst>
                                          <p:attrName>style.visibility</p:attrName>
                                        </p:attrNameLst>
                                      </p:cBhvr>
                                      <p:to>
                                        <p:strVal val="visible"/>
                                      </p:to>
                                    </p:set>
                                    <p:animEffect transition="in" filter="fade">
                                      <p:cBhvr>
                                        <p:cTn dur="1000" id="105"/>
                                        <p:tgtEl>
                                          <p:spTgt spid="1050343"/>
                                        </p:tgtEl>
                                      </p:cBhvr>
                                    </p:animEffect>
                                  </p:childTnLst>
                                </p:cTn>
                              </p:par>
                              <p:par>
                                <p:cTn fill="hold" id="106" nodeType="withEffect" presetClass="entr" presetID="10" presetSubtype="0">
                                  <p:stCondLst>
                                    <p:cond delay="0"/>
                                  </p:stCondLst>
                                  <p:childTnLst>
                                    <p:set>
                                      <p:cBhvr>
                                        <p:cTn dur="1" fill="hold" id="107">
                                          <p:stCondLst>
                                            <p:cond delay="0"/>
                                          </p:stCondLst>
                                        </p:cTn>
                                        <p:tgtEl>
                                          <p:spTgt spid="267"/>
                                        </p:tgtEl>
                                        <p:attrNameLst>
                                          <p:attrName>style.visibility</p:attrName>
                                        </p:attrNameLst>
                                      </p:cBhvr>
                                      <p:to>
                                        <p:strVal val="visible"/>
                                      </p:to>
                                    </p:set>
                                    <p:animEffect transition="in" filter="fade">
                                      <p:cBhvr>
                                        <p:cTn dur="1000" id="108"/>
                                        <p:tgtEl>
                                          <p:spTgt spid="267"/>
                                        </p:tgtEl>
                                      </p:cBhvr>
                                    </p:animEffect>
                                  </p:childTnLst>
                                </p:cTn>
                              </p:par>
                              <p:par>
                                <p:cTn fill="hold" id="109" nodeType="withEffect" presetClass="entr" presetID="10" presetSubtype="0">
                                  <p:stCondLst>
                                    <p:cond delay="0"/>
                                  </p:stCondLst>
                                  <p:childTnLst>
                                    <p:set>
                                      <p:cBhvr>
                                        <p:cTn dur="1" fill="hold" id="110">
                                          <p:stCondLst>
                                            <p:cond delay="0"/>
                                          </p:stCondLst>
                                        </p:cTn>
                                        <p:tgtEl>
                                          <p:spTgt spid="268"/>
                                        </p:tgtEl>
                                        <p:attrNameLst>
                                          <p:attrName>style.visibility</p:attrName>
                                        </p:attrNameLst>
                                      </p:cBhvr>
                                      <p:to>
                                        <p:strVal val="visible"/>
                                      </p:to>
                                    </p:set>
                                    <p:animEffect transition="in" filter="fade">
                                      <p:cBhvr>
                                        <p:cTn dur="1000" id="111"/>
                                        <p:tgtEl>
                                          <p:spTgt spid="268"/>
                                        </p:tgtEl>
                                      </p:cBhvr>
                                    </p:animEffect>
                                  </p:childTnLst>
                                </p:cTn>
                              </p:par>
                            </p:childTnLst>
                          </p:cTn>
                        </p:par>
                        <p:par>
                          <p:cTn fill="hold" id="112">
                            <p:stCondLst>
                              <p:cond delay="3750"/>
                            </p:stCondLst>
                            <p:childTnLst>
                              <p:par>
                                <p:cTn fill="hold" grpId="0" id="113" nodeType="afterEffect" presetClass="entr" presetID="22" presetSubtype="8">
                                  <p:stCondLst>
                                    <p:cond delay="0"/>
                                  </p:stCondLst>
                                  <p:childTnLst>
                                    <p:set>
                                      <p:cBhvr>
                                        <p:cTn dur="1" fill="hold" id="114">
                                          <p:stCondLst>
                                            <p:cond delay="0"/>
                                          </p:stCondLst>
                                        </p:cTn>
                                        <p:tgtEl>
                                          <p:spTgt spid="1050350"/>
                                        </p:tgtEl>
                                        <p:attrNameLst>
                                          <p:attrName>style.visibility</p:attrName>
                                        </p:attrNameLst>
                                      </p:cBhvr>
                                      <p:to>
                                        <p:strVal val="visible"/>
                                      </p:to>
                                    </p:set>
                                    <p:animEffect transition="in" filter="wipe(left)">
                                      <p:cBhvr>
                                        <p:cTn dur="500" id="115"/>
                                        <p:tgtEl>
                                          <p:spTgt spid="1050350"/>
                                        </p:tgtEl>
                                      </p:cBhvr>
                                    </p:animEffect>
                                  </p:childTnLst>
                                </p:cTn>
                              </p:par>
                            </p:childTnLst>
                          </p:cTn>
                        </p:par>
                        <p:par>
                          <p:cTn fill="hold" id="116">
                            <p:stCondLst>
                              <p:cond delay="4250"/>
                            </p:stCondLst>
                            <p:childTnLst>
                              <p:par>
                                <p:cTn fill="hold" grpId="0" id="117" nodeType="afterEffect" presetClass="entr" presetID="10" presetSubtype="0">
                                  <p:stCondLst>
                                    <p:cond delay="0"/>
                                  </p:stCondLst>
                                  <p:childTnLst>
                                    <p:set>
                                      <p:cBhvr>
                                        <p:cTn dur="1" fill="hold" id="118">
                                          <p:stCondLst>
                                            <p:cond delay="0"/>
                                          </p:stCondLst>
                                        </p:cTn>
                                        <p:tgtEl>
                                          <p:spTgt spid="1050354"/>
                                        </p:tgtEl>
                                        <p:attrNameLst>
                                          <p:attrName>style.visibility</p:attrName>
                                        </p:attrNameLst>
                                      </p:cBhvr>
                                      <p:to>
                                        <p:strVal val="visible"/>
                                      </p:to>
                                    </p:set>
                                    <p:animEffect transition="in" filter="fade">
                                      <p:cBhvr>
                                        <p:cTn dur="500" id="119"/>
                                        <p:tgtEl>
                                          <p:spTgt spid="1050354"/>
                                        </p:tgtEl>
                                      </p:cBhvr>
                                    </p:animEffect>
                                  </p:childTnLst>
                                </p:cTn>
                              </p:par>
                            </p:childTnLst>
                          </p:cTn>
                        </p:par>
                        <p:par>
                          <p:cTn fill="hold" id="120">
                            <p:stCondLst>
                              <p:cond delay="4750"/>
                            </p:stCondLst>
                            <p:childTnLst>
                              <p:par>
                                <p:cTn fill="hold" grpId="0" id="121" nodeType="afterEffect" presetClass="entr" presetID="22" presetSubtype="8">
                                  <p:stCondLst>
                                    <p:cond delay="0"/>
                                  </p:stCondLst>
                                  <p:childTnLst>
                                    <p:set>
                                      <p:cBhvr>
                                        <p:cTn dur="1" fill="hold" id="122">
                                          <p:stCondLst>
                                            <p:cond delay="0"/>
                                          </p:stCondLst>
                                        </p:cTn>
                                        <p:tgtEl>
                                          <p:spTgt spid="1050353">
                                            <p:txEl>
                                              <p:pRg st="0" end="0"/>
                                            </p:txEl>
                                          </p:spTgt>
                                        </p:tgtEl>
                                        <p:attrNameLst>
                                          <p:attrName>style.visibility</p:attrName>
                                        </p:attrNameLst>
                                      </p:cBhvr>
                                      <p:to>
                                        <p:strVal val="visible"/>
                                      </p:to>
                                    </p:set>
                                    <p:animEffect transition="in" filter="wipe(left)">
                                      <p:cBhvr>
                                        <p:cTn dur="500" id="123"/>
                                        <p:tgtEl>
                                          <p:spTgt spid="1050353">
                                            <p:txEl>
                                              <p:pRg st="0" end="0"/>
                                            </p:txEl>
                                          </p:spTgt>
                                        </p:tgtEl>
                                      </p:cBhvr>
                                    </p:animEffect>
                                  </p:childTnLst>
                                </p:cTn>
                              </p:par>
                            </p:childTnLst>
                          </p:cTn>
                        </p:par>
                        <p:par>
                          <p:cTn fill="hold" id="124">
                            <p:stCondLst>
                              <p:cond delay="5250"/>
                            </p:stCondLst>
                            <p:childTnLst>
                              <p:par>
                                <p:cTn fill="hold" grpId="0" id="125" nodeType="afterEffect" presetClass="entr" presetID="10" presetSubtype="0">
                                  <p:stCondLst>
                                    <p:cond delay="0"/>
                                  </p:stCondLst>
                                  <p:childTnLst>
                                    <p:set>
                                      <p:cBhvr>
                                        <p:cTn dur="1" fill="hold" id="126">
                                          <p:stCondLst>
                                            <p:cond delay="0"/>
                                          </p:stCondLst>
                                        </p:cTn>
                                        <p:tgtEl>
                                          <p:spTgt spid="1050356"/>
                                        </p:tgtEl>
                                        <p:attrNameLst>
                                          <p:attrName>style.visibility</p:attrName>
                                        </p:attrNameLst>
                                      </p:cBhvr>
                                      <p:to>
                                        <p:strVal val="visible"/>
                                      </p:to>
                                    </p:set>
                                    <p:animEffect transition="in" filter="fade">
                                      <p:cBhvr>
                                        <p:cTn dur="500" id="127"/>
                                        <p:tgtEl>
                                          <p:spTgt spid="1050356"/>
                                        </p:tgtEl>
                                      </p:cBhvr>
                                    </p:animEffect>
                                  </p:childTnLst>
                                </p:cTn>
                              </p:par>
                            </p:childTnLst>
                          </p:cTn>
                        </p:par>
                        <p:par>
                          <p:cTn fill="hold" id="128">
                            <p:stCondLst>
                              <p:cond delay="5750"/>
                            </p:stCondLst>
                            <p:childTnLst>
                              <p:par>
                                <p:cTn fill="hold" grpId="0" id="129" nodeType="afterEffect" presetClass="entr" presetID="22" presetSubtype="8">
                                  <p:stCondLst>
                                    <p:cond delay="0"/>
                                  </p:stCondLst>
                                  <p:childTnLst>
                                    <p:set>
                                      <p:cBhvr>
                                        <p:cTn dur="1" fill="hold" id="130">
                                          <p:stCondLst>
                                            <p:cond delay="0"/>
                                          </p:stCondLst>
                                        </p:cTn>
                                        <p:tgtEl>
                                          <p:spTgt spid="1050355">
                                            <p:txEl>
                                              <p:pRg st="0" end="0"/>
                                            </p:txEl>
                                          </p:spTgt>
                                        </p:tgtEl>
                                        <p:attrNameLst>
                                          <p:attrName>style.visibility</p:attrName>
                                        </p:attrNameLst>
                                      </p:cBhvr>
                                      <p:to>
                                        <p:strVal val="visible"/>
                                      </p:to>
                                    </p:set>
                                    <p:animEffect transition="in" filter="wipe(left)">
                                      <p:cBhvr>
                                        <p:cTn dur="500" id="131"/>
                                        <p:tgtEl>
                                          <p:spTgt spid="1050355">
                                            <p:txEl>
                                              <p:pRg st="0" end="0"/>
                                            </p:txEl>
                                          </p:spTgt>
                                        </p:tgtEl>
                                      </p:cBhvr>
                                    </p:animEffect>
                                  </p:childTnLst>
                                </p:cTn>
                              </p:par>
                            </p:childTnLst>
                          </p:cTn>
                        </p:par>
                        <p:par>
                          <p:cTn fill="hold" id="132">
                            <p:stCondLst>
                              <p:cond delay="6250"/>
                            </p:stCondLst>
                            <p:childTnLst>
                              <p:par>
                                <p:cTn fill="hold" grpId="0" id="133" nodeType="afterEffect" presetClass="entr" presetID="10" presetSubtype="0">
                                  <p:stCondLst>
                                    <p:cond delay="0"/>
                                  </p:stCondLst>
                                  <p:childTnLst>
                                    <p:set>
                                      <p:cBhvr>
                                        <p:cTn dur="1" fill="hold" id="134">
                                          <p:stCondLst>
                                            <p:cond delay="0"/>
                                          </p:stCondLst>
                                        </p:cTn>
                                        <p:tgtEl>
                                          <p:spTgt spid="1050358"/>
                                        </p:tgtEl>
                                        <p:attrNameLst>
                                          <p:attrName>style.visibility</p:attrName>
                                        </p:attrNameLst>
                                      </p:cBhvr>
                                      <p:to>
                                        <p:strVal val="visible"/>
                                      </p:to>
                                    </p:set>
                                    <p:animEffect transition="in" filter="fade">
                                      <p:cBhvr>
                                        <p:cTn dur="500" id="135"/>
                                        <p:tgtEl>
                                          <p:spTgt spid="1050358"/>
                                        </p:tgtEl>
                                      </p:cBhvr>
                                    </p:animEffect>
                                  </p:childTnLst>
                                </p:cTn>
                              </p:par>
                            </p:childTnLst>
                          </p:cTn>
                        </p:par>
                        <p:par>
                          <p:cTn fill="hold" id="136">
                            <p:stCondLst>
                              <p:cond delay="6750"/>
                            </p:stCondLst>
                            <p:childTnLst>
                              <p:par>
                                <p:cTn fill="hold" grpId="0" id="137" nodeType="afterEffect" presetClass="entr" presetID="22" presetSubtype="8">
                                  <p:stCondLst>
                                    <p:cond delay="0"/>
                                  </p:stCondLst>
                                  <p:childTnLst>
                                    <p:set>
                                      <p:cBhvr>
                                        <p:cTn dur="1" fill="hold" id="138">
                                          <p:stCondLst>
                                            <p:cond delay="0"/>
                                          </p:stCondLst>
                                        </p:cTn>
                                        <p:tgtEl>
                                          <p:spTgt spid="1050357">
                                            <p:txEl>
                                              <p:pRg st="0" end="0"/>
                                            </p:txEl>
                                          </p:spTgt>
                                        </p:tgtEl>
                                        <p:attrNameLst>
                                          <p:attrName>style.visibility</p:attrName>
                                        </p:attrNameLst>
                                      </p:cBhvr>
                                      <p:to>
                                        <p:strVal val="visible"/>
                                      </p:to>
                                    </p:set>
                                    <p:animEffect transition="in" filter="wipe(left)">
                                      <p:cBhvr>
                                        <p:cTn dur="500" id="139"/>
                                        <p:tgtEl>
                                          <p:spTgt spid="1050357">
                                            <p:txEl>
                                              <p:pRg st="0" end="0"/>
                                            </p:txEl>
                                          </p:spTgt>
                                        </p:tgtEl>
                                      </p:cBhvr>
                                    </p:animEffect>
                                  </p:childTnLst>
                                </p:cTn>
                              </p:par>
                            </p:childTnLst>
                          </p:cTn>
                        </p:par>
                        <p:par>
                          <p:cTn fill="hold" id="140">
                            <p:stCondLst>
                              <p:cond delay="7250"/>
                            </p:stCondLst>
                            <p:childTnLst>
                              <p:par>
                                <p:cTn decel="100000" fill="hold" grpId="0" id="141" nodeType="afterEffect" presetClass="entr" presetID="2" presetSubtype="2">
                                  <p:stCondLst>
                                    <p:cond delay="0"/>
                                  </p:stCondLst>
                                  <p:childTnLst>
                                    <p:set>
                                      <p:cBhvr>
                                        <p:cTn dur="1" fill="hold" id="142">
                                          <p:stCondLst>
                                            <p:cond delay="0"/>
                                          </p:stCondLst>
                                        </p:cTn>
                                        <p:tgtEl>
                                          <p:spTgt spid="1050351"/>
                                        </p:tgtEl>
                                        <p:attrNameLst>
                                          <p:attrName>style.visibility</p:attrName>
                                        </p:attrNameLst>
                                      </p:cBhvr>
                                      <p:to>
                                        <p:strVal val="visible"/>
                                      </p:to>
                                    </p:set>
                                    <p:anim calcmode="lin" valueType="num">
                                      <p:cBhvr additive="base">
                                        <p:cTn dur="500" fill="hold" id="143"/>
                                        <p:tgtEl>
                                          <p:spTgt spid="1050351"/>
                                        </p:tgtEl>
                                        <p:attrNameLst>
                                          <p:attrName>ppt_x</p:attrName>
                                        </p:attrNameLst>
                                      </p:cBhvr>
                                      <p:tavLst>
                                        <p:tav tm="0">
                                          <p:val>
                                            <p:strVal val="1+#ppt_w/2"/>
                                          </p:val>
                                        </p:tav>
                                        <p:tav tm="100000">
                                          <p:val>
                                            <p:strVal val="#ppt_x"/>
                                          </p:val>
                                        </p:tav>
                                      </p:tavLst>
                                    </p:anim>
                                    <p:anim calcmode="lin" valueType="num">
                                      <p:cBhvr additive="base">
                                        <p:cTn dur="500" fill="hold" id="144"/>
                                        <p:tgtEl>
                                          <p:spTgt spid="1050351"/>
                                        </p:tgtEl>
                                        <p:attrNameLst>
                                          <p:attrName>ppt_y</p:attrName>
                                        </p:attrNameLst>
                                      </p:cBhvr>
                                      <p:tavLst>
                                        <p:tav tm="0">
                                          <p:val>
                                            <p:strVal val="#ppt_y"/>
                                          </p:val>
                                        </p:tav>
                                        <p:tav tm="100000">
                                          <p:val>
                                            <p:strVal val="#ppt_y"/>
                                          </p:val>
                                        </p:tav>
                                      </p:tavLst>
                                    </p:anim>
                                  </p:childTnLst>
                                </p:cTn>
                              </p:par>
                              <p:par>
                                <p:cTn decel="100000" fill="hold" grpId="0" id="145" nodeType="withEffect" presetClass="entr" presetID="2" presetSubtype="4">
                                  <p:stCondLst>
                                    <p:cond delay="0"/>
                                  </p:stCondLst>
                                  <p:childTnLst>
                                    <p:set>
                                      <p:cBhvr>
                                        <p:cTn dur="1" fill="hold" id="146">
                                          <p:stCondLst>
                                            <p:cond delay="0"/>
                                          </p:stCondLst>
                                        </p:cTn>
                                        <p:tgtEl>
                                          <p:spTgt spid="1050352">
                                            <p:txEl>
                                              <p:pRg st="0" end="0"/>
                                            </p:txEl>
                                          </p:spTgt>
                                        </p:tgtEl>
                                        <p:attrNameLst>
                                          <p:attrName>style.visibility</p:attrName>
                                        </p:attrNameLst>
                                      </p:cBhvr>
                                      <p:to>
                                        <p:strVal val="visible"/>
                                      </p:to>
                                    </p:set>
                                    <p:anim calcmode="lin" valueType="num">
                                      <p:cBhvr additive="base">
                                        <p:cTn dur="500" fill="hold" id="147"/>
                                        <p:tgtEl>
                                          <p:spTgt spid="1050352">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148"/>
                                        <p:tgtEl>
                                          <p:spTgt spid="105035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336" grpId="0" animBg="1"/>
      <p:bldP spid="1050338" grpId="0"/>
      <p:bldP spid="1050339" grpId="0" build="p">
        <p:tmplLst>
          <p:tmpl lvl="1">
            <p:tnLst>
              <p:par>
                <p:cTn fill="hold" nodeType="withEffect" presetClass="entr" presetID="22" presetSubtype="8">
                  <p:stCondLst>
                    <p:cond delay="0"/>
                  </p:stCondLst>
                  <p:childTnLst>
                    <p:set>
                      <p:cBhvr>
                        <p:cTn dur="1" fill="hold">
                          <p:stCondLst>
                            <p:cond delay="0"/>
                          </p:stCondLst>
                        </p:cTn>
                        <p:tgtEl>
                          <p:spTgt spid="1050339"/>
                        </p:tgtEl>
                        <p:attrNameLst>
                          <p:attrName>style.visibility</p:attrName>
                        </p:attrNameLst>
                      </p:cBhvr>
                      <p:to>
                        <p:strVal val="visible"/>
                      </p:to>
                    </p:set>
                    <p:animEffect transition="in" filter="wipe(left)">
                      <p:cBhvr>
                        <p:cTn dur="500"/>
                        <p:tgtEl>
                          <p:spTgt spid="1050339"/>
                        </p:tgtEl>
                      </p:cBhvr>
                    </p:animEffect>
                  </p:childTnLst>
                </p:cTn>
              </p:par>
            </p:tnLst>
          </p:tmpl>
        </p:tmplLst>
      </p:bldP>
      <p:bldP spid="1050340" grpId="0" animBg="1"/>
      <p:bldP spid="1050341" grpId="0" animBg="1"/>
      <p:bldP spid="1050341" grpId="1" animBg="1"/>
      <p:bldP spid="1050342" grpId="0" animBg="1"/>
      <p:bldP spid="1050342" grpId="1" animBg="1"/>
      <p:bldP spid="1050343" grpId="0" animBg="1"/>
      <p:bldP spid="1050343" grpId="1" animBg="1"/>
      <p:bldP spid="1050350" grpId="0" animBg="1"/>
      <p:bldP spid="1050351" grpId="0" animBg="1"/>
      <p:bldP spid="1050352" grpId="0" build="p">
        <p:tmplLst>
          <p:tmpl lvl="1">
            <p:tnLst>
              <p:par>
                <p:cTn decel="100000" fill="hold" nodeType="withEffect" presetClass="entr" presetID="2" presetSubtype="4">
                  <p:stCondLst>
                    <p:cond delay="0"/>
                  </p:stCondLst>
                  <p:childTnLst>
                    <p:set>
                      <p:cBhvr>
                        <p:cTn dur="1" fill="hold">
                          <p:stCondLst>
                            <p:cond delay="0"/>
                          </p:stCondLst>
                        </p:cTn>
                        <p:tgtEl>
                          <p:spTgt spid="1050352"/>
                        </p:tgtEl>
                        <p:attrNameLst>
                          <p:attrName>style.visibility</p:attrName>
                        </p:attrNameLst>
                      </p:cBhvr>
                      <p:to>
                        <p:strVal val="visible"/>
                      </p:to>
                    </p:set>
                    <p:anim calcmode="lin" valueType="num">
                      <p:cBhvr additive="base">
                        <p:cTn dur="500" fill="hold"/>
                        <p:tgtEl>
                          <p:spTgt spid="1050352"/>
                        </p:tgtEl>
                        <p:attrNameLst>
                          <p:attrName>ppt_x</p:attrName>
                        </p:attrNameLst>
                      </p:cBhvr>
                      <p:tavLst>
                        <p:tav tm="0">
                          <p:val>
                            <p:strVal val="#ppt_x"/>
                          </p:val>
                        </p:tav>
                        <p:tav tm="100000">
                          <p:val>
                            <p:strVal val="#ppt_x"/>
                          </p:val>
                        </p:tav>
                      </p:tavLst>
                    </p:anim>
                    <p:anim calcmode="lin" valueType="num">
                      <p:cBhvr additive="base">
                        <p:cTn dur="500" fill="hold"/>
                        <p:tgtEl>
                          <p:spTgt spid="1050352"/>
                        </p:tgtEl>
                        <p:attrNameLst>
                          <p:attrName>ppt_y</p:attrName>
                        </p:attrNameLst>
                      </p:cBhvr>
                      <p:tavLst>
                        <p:tav tm="0">
                          <p:val>
                            <p:strVal val="1+#ppt_h/2"/>
                          </p:val>
                        </p:tav>
                        <p:tav tm="100000">
                          <p:val>
                            <p:strVal val="#ppt_y"/>
                          </p:val>
                        </p:tav>
                      </p:tavLst>
                    </p:anim>
                  </p:childTnLst>
                </p:cTn>
              </p:par>
            </p:tnLst>
          </p:tmpl>
        </p:tmplLst>
      </p:bldP>
      <p:bldP spid="1050353" grpId="0" build="p">
        <p:tmplLst>
          <p:tmpl lvl="1">
            <p:tnLst>
              <p:par>
                <p:cTn fill="hold" nodeType="afterEffect" presetClass="entr" presetID="22" presetSubtype="8">
                  <p:stCondLst>
                    <p:cond delay="0"/>
                  </p:stCondLst>
                  <p:childTnLst>
                    <p:set>
                      <p:cBhvr>
                        <p:cTn dur="1" fill="hold">
                          <p:stCondLst>
                            <p:cond delay="0"/>
                          </p:stCondLst>
                        </p:cTn>
                        <p:tgtEl>
                          <p:spTgt spid="1050353"/>
                        </p:tgtEl>
                        <p:attrNameLst>
                          <p:attrName>style.visibility</p:attrName>
                        </p:attrNameLst>
                      </p:cBhvr>
                      <p:to>
                        <p:strVal val="visible"/>
                      </p:to>
                    </p:set>
                    <p:animEffect transition="in" filter="wipe(left)">
                      <p:cBhvr>
                        <p:cTn dur="500"/>
                        <p:tgtEl>
                          <p:spTgt spid="1050353"/>
                        </p:tgtEl>
                      </p:cBhvr>
                    </p:animEffect>
                  </p:childTnLst>
                </p:cTn>
              </p:par>
            </p:tnLst>
          </p:tmpl>
        </p:tmplLst>
      </p:bldP>
      <p:bldP spid="1050354" grpId="0" animBg="1"/>
      <p:bldP spid="1050355" grpId="0" build="p">
        <p:tmplLst>
          <p:tmpl lvl="1">
            <p:tnLst>
              <p:par>
                <p:cTn fill="hold" nodeType="afterEffect" presetClass="entr" presetID="22" presetSubtype="8">
                  <p:stCondLst>
                    <p:cond delay="0"/>
                  </p:stCondLst>
                  <p:childTnLst>
                    <p:set>
                      <p:cBhvr>
                        <p:cTn dur="1" fill="hold">
                          <p:stCondLst>
                            <p:cond delay="0"/>
                          </p:stCondLst>
                        </p:cTn>
                        <p:tgtEl>
                          <p:spTgt spid="1050355"/>
                        </p:tgtEl>
                        <p:attrNameLst>
                          <p:attrName>style.visibility</p:attrName>
                        </p:attrNameLst>
                      </p:cBhvr>
                      <p:to>
                        <p:strVal val="visible"/>
                      </p:to>
                    </p:set>
                    <p:animEffect transition="in" filter="wipe(left)">
                      <p:cBhvr>
                        <p:cTn dur="500"/>
                        <p:tgtEl>
                          <p:spTgt spid="1050355"/>
                        </p:tgtEl>
                      </p:cBhvr>
                    </p:animEffect>
                  </p:childTnLst>
                </p:cTn>
              </p:par>
            </p:tnLst>
          </p:tmpl>
        </p:tmplLst>
      </p:bldP>
      <p:bldP spid="1050356" grpId="0" animBg="1"/>
      <p:bldP spid="1050357" grpId="0" build="p">
        <p:tmplLst>
          <p:tmpl lvl="1">
            <p:tnLst>
              <p:par>
                <p:cTn fill="hold" nodeType="afterEffect" presetClass="entr" presetID="22" presetSubtype="8">
                  <p:stCondLst>
                    <p:cond delay="0"/>
                  </p:stCondLst>
                  <p:childTnLst>
                    <p:set>
                      <p:cBhvr>
                        <p:cTn dur="1" fill="hold">
                          <p:stCondLst>
                            <p:cond delay="0"/>
                          </p:stCondLst>
                        </p:cTn>
                        <p:tgtEl>
                          <p:spTgt spid="1050357"/>
                        </p:tgtEl>
                        <p:attrNameLst>
                          <p:attrName>style.visibility</p:attrName>
                        </p:attrNameLst>
                      </p:cBhvr>
                      <p:to>
                        <p:strVal val="visible"/>
                      </p:to>
                    </p:set>
                    <p:animEffect transition="in" filter="wipe(left)">
                      <p:cBhvr>
                        <p:cTn dur="500"/>
                        <p:tgtEl>
                          <p:spTgt spid="1050357"/>
                        </p:tgtEl>
                      </p:cBhvr>
                    </p:animEffect>
                  </p:childTnLst>
                </p:cTn>
              </p:par>
            </p:tnLst>
          </p:tmpl>
        </p:tmplLst>
      </p:bldP>
      <p:bldP spid="1050358" grpId="0" animBg="1"/>
      <p:bldP spid="1050359" grpId="0" animBg="1"/>
      <p:bldP spid="1050359" grpId="1" animBg="1"/>
      <p:bldP spid="1050360" grpId="0" animBg="1"/>
      <p:bldP spid="1050360" grpId="1" animBg="1"/>
      <p:bldP spid="1050361" grpId="0" animBg="1"/>
      <p:bldP spid="1050361" grpId="1" animBg="1"/>
      <p:bldP spid="1050362" grpId="0" animBg="1"/>
      <p:bldP spid="1050362" grpId="1" animBg="1"/>
      <p:bldP spid="1050363" grpId="0"/>
      <p:bldP spid="1050364" grpId="0" animBg="1"/>
      <p:bldP spid="1050364" grpId="1" animBg="1"/>
      <p:bldP spid="1050365" grpId="0" animBg="1"/>
      <p:bldP spid="1050365" grpId="1" animBg="1"/>
      <p:bldP spid="1050366" grpId="0" animBg="1"/>
      <p:bldP spid="1050366" grpId="1" animBg="1"/>
      <p:bldP spid="1050367" grpId="0"/>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ig Image and Animated Texts">
    <p:spTree>
      <p:nvGrpSpPr>
        <p:cNvPr id="278" name=""/>
        <p:cNvGrpSpPr/>
        <p:nvPr/>
      </p:nvGrpSpPr>
      <p:grpSpPr>
        <a:xfrm>
          <a:off x="0" y="0"/>
          <a:ext cx="0" cy="0"/>
          <a:chOff x="0" y="0"/>
          <a:chExt cx="0" cy="0"/>
        </a:xfrm>
      </p:grpSpPr>
      <p:sp>
        <p:nvSpPr>
          <p:cNvPr id="1050471" name="図プレースホルダー 34"/>
          <p:cNvSpPr>
            <a:spLocks noGrp="1"/>
          </p:cNvSpPr>
          <p:nvPr>
            <p:ph type="pic" sz="quarter" idx="14" hasCustomPrompt="1"/>
          </p:nvPr>
        </p:nvSpPr>
        <p:spPr>
          <a:xfrm>
            <a:off x="2095500" y="0"/>
            <a:ext cx="18286413" cy="10287000"/>
          </a:xfrm>
          <a:solidFill>
            <a:schemeClr val="accent1">
              <a:lumMod val="20000"/>
              <a:lumOff val="80000"/>
            </a:schemeClr>
          </a:solidFill>
        </p:spPr>
        <p:txBody>
          <a:bodyPr/>
          <a:lstStyle>
            <a:lvl1pPr>
              <a:defRPr baseline="0"/>
            </a:lvl1pPr>
          </a:lstStyle>
          <a:p>
            <a:r>
              <a:rPr altLang="ja-JP" dirty="0" kumimoji="1" lang="en-US"/>
              <a:t>Add an image</a:t>
            </a:r>
            <a:endParaRPr altLang="en-US" dirty="0" kumimoji="1" lang="ja-JP"/>
          </a:p>
        </p:txBody>
      </p:sp>
      <p:sp>
        <p:nvSpPr>
          <p:cNvPr id="1050472" name="テキスト プレースホルダー 25"/>
          <p:cNvSpPr>
            <a:spLocks noGrp="1"/>
          </p:cNvSpPr>
          <p:nvPr>
            <p:ph type="body" sz="quarter" idx="11" hasCustomPrompt="1"/>
          </p:nvPr>
        </p:nvSpPr>
        <p:spPr>
          <a:xfrm flipH="1">
            <a:off x="1609270" y="0"/>
            <a:ext cx="8606971" cy="10287000"/>
          </a:xfrm>
          <a:prstGeom prst="parallelogram">
            <a:avLst>
              <a:gd name="adj" fmla="val 41863"/>
            </a:avLst>
          </a:prstGeom>
          <a:solidFill>
            <a:schemeClr val="accent1">
              <a:lumMod val="75000"/>
              <a:alpha val="40000"/>
            </a:schemeClr>
          </a:solidFill>
        </p:spPr>
        <p:txBody>
          <a:bodyPr/>
          <a:p>
            <a:pPr lvl="0"/>
            <a:r>
              <a:rPr altLang="ja-JP" dirty="0" kumimoji="1" lang="en-US"/>
              <a:t> </a:t>
            </a:r>
            <a:endParaRPr altLang="en-US" dirty="0" kumimoji="1" lang="ja-JP"/>
          </a:p>
        </p:txBody>
      </p:sp>
      <p:sp>
        <p:nvSpPr>
          <p:cNvPr id="1050473" name="テキスト プレースホルダー 25"/>
          <p:cNvSpPr>
            <a:spLocks noGrp="1"/>
          </p:cNvSpPr>
          <p:nvPr>
            <p:ph type="body" sz="quarter" idx="13" hasCustomPrompt="1"/>
          </p:nvPr>
        </p:nvSpPr>
        <p:spPr>
          <a:xfrm flipH="1">
            <a:off x="11977007" y="0"/>
            <a:ext cx="8606971" cy="10287000"/>
          </a:xfrm>
          <a:prstGeom prst="parallelogram">
            <a:avLst>
              <a:gd name="adj" fmla="val 41863"/>
            </a:avLst>
          </a:prstGeom>
          <a:solidFill>
            <a:schemeClr val="accent1">
              <a:lumMod val="75000"/>
              <a:alpha val="40000"/>
            </a:schemeClr>
          </a:solidFill>
        </p:spPr>
        <p:txBody>
          <a:bodyPr/>
          <a:p>
            <a:pPr lvl="0"/>
            <a:r>
              <a:rPr altLang="ja-JP" dirty="0" kumimoji="1" lang="en-US"/>
              <a:t> </a:t>
            </a:r>
            <a:endParaRPr altLang="en-US" dirty="0" kumimoji="1" lang="ja-JP"/>
          </a:p>
        </p:txBody>
      </p:sp>
      <p:sp>
        <p:nvSpPr>
          <p:cNvPr id="1050474" name="テキスト プレースホルダー 25"/>
          <p:cNvSpPr>
            <a:spLocks noGrp="1"/>
          </p:cNvSpPr>
          <p:nvPr>
            <p:ph type="body" sz="quarter" idx="15" hasCustomPrompt="1"/>
          </p:nvPr>
        </p:nvSpPr>
        <p:spPr>
          <a:xfrm flipH="1">
            <a:off x="-4691291" y="0"/>
            <a:ext cx="13914663" cy="10287000"/>
          </a:xfrm>
          <a:prstGeom prst="parallelogram">
            <a:avLst>
              <a:gd name="adj" fmla="val 35022"/>
            </a:avLst>
          </a:prstGeom>
          <a:solidFill>
            <a:schemeClr val="accent1">
              <a:lumMod val="75000"/>
            </a:schemeClr>
          </a:solidFill>
        </p:spPr>
        <p:txBody>
          <a:bodyPr/>
          <a:p>
            <a:pPr lvl="0"/>
            <a:r>
              <a:rPr altLang="ja-JP" dirty="0" kumimoji="1" lang="en-US"/>
              <a:t> </a:t>
            </a:r>
            <a:endParaRPr altLang="en-US" dirty="0" kumimoji="1" lang="ja-JP"/>
          </a:p>
        </p:txBody>
      </p:sp>
      <p:sp>
        <p:nvSpPr>
          <p:cNvPr id="1050475" name="テキスト プレースホルダー 25"/>
          <p:cNvSpPr>
            <a:spLocks noGrp="1"/>
          </p:cNvSpPr>
          <p:nvPr>
            <p:ph type="body" sz="quarter" idx="16" hasCustomPrompt="1"/>
          </p:nvPr>
        </p:nvSpPr>
        <p:spPr>
          <a:xfrm flipH="1">
            <a:off x="12963524" y="0"/>
            <a:ext cx="13914663" cy="10287000"/>
          </a:xfrm>
          <a:prstGeom prst="parallelogram">
            <a:avLst>
              <a:gd name="adj" fmla="val 35022"/>
            </a:avLst>
          </a:prstGeom>
          <a:solidFill>
            <a:schemeClr val="accent1">
              <a:lumMod val="75000"/>
            </a:schemeClr>
          </a:solidFill>
        </p:spPr>
        <p:txBody>
          <a:bodyPr/>
          <a:p>
            <a:pPr lvl="0"/>
            <a:r>
              <a:rPr altLang="ja-JP" dirty="0" kumimoji="1" lang="en-US"/>
              <a:t> </a:t>
            </a:r>
            <a:endParaRPr altLang="en-US" dirty="0" kumimoji="1" lang="ja-JP"/>
          </a:p>
        </p:txBody>
      </p:sp>
      <p:sp>
        <p:nvSpPr>
          <p:cNvPr id="1050476"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bg1">
              <a:alpha val="30000"/>
            </a:schemeClr>
          </a:solidFill>
        </p:spPr>
        <p:txBody>
          <a:bodyPr/>
          <a:p>
            <a:pPr lvl="0"/>
            <a:r>
              <a:rPr altLang="ja-JP" dirty="0" kumimoji="1" lang="en-US"/>
              <a:t> </a:t>
            </a:r>
            <a:endParaRPr altLang="en-US" dirty="0" kumimoji="1" lang="ja-JP"/>
          </a:p>
        </p:txBody>
      </p:sp>
      <p:sp>
        <p:nvSpPr>
          <p:cNvPr id="1050477"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bg1">
              <a:alpha val="30000"/>
            </a:schemeClr>
          </a:solidFill>
        </p:spPr>
        <p:txBody>
          <a:bodyPr/>
          <a:p>
            <a:pPr lvl="0"/>
            <a:r>
              <a:rPr altLang="ja-JP" dirty="0" kumimoji="1" lang="en-US"/>
              <a:t> </a:t>
            </a:r>
            <a:endParaRPr altLang="en-US" dirty="0" kumimoji="1" lang="ja-JP"/>
          </a:p>
        </p:txBody>
      </p:sp>
      <p:sp>
        <p:nvSpPr>
          <p:cNvPr id="1050478" name="タイトル プレースホルダー 1"/>
          <p:cNvSpPr>
            <a:spLocks noGrp="1"/>
          </p:cNvSpPr>
          <p:nvPr>
            <p:ph type="title" hasCustomPrompt="1"/>
          </p:nvPr>
        </p:nvSpPr>
        <p:spPr>
          <a:xfrm>
            <a:off x="559004" y="4055836"/>
            <a:ext cx="7235167" cy="3312381"/>
          </a:xfrm>
          <a:prstGeom prst="rect"/>
        </p:spPr>
        <p:txBody>
          <a:bodyPr anchor="b" bIns="81638" lIns="163275" rIns="163275" rtlCol="0" tIns="81638" vert="horz">
            <a:normAutofit/>
          </a:bodyPr>
          <a:lstStyle>
            <a:lvl1pPr>
              <a:defRPr baseline="0">
                <a:solidFill>
                  <a:schemeClr val="bg1"/>
                </a:solidFill>
              </a:defRPr>
            </a:lvl1pPr>
          </a:lstStyle>
          <a:p>
            <a:r>
              <a:rPr altLang="ja-JP" dirty="0" kumimoji="1" lang="en-US"/>
              <a:t>Text Goes Here</a:t>
            </a:r>
            <a:endParaRPr altLang="en-US" dirty="0" kumimoji="1" lang="ja-JP"/>
          </a:p>
        </p:txBody>
      </p:sp>
      <p:sp>
        <p:nvSpPr>
          <p:cNvPr id="1050479" name="テキスト プレースホルダー 6"/>
          <p:cNvSpPr>
            <a:spLocks noGrp="1"/>
          </p:cNvSpPr>
          <p:nvPr>
            <p:ph type="body" sz="quarter" idx="42" hasCustomPrompt="1"/>
          </p:nvPr>
        </p:nvSpPr>
        <p:spPr>
          <a:xfrm>
            <a:off x="567171" y="7667281"/>
            <a:ext cx="7227000" cy="2086317"/>
          </a:xfrm>
        </p:spPr>
        <p:txBody>
          <a:bodyPr>
            <a:noAutofit/>
          </a:bodyPr>
          <a:lstStyle>
            <a:lvl1pPr algn="l">
              <a:defRPr baseline="0" b="0" sz="2000" i="0" u="none">
                <a:solidFill>
                  <a:schemeClr val="bg1"/>
                </a:solidFill>
                <a:latin typeface="+mn-lt"/>
                <a:cs typeface="Open Sans Light" panose="020B0306030504020204" pitchFamily="34" charset="0"/>
              </a:defRPr>
            </a:lvl1pPr>
          </a:lstStyle>
          <a:p>
            <a:pPr lvl="0"/>
            <a:r>
              <a:rPr altLang="ja-JP" dirty="0" kumimoji="1" lang="en-US"/>
              <a:t>Description goes here</a:t>
            </a:r>
            <a:endParaRPr altLang="en-US" dirty="0" kumimoji="1" lang="ja-JP"/>
          </a:p>
        </p:txBody>
      </p:sp>
      <p:sp>
        <p:nvSpPr>
          <p:cNvPr id="1050480" name="テキスト プレースホルダー 6"/>
          <p:cNvSpPr>
            <a:spLocks noGrp="1"/>
          </p:cNvSpPr>
          <p:nvPr>
            <p:ph type="body" sz="quarter" idx="43" hasCustomPrompt="1"/>
          </p:nvPr>
        </p:nvSpPr>
        <p:spPr>
          <a:xfrm rot="4250327">
            <a:off x="10978043" y="3220775"/>
            <a:ext cx="10698970" cy="4019551"/>
          </a:xfrm>
        </p:spPr>
        <p:txBody>
          <a:bodyPr anchor="b">
            <a:noAutofit/>
          </a:bodyPr>
          <a:lstStyle>
            <a:lvl1pPr algn="l">
              <a:lnSpc>
                <a:spcPct val="100000"/>
              </a:lnSpc>
              <a:spcBef>
                <a:spcPts val="0"/>
              </a:spcBef>
              <a:defRPr baseline="0" b="0" sz="17000" i="0" u="none">
                <a:solidFill>
                  <a:schemeClr val="bg1">
                    <a:alpha val="30000"/>
                  </a:schemeClr>
                </a:solidFill>
                <a:latin typeface="Route 159 Bold" pitchFamily="50" charset="0"/>
                <a:cs typeface="Open Sans Light" panose="020B0306030504020204" pitchFamily="34" charset="0"/>
              </a:defRPr>
            </a:lvl1pPr>
          </a:lstStyle>
          <a:p>
            <a:pPr lvl="0"/>
            <a:r>
              <a:rPr altLang="ja-JP" dirty="0" kumimoji="1" lang="en-US"/>
              <a:t>WORD</a:t>
            </a:r>
            <a:endParaRPr altLang="en-US" dirty="0" kumimoji="1" lang="ja-JP"/>
          </a:p>
        </p:txBody>
      </p:sp>
      <p:sp>
        <p:nvSpPr>
          <p:cNvPr id="1050481" name="テキスト プレースホルダー 6"/>
          <p:cNvSpPr>
            <a:spLocks noGrp="1"/>
          </p:cNvSpPr>
          <p:nvPr>
            <p:ph type="body" sz="quarter" idx="44" hasCustomPrompt="1"/>
          </p:nvPr>
        </p:nvSpPr>
        <p:spPr>
          <a:xfrm>
            <a:off x="661514" y="7485852"/>
            <a:ext cx="3240000" cy="72000"/>
          </a:xfrm>
          <a:solidFill>
            <a:schemeClr val="bg1"/>
          </a:solidFill>
        </p:spPr>
        <p:txBody>
          <a:bodyPr>
            <a:noAutofit/>
          </a:bodyPr>
          <a:lstStyle>
            <a:lvl1pPr algn="l">
              <a:defRPr baseline="0" b="0" sz="2000" i="0" u="none">
                <a:solidFill>
                  <a:schemeClr val="bg1"/>
                </a:solidFill>
                <a:latin typeface="+mn-lt"/>
                <a:cs typeface="Open Sans Light" panose="020B0306030504020204" pitchFamily="34" charset="0"/>
              </a:defRPr>
            </a:lvl1pPr>
          </a:lstStyle>
          <a:p>
            <a:pPr lvl="0"/>
            <a:r>
              <a:rPr altLang="ja-JP" dirty="0" kumimoji="1" lang="en-US"/>
              <a:t> </a:t>
            </a:r>
            <a:endParaRPr altLang="en-US" dirty="0"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afterEffect" presetClass="entr" presetID="2" presetSubtype="8">
                                  <p:stCondLst>
                                    <p:cond delay="0"/>
                                  </p:stCondLst>
                                  <p:childTnLst>
                                    <p:set>
                                      <p:cBhvr>
                                        <p:cTn dur="1" fill="hold" id="6">
                                          <p:stCondLst>
                                            <p:cond delay="0"/>
                                          </p:stCondLst>
                                        </p:cTn>
                                        <p:tgtEl>
                                          <p:spTgt spid="1050474"/>
                                        </p:tgtEl>
                                        <p:attrNameLst>
                                          <p:attrName>style.visibility</p:attrName>
                                        </p:attrNameLst>
                                      </p:cBhvr>
                                      <p:to>
                                        <p:strVal val="visible"/>
                                      </p:to>
                                    </p:set>
                                    <p:anim calcmode="lin" valueType="num">
                                      <p:cBhvr additive="base">
                                        <p:cTn dur="1000" fill="hold" id="7"/>
                                        <p:tgtEl>
                                          <p:spTgt spid="1050474"/>
                                        </p:tgtEl>
                                        <p:attrNameLst>
                                          <p:attrName>ppt_x</p:attrName>
                                        </p:attrNameLst>
                                      </p:cBhvr>
                                      <p:tavLst>
                                        <p:tav tm="0">
                                          <p:val>
                                            <p:strVal val="0-#ppt_w/2"/>
                                          </p:val>
                                        </p:tav>
                                        <p:tav tm="100000">
                                          <p:val>
                                            <p:strVal val="#ppt_x"/>
                                          </p:val>
                                        </p:tav>
                                      </p:tavLst>
                                    </p:anim>
                                    <p:anim calcmode="lin" valueType="num">
                                      <p:cBhvr additive="base">
                                        <p:cTn dur="1000" fill="hold" id="8"/>
                                        <p:tgtEl>
                                          <p:spTgt spid="1050474"/>
                                        </p:tgtEl>
                                        <p:attrNameLst>
                                          <p:attrName>ppt_y</p:attrName>
                                        </p:attrNameLst>
                                      </p:cBhvr>
                                      <p:tavLst>
                                        <p:tav tm="0">
                                          <p:val>
                                            <p:strVal val="#ppt_y"/>
                                          </p:val>
                                        </p:tav>
                                        <p:tav tm="100000">
                                          <p:val>
                                            <p:strVal val="#ppt_y"/>
                                          </p:val>
                                        </p:tav>
                                      </p:tavLst>
                                    </p:anim>
                                  </p:childTnLst>
                                </p:cTn>
                              </p:par>
                              <p:par>
                                <p:cTn decel="100000" fill="hold" grpId="0" id="9" nodeType="withEffect" presetClass="entr" presetID="2" presetSubtype="2">
                                  <p:stCondLst>
                                    <p:cond delay="0"/>
                                  </p:stCondLst>
                                  <p:childTnLst>
                                    <p:set>
                                      <p:cBhvr>
                                        <p:cTn dur="1" fill="hold" id="10">
                                          <p:stCondLst>
                                            <p:cond delay="0"/>
                                          </p:stCondLst>
                                        </p:cTn>
                                        <p:tgtEl>
                                          <p:spTgt spid="1050475"/>
                                        </p:tgtEl>
                                        <p:attrNameLst>
                                          <p:attrName>style.visibility</p:attrName>
                                        </p:attrNameLst>
                                      </p:cBhvr>
                                      <p:to>
                                        <p:strVal val="visible"/>
                                      </p:to>
                                    </p:set>
                                    <p:anim calcmode="lin" valueType="num">
                                      <p:cBhvr additive="base">
                                        <p:cTn dur="1000" fill="hold" id="11"/>
                                        <p:tgtEl>
                                          <p:spTgt spid="1050475"/>
                                        </p:tgtEl>
                                        <p:attrNameLst>
                                          <p:attrName>ppt_x</p:attrName>
                                        </p:attrNameLst>
                                      </p:cBhvr>
                                      <p:tavLst>
                                        <p:tav tm="0">
                                          <p:val>
                                            <p:strVal val="1+#ppt_w/2"/>
                                          </p:val>
                                        </p:tav>
                                        <p:tav tm="100000">
                                          <p:val>
                                            <p:strVal val="#ppt_x"/>
                                          </p:val>
                                        </p:tav>
                                      </p:tavLst>
                                    </p:anim>
                                    <p:anim calcmode="lin" valueType="num">
                                      <p:cBhvr additive="base">
                                        <p:cTn dur="1000" fill="hold" id="12"/>
                                        <p:tgtEl>
                                          <p:spTgt spid="1050475"/>
                                        </p:tgtEl>
                                        <p:attrNameLst>
                                          <p:attrName>ppt_y</p:attrName>
                                        </p:attrNameLst>
                                      </p:cBhvr>
                                      <p:tavLst>
                                        <p:tav tm="0">
                                          <p:val>
                                            <p:strVal val="#ppt_y"/>
                                          </p:val>
                                        </p:tav>
                                        <p:tav tm="100000">
                                          <p:val>
                                            <p:strVal val="#ppt_y"/>
                                          </p:val>
                                        </p:tav>
                                      </p:tavLst>
                                    </p:anim>
                                  </p:childTnLst>
                                </p:cTn>
                              </p:par>
                              <p:par>
                                <p:cTn fill="hold" grpId="0" id="13" nodeType="withEffect" presetClass="entr" presetID="14" presetSubtype="10">
                                  <p:stCondLst>
                                    <p:cond delay="500"/>
                                  </p:stCondLst>
                                  <p:childTnLst>
                                    <p:set>
                                      <p:cBhvr>
                                        <p:cTn dur="1" fill="hold" id="14">
                                          <p:stCondLst>
                                            <p:cond delay="0"/>
                                          </p:stCondLst>
                                        </p:cTn>
                                        <p:tgtEl>
                                          <p:spTgt spid="1050471"/>
                                        </p:tgtEl>
                                        <p:attrNameLst>
                                          <p:attrName>style.visibility</p:attrName>
                                        </p:attrNameLst>
                                      </p:cBhvr>
                                      <p:to>
                                        <p:strVal val="visible"/>
                                      </p:to>
                                    </p:set>
                                    <p:animEffect transition="in" filter="randombar(horizontal)">
                                      <p:cBhvr>
                                        <p:cTn dur="500" id="15"/>
                                        <p:tgtEl>
                                          <p:spTgt spid="1050471"/>
                                        </p:tgtEl>
                                      </p:cBhvr>
                                    </p:animEffect>
                                  </p:childTnLst>
                                </p:cTn>
                              </p:par>
                              <p:par>
                                <p:cTn accel="100000" fill="hold" grpId="0" id="16" nodeType="withEffect" presetClass="entr" presetID="2" presetSubtype="2">
                                  <p:stCondLst>
                                    <p:cond delay="250"/>
                                  </p:stCondLst>
                                  <p:childTnLst>
                                    <p:set>
                                      <p:cBhvr>
                                        <p:cTn dur="1" fill="hold" id="17">
                                          <p:stCondLst>
                                            <p:cond delay="0"/>
                                          </p:stCondLst>
                                        </p:cTn>
                                        <p:tgtEl>
                                          <p:spTgt spid="1050477"/>
                                        </p:tgtEl>
                                        <p:attrNameLst>
                                          <p:attrName>style.visibility</p:attrName>
                                        </p:attrNameLst>
                                      </p:cBhvr>
                                      <p:to>
                                        <p:strVal val="visible"/>
                                      </p:to>
                                    </p:set>
                                    <p:anim calcmode="lin" valueType="num">
                                      <p:cBhvr additive="base">
                                        <p:cTn dur="750" fill="hold" id="18"/>
                                        <p:tgtEl>
                                          <p:spTgt spid="1050477"/>
                                        </p:tgtEl>
                                        <p:attrNameLst>
                                          <p:attrName>ppt_x</p:attrName>
                                        </p:attrNameLst>
                                      </p:cBhvr>
                                      <p:tavLst>
                                        <p:tav tm="0">
                                          <p:val>
                                            <p:strVal val="1+#ppt_w/2"/>
                                          </p:val>
                                        </p:tav>
                                        <p:tav tm="100000">
                                          <p:val>
                                            <p:strVal val="#ppt_x"/>
                                          </p:val>
                                        </p:tav>
                                      </p:tavLst>
                                    </p:anim>
                                    <p:anim calcmode="lin" valueType="num">
                                      <p:cBhvr additive="base">
                                        <p:cTn dur="750" fill="hold" id="19"/>
                                        <p:tgtEl>
                                          <p:spTgt spid="1050477"/>
                                        </p:tgtEl>
                                        <p:attrNameLst>
                                          <p:attrName>ppt_y</p:attrName>
                                        </p:attrNameLst>
                                      </p:cBhvr>
                                      <p:tavLst>
                                        <p:tav tm="0">
                                          <p:val>
                                            <p:strVal val="#ppt_y"/>
                                          </p:val>
                                        </p:tav>
                                        <p:tav tm="100000">
                                          <p:val>
                                            <p:strVal val="#ppt_y"/>
                                          </p:val>
                                        </p:tav>
                                      </p:tavLst>
                                    </p:anim>
                                  </p:childTnLst>
                                </p:cTn>
                              </p:par>
                              <p:par>
                                <p:cTn accel="100000" fill="hold" grpId="0" id="20" nodeType="withEffect" presetClass="entr" presetID="2" presetSubtype="2">
                                  <p:stCondLst>
                                    <p:cond delay="250"/>
                                  </p:stCondLst>
                                  <p:childTnLst>
                                    <p:set>
                                      <p:cBhvr>
                                        <p:cTn dur="1" fill="hold" id="21">
                                          <p:stCondLst>
                                            <p:cond delay="0"/>
                                          </p:stCondLst>
                                        </p:cTn>
                                        <p:tgtEl>
                                          <p:spTgt spid="1050476"/>
                                        </p:tgtEl>
                                        <p:attrNameLst>
                                          <p:attrName>style.visibility</p:attrName>
                                        </p:attrNameLst>
                                      </p:cBhvr>
                                      <p:to>
                                        <p:strVal val="visible"/>
                                      </p:to>
                                    </p:set>
                                    <p:anim calcmode="lin" valueType="num">
                                      <p:cBhvr additive="base">
                                        <p:cTn dur="750" fill="hold" id="22"/>
                                        <p:tgtEl>
                                          <p:spTgt spid="1050476"/>
                                        </p:tgtEl>
                                        <p:attrNameLst>
                                          <p:attrName>ppt_x</p:attrName>
                                        </p:attrNameLst>
                                      </p:cBhvr>
                                      <p:tavLst>
                                        <p:tav tm="0">
                                          <p:val>
                                            <p:strVal val="1+#ppt_w/2"/>
                                          </p:val>
                                        </p:tav>
                                        <p:tav tm="100000">
                                          <p:val>
                                            <p:strVal val="#ppt_x"/>
                                          </p:val>
                                        </p:tav>
                                      </p:tavLst>
                                    </p:anim>
                                    <p:anim calcmode="lin" valueType="num">
                                      <p:cBhvr additive="base">
                                        <p:cTn dur="750" fill="hold" id="23"/>
                                        <p:tgtEl>
                                          <p:spTgt spid="1050476"/>
                                        </p:tgtEl>
                                        <p:attrNameLst>
                                          <p:attrName>ppt_y</p:attrName>
                                        </p:attrNameLst>
                                      </p:cBhvr>
                                      <p:tavLst>
                                        <p:tav tm="0">
                                          <p:val>
                                            <p:strVal val="#ppt_y"/>
                                          </p:val>
                                        </p:tav>
                                        <p:tav tm="100000">
                                          <p:val>
                                            <p:strVal val="#ppt_y"/>
                                          </p:val>
                                        </p:tav>
                                      </p:tavLst>
                                    </p:anim>
                                  </p:childTnLst>
                                </p:cTn>
                              </p:par>
                              <p:par>
                                <p:cTn decel="100000" fill="hold" grpId="0" id="24" nodeType="withEffect" presetClass="entr" presetID="2" presetSubtype="8">
                                  <p:stCondLst>
                                    <p:cond delay="500"/>
                                  </p:stCondLst>
                                  <p:childTnLst>
                                    <p:set>
                                      <p:cBhvr>
                                        <p:cTn dur="1" fill="hold" id="25">
                                          <p:stCondLst>
                                            <p:cond delay="0"/>
                                          </p:stCondLst>
                                        </p:cTn>
                                        <p:tgtEl>
                                          <p:spTgt spid="1050472"/>
                                        </p:tgtEl>
                                        <p:attrNameLst>
                                          <p:attrName>style.visibility</p:attrName>
                                        </p:attrNameLst>
                                      </p:cBhvr>
                                      <p:to>
                                        <p:strVal val="visible"/>
                                      </p:to>
                                    </p:set>
                                    <p:anim calcmode="lin" valueType="num">
                                      <p:cBhvr additive="base">
                                        <p:cTn dur="2000" fill="hold" id="26"/>
                                        <p:tgtEl>
                                          <p:spTgt spid="1050472"/>
                                        </p:tgtEl>
                                        <p:attrNameLst>
                                          <p:attrName>ppt_x</p:attrName>
                                        </p:attrNameLst>
                                      </p:cBhvr>
                                      <p:tavLst>
                                        <p:tav tm="0">
                                          <p:val>
                                            <p:strVal val="0-#ppt_w/2"/>
                                          </p:val>
                                        </p:tav>
                                        <p:tav tm="100000">
                                          <p:val>
                                            <p:strVal val="#ppt_x"/>
                                          </p:val>
                                        </p:tav>
                                      </p:tavLst>
                                    </p:anim>
                                    <p:anim calcmode="lin" valueType="num">
                                      <p:cBhvr additive="base">
                                        <p:cTn dur="2000" fill="hold" id="27"/>
                                        <p:tgtEl>
                                          <p:spTgt spid="1050472"/>
                                        </p:tgtEl>
                                        <p:attrNameLst>
                                          <p:attrName>ppt_y</p:attrName>
                                        </p:attrNameLst>
                                      </p:cBhvr>
                                      <p:tavLst>
                                        <p:tav tm="0">
                                          <p:val>
                                            <p:strVal val="#ppt_y"/>
                                          </p:val>
                                        </p:tav>
                                        <p:tav tm="100000">
                                          <p:val>
                                            <p:strVal val="#ppt_y"/>
                                          </p:val>
                                        </p:tav>
                                      </p:tavLst>
                                    </p:anim>
                                  </p:childTnLst>
                                </p:cTn>
                              </p:par>
                              <p:par>
                                <p:cTn decel="100000" fill="hold" grpId="0" id="28" nodeType="withEffect" presetClass="entr" presetID="2" presetSubtype="2">
                                  <p:stCondLst>
                                    <p:cond delay="500"/>
                                  </p:stCondLst>
                                  <p:childTnLst>
                                    <p:set>
                                      <p:cBhvr>
                                        <p:cTn dur="1" fill="hold" id="29">
                                          <p:stCondLst>
                                            <p:cond delay="0"/>
                                          </p:stCondLst>
                                        </p:cTn>
                                        <p:tgtEl>
                                          <p:spTgt spid="1050473"/>
                                        </p:tgtEl>
                                        <p:attrNameLst>
                                          <p:attrName>style.visibility</p:attrName>
                                        </p:attrNameLst>
                                      </p:cBhvr>
                                      <p:to>
                                        <p:strVal val="visible"/>
                                      </p:to>
                                    </p:set>
                                    <p:anim calcmode="lin" valueType="num">
                                      <p:cBhvr additive="base">
                                        <p:cTn dur="2000" fill="hold" id="30"/>
                                        <p:tgtEl>
                                          <p:spTgt spid="1050473"/>
                                        </p:tgtEl>
                                        <p:attrNameLst>
                                          <p:attrName>ppt_x</p:attrName>
                                        </p:attrNameLst>
                                      </p:cBhvr>
                                      <p:tavLst>
                                        <p:tav tm="0">
                                          <p:val>
                                            <p:strVal val="1+#ppt_w/2"/>
                                          </p:val>
                                        </p:tav>
                                        <p:tav tm="100000">
                                          <p:val>
                                            <p:strVal val="#ppt_x"/>
                                          </p:val>
                                        </p:tav>
                                      </p:tavLst>
                                    </p:anim>
                                    <p:anim calcmode="lin" valueType="num">
                                      <p:cBhvr additive="base">
                                        <p:cTn dur="2000" fill="hold" id="31"/>
                                        <p:tgtEl>
                                          <p:spTgt spid="1050473"/>
                                        </p:tgtEl>
                                        <p:attrNameLst>
                                          <p:attrName>ppt_y</p:attrName>
                                        </p:attrNameLst>
                                      </p:cBhvr>
                                      <p:tavLst>
                                        <p:tav tm="0">
                                          <p:val>
                                            <p:strVal val="#ppt_y"/>
                                          </p:val>
                                        </p:tav>
                                        <p:tav tm="100000">
                                          <p:val>
                                            <p:strVal val="#ppt_y"/>
                                          </p:val>
                                        </p:tav>
                                      </p:tavLst>
                                    </p:anim>
                                  </p:childTnLst>
                                </p:cTn>
                              </p:par>
                              <p:par>
                                <p:cTn decel="100000" fill="hold" grpId="0" id="32" nodeType="withEffect" presetClass="entr" presetID="2" presetSubtype="3">
                                  <p:stCondLst>
                                    <p:cond delay="250"/>
                                  </p:stCondLst>
                                  <p:iterate type="lt">
                                    <p:tmPct val="5000"/>
                                  </p:iterate>
                                  <p:childTnLst>
                                    <p:set>
                                      <p:cBhvr>
                                        <p:cTn dur="1" fill="hold" id="33">
                                          <p:stCondLst>
                                            <p:cond delay="0"/>
                                          </p:stCondLst>
                                        </p:cTn>
                                        <p:tgtEl>
                                          <p:spTgt spid="1050480">
                                            <p:txEl>
                                              <p:pRg st="0" end="0"/>
                                            </p:txEl>
                                          </p:spTgt>
                                        </p:tgtEl>
                                        <p:attrNameLst>
                                          <p:attrName>style.visibility</p:attrName>
                                        </p:attrNameLst>
                                      </p:cBhvr>
                                      <p:to>
                                        <p:strVal val="visible"/>
                                      </p:to>
                                    </p:set>
                                    <p:anim calcmode="lin" valueType="num">
                                      <p:cBhvr additive="base">
                                        <p:cTn dur="750" fill="hold" id="34"/>
                                        <p:tgtEl>
                                          <p:spTgt spid="1050480">
                                            <p:txEl>
                                              <p:pRg st="0" end="0"/>
                                            </p:txEl>
                                          </p:spTgt>
                                        </p:tgtEl>
                                        <p:attrNameLst>
                                          <p:attrName>ppt_x</p:attrName>
                                        </p:attrNameLst>
                                      </p:cBhvr>
                                      <p:tavLst>
                                        <p:tav tm="0">
                                          <p:val>
                                            <p:strVal val="1+#ppt_w/2"/>
                                          </p:val>
                                        </p:tav>
                                        <p:tav tm="100000">
                                          <p:val>
                                            <p:strVal val="#ppt_x"/>
                                          </p:val>
                                        </p:tav>
                                      </p:tavLst>
                                    </p:anim>
                                    <p:anim calcmode="lin" valueType="num">
                                      <p:cBhvr additive="base">
                                        <p:cTn dur="750" fill="hold" id="35"/>
                                        <p:tgtEl>
                                          <p:spTgt spid="1050480">
                                            <p:txEl>
                                              <p:pRg st="0" end="0"/>
                                            </p:txEl>
                                          </p:spTgt>
                                        </p:tgtEl>
                                        <p:attrNameLst>
                                          <p:attrName>ppt_y</p:attrName>
                                        </p:attrNameLst>
                                      </p:cBhvr>
                                      <p:tavLst>
                                        <p:tav tm="0">
                                          <p:val>
                                            <p:strVal val="0-#ppt_h/2"/>
                                          </p:val>
                                        </p:tav>
                                        <p:tav tm="100000">
                                          <p:val>
                                            <p:strVal val="#ppt_y"/>
                                          </p:val>
                                        </p:tav>
                                      </p:tavLst>
                                    </p:anim>
                                  </p:childTnLst>
                                </p:cTn>
                              </p:par>
                              <p:par>
                                <p:cTn decel="100000" fill="hold" grpId="0" id="36" nodeType="withEffect" presetClass="entr" presetID="2" presetSubtype="9">
                                  <p:stCondLst>
                                    <p:cond delay="750"/>
                                  </p:stCondLst>
                                  <p:iterate type="wd">
                                    <p:tmPct val="10000"/>
                                  </p:iterate>
                                  <p:childTnLst>
                                    <p:set>
                                      <p:cBhvr>
                                        <p:cTn dur="1" fill="hold" id="37">
                                          <p:stCondLst>
                                            <p:cond delay="0"/>
                                          </p:stCondLst>
                                        </p:cTn>
                                        <p:tgtEl>
                                          <p:spTgt spid="1050478"/>
                                        </p:tgtEl>
                                        <p:attrNameLst>
                                          <p:attrName>style.visibility</p:attrName>
                                        </p:attrNameLst>
                                      </p:cBhvr>
                                      <p:to>
                                        <p:strVal val="visible"/>
                                      </p:to>
                                    </p:set>
                                    <p:anim calcmode="lin" valueType="num">
                                      <p:cBhvr additive="base">
                                        <p:cTn dur="1000" fill="hold" id="38"/>
                                        <p:tgtEl>
                                          <p:spTgt spid="1050478"/>
                                        </p:tgtEl>
                                        <p:attrNameLst>
                                          <p:attrName>ppt_x</p:attrName>
                                        </p:attrNameLst>
                                      </p:cBhvr>
                                      <p:tavLst>
                                        <p:tav tm="0">
                                          <p:val>
                                            <p:strVal val="0-#ppt_w/2"/>
                                          </p:val>
                                        </p:tav>
                                        <p:tav tm="100000">
                                          <p:val>
                                            <p:strVal val="#ppt_x"/>
                                          </p:val>
                                        </p:tav>
                                      </p:tavLst>
                                    </p:anim>
                                    <p:anim calcmode="lin" valueType="num">
                                      <p:cBhvr additive="base">
                                        <p:cTn dur="1000" fill="hold" id="39"/>
                                        <p:tgtEl>
                                          <p:spTgt spid="1050478"/>
                                        </p:tgtEl>
                                        <p:attrNameLst>
                                          <p:attrName>ppt_y</p:attrName>
                                        </p:attrNameLst>
                                      </p:cBhvr>
                                      <p:tavLst>
                                        <p:tav tm="0">
                                          <p:val>
                                            <p:strVal val="0-#ppt_h/2"/>
                                          </p:val>
                                        </p:tav>
                                        <p:tav tm="100000">
                                          <p:val>
                                            <p:strVal val="#ppt_y"/>
                                          </p:val>
                                        </p:tav>
                                      </p:tavLst>
                                    </p:anim>
                                  </p:childTnLst>
                                </p:cTn>
                              </p:par>
                              <p:par>
                                <p:cTn decel="100000" fill="hold" grpId="0" id="40" nodeType="withEffect" presetClass="entr" presetID="2" presetSubtype="2">
                                  <p:stCondLst>
                                    <p:cond delay="1250"/>
                                  </p:stCondLst>
                                  <p:childTnLst>
                                    <p:set>
                                      <p:cBhvr>
                                        <p:cTn dur="1" fill="hold" id="41">
                                          <p:stCondLst>
                                            <p:cond delay="0"/>
                                          </p:stCondLst>
                                        </p:cTn>
                                        <p:tgtEl>
                                          <p:spTgt spid="1050481"/>
                                        </p:tgtEl>
                                        <p:attrNameLst>
                                          <p:attrName>style.visibility</p:attrName>
                                        </p:attrNameLst>
                                      </p:cBhvr>
                                      <p:to>
                                        <p:strVal val="visible"/>
                                      </p:to>
                                    </p:set>
                                    <p:anim calcmode="lin" valueType="num">
                                      <p:cBhvr additive="base">
                                        <p:cTn dur="750" fill="hold" id="42"/>
                                        <p:tgtEl>
                                          <p:spTgt spid="1050481"/>
                                        </p:tgtEl>
                                        <p:attrNameLst>
                                          <p:attrName>ppt_x</p:attrName>
                                        </p:attrNameLst>
                                      </p:cBhvr>
                                      <p:tavLst>
                                        <p:tav tm="0">
                                          <p:val>
                                            <p:strVal val="1+#ppt_w/2"/>
                                          </p:val>
                                        </p:tav>
                                        <p:tav tm="100000">
                                          <p:val>
                                            <p:strVal val="#ppt_x"/>
                                          </p:val>
                                        </p:tav>
                                      </p:tavLst>
                                    </p:anim>
                                    <p:anim calcmode="lin" valueType="num">
                                      <p:cBhvr additive="base">
                                        <p:cTn dur="750" fill="hold" id="43"/>
                                        <p:tgtEl>
                                          <p:spTgt spid="1050481"/>
                                        </p:tgtEl>
                                        <p:attrNameLst>
                                          <p:attrName>ppt_y</p:attrName>
                                        </p:attrNameLst>
                                      </p:cBhvr>
                                      <p:tavLst>
                                        <p:tav tm="0">
                                          <p:val>
                                            <p:strVal val="#ppt_y"/>
                                          </p:val>
                                        </p:tav>
                                        <p:tav tm="100000">
                                          <p:val>
                                            <p:strVal val="#ppt_y"/>
                                          </p:val>
                                        </p:tav>
                                      </p:tavLst>
                                    </p:anim>
                                  </p:childTnLst>
                                </p:cTn>
                              </p:par>
                              <p:par>
                                <p:cTn fill="hold" grpId="0" id="44" nodeType="withEffect" presetClass="entr" presetID="22" presetSubtype="8">
                                  <p:stCondLst>
                                    <p:cond delay="1500"/>
                                  </p:stCondLst>
                                  <p:childTnLst>
                                    <p:set>
                                      <p:cBhvr>
                                        <p:cTn dur="1" fill="hold" id="45">
                                          <p:stCondLst>
                                            <p:cond delay="0"/>
                                          </p:stCondLst>
                                        </p:cTn>
                                        <p:tgtEl>
                                          <p:spTgt spid="1050479">
                                            <p:txEl>
                                              <p:pRg st="0" end="0"/>
                                            </p:txEl>
                                          </p:spTgt>
                                        </p:tgtEl>
                                        <p:attrNameLst>
                                          <p:attrName>style.visibility</p:attrName>
                                        </p:attrNameLst>
                                      </p:cBhvr>
                                      <p:to>
                                        <p:strVal val="visible"/>
                                      </p:to>
                                    </p:set>
                                    <p:animEffect transition="in" filter="wipe(left)">
                                      <p:cBhvr>
                                        <p:cTn dur="500" id="46"/>
                                        <p:tgtEl>
                                          <p:spTgt spid="10504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471" grpId="0" animBg="1"/>
      <p:bldP spid="1050472" grpId="0" animBg="1">
        <p:tmplLst>
          <p:tmpl>
            <p:tnLst>
              <p:par>
                <p:cTn decel="100000" fill="hold" nodeType="withEffect" presetClass="entr" presetID="2" presetSubtype="8">
                  <p:stCondLst>
                    <p:cond delay="500"/>
                  </p:stCondLst>
                  <p:childTnLst>
                    <p:set>
                      <p:cBhvr>
                        <p:cTn dur="1" fill="hold">
                          <p:stCondLst>
                            <p:cond delay="0"/>
                          </p:stCondLst>
                        </p:cTn>
                        <p:tgtEl>
                          <p:spTgt spid="1050472"/>
                        </p:tgtEl>
                        <p:attrNameLst>
                          <p:attrName>style.visibility</p:attrName>
                        </p:attrNameLst>
                      </p:cBhvr>
                      <p:to>
                        <p:strVal val="visible"/>
                      </p:to>
                    </p:set>
                    <p:anim calcmode="lin" valueType="num">
                      <p:cBhvr additive="base">
                        <p:cTn dur="2000" fill="hold"/>
                        <p:tgtEl>
                          <p:spTgt spid="1050472"/>
                        </p:tgtEl>
                        <p:attrNameLst>
                          <p:attrName>ppt_x</p:attrName>
                        </p:attrNameLst>
                      </p:cBhvr>
                      <p:tavLst>
                        <p:tav tm="0">
                          <p:val>
                            <p:strVal val="0-#ppt_w/2"/>
                          </p:val>
                        </p:tav>
                        <p:tav tm="100000">
                          <p:val>
                            <p:strVal val="#ppt_x"/>
                          </p:val>
                        </p:tav>
                      </p:tavLst>
                    </p:anim>
                    <p:anim calcmode="lin" valueType="num">
                      <p:cBhvr additive="base">
                        <p:cTn dur="2000" fill="hold"/>
                        <p:tgtEl>
                          <p:spTgt spid="1050472"/>
                        </p:tgtEl>
                        <p:attrNameLst>
                          <p:attrName>ppt_y</p:attrName>
                        </p:attrNameLst>
                      </p:cBhvr>
                      <p:tavLst>
                        <p:tav tm="0">
                          <p:val>
                            <p:strVal val="#ppt_y"/>
                          </p:val>
                        </p:tav>
                        <p:tav tm="100000">
                          <p:val>
                            <p:strVal val="#ppt_y"/>
                          </p:val>
                        </p:tav>
                      </p:tavLst>
                    </p:anim>
                  </p:childTnLst>
                </p:cTn>
              </p:par>
            </p:tnLst>
          </p:tmpl>
        </p:tmplLst>
      </p:bldP>
      <p:bldP spid="1050473" grpId="0" animBg="1">
        <p:tmplLst>
          <p:tmpl>
            <p:tnLst>
              <p:par>
                <p:cTn decel="100000" fill="hold" nodeType="withEffect" presetClass="entr" presetID="2" presetSubtype="2">
                  <p:stCondLst>
                    <p:cond delay="500"/>
                  </p:stCondLst>
                  <p:childTnLst>
                    <p:set>
                      <p:cBhvr>
                        <p:cTn dur="1" fill="hold">
                          <p:stCondLst>
                            <p:cond delay="0"/>
                          </p:stCondLst>
                        </p:cTn>
                        <p:tgtEl>
                          <p:spTgt spid="1050473"/>
                        </p:tgtEl>
                        <p:attrNameLst>
                          <p:attrName>style.visibility</p:attrName>
                        </p:attrNameLst>
                      </p:cBhvr>
                      <p:to>
                        <p:strVal val="visible"/>
                      </p:to>
                    </p:set>
                    <p:anim calcmode="lin" valueType="num">
                      <p:cBhvr additive="base">
                        <p:cTn dur="2000" fill="hold"/>
                        <p:tgtEl>
                          <p:spTgt spid="1050473"/>
                        </p:tgtEl>
                        <p:attrNameLst>
                          <p:attrName>ppt_x</p:attrName>
                        </p:attrNameLst>
                      </p:cBhvr>
                      <p:tavLst>
                        <p:tav tm="0">
                          <p:val>
                            <p:strVal val="1+#ppt_w/2"/>
                          </p:val>
                        </p:tav>
                        <p:tav tm="100000">
                          <p:val>
                            <p:strVal val="#ppt_x"/>
                          </p:val>
                        </p:tav>
                      </p:tavLst>
                    </p:anim>
                    <p:anim calcmode="lin" valueType="num">
                      <p:cBhvr additive="base">
                        <p:cTn dur="2000" fill="hold"/>
                        <p:tgtEl>
                          <p:spTgt spid="1050473"/>
                        </p:tgtEl>
                        <p:attrNameLst>
                          <p:attrName>ppt_y</p:attrName>
                        </p:attrNameLst>
                      </p:cBhvr>
                      <p:tavLst>
                        <p:tav tm="0">
                          <p:val>
                            <p:strVal val="#ppt_y"/>
                          </p:val>
                        </p:tav>
                        <p:tav tm="100000">
                          <p:val>
                            <p:strVal val="#ppt_y"/>
                          </p:val>
                        </p:tav>
                      </p:tavLst>
                    </p:anim>
                  </p:childTnLst>
                </p:cTn>
              </p:par>
            </p:tnLst>
          </p:tmpl>
        </p:tmplLst>
      </p:bldP>
      <p:bldP spid="1050474" grpId="0" animBg="1">
        <p:tmplLst>
          <p:tmpl>
            <p:tnLst>
              <p:par>
                <p:cTn decel="100000" fill="hold" nodeType="afterEffect" presetClass="entr" presetID="2" presetSubtype="8">
                  <p:stCondLst>
                    <p:cond delay="0"/>
                  </p:stCondLst>
                  <p:childTnLst>
                    <p:set>
                      <p:cBhvr>
                        <p:cTn dur="1" fill="hold">
                          <p:stCondLst>
                            <p:cond delay="0"/>
                          </p:stCondLst>
                        </p:cTn>
                        <p:tgtEl>
                          <p:spTgt spid="1050474"/>
                        </p:tgtEl>
                        <p:attrNameLst>
                          <p:attrName>style.visibility</p:attrName>
                        </p:attrNameLst>
                      </p:cBhvr>
                      <p:to>
                        <p:strVal val="visible"/>
                      </p:to>
                    </p:set>
                    <p:anim calcmode="lin" valueType="num">
                      <p:cBhvr additive="base">
                        <p:cTn dur="1000" fill="hold"/>
                        <p:tgtEl>
                          <p:spTgt spid="1050474"/>
                        </p:tgtEl>
                        <p:attrNameLst>
                          <p:attrName>ppt_x</p:attrName>
                        </p:attrNameLst>
                      </p:cBhvr>
                      <p:tavLst>
                        <p:tav tm="0">
                          <p:val>
                            <p:strVal val="0-#ppt_w/2"/>
                          </p:val>
                        </p:tav>
                        <p:tav tm="100000">
                          <p:val>
                            <p:strVal val="#ppt_x"/>
                          </p:val>
                        </p:tav>
                      </p:tavLst>
                    </p:anim>
                    <p:anim calcmode="lin" valueType="num">
                      <p:cBhvr additive="base">
                        <p:cTn dur="1000" fill="hold"/>
                        <p:tgtEl>
                          <p:spTgt spid="1050474"/>
                        </p:tgtEl>
                        <p:attrNameLst>
                          <p:attrName>ppt_y</p:attrName>
                        </p:attrNameLst>
                      </p:cBhvr>
                      <p:tavLst>
                        <p:tav tm="0">
                          <p:val>
                            <p:strVal val="#ppt_y"/>
                          </p:val>
                        </p:tav>
                        <p:tav tm="100000">
                          <p:val>
                            <p:strVal val="#ppt_y"/>
                          </p:val>
                        </p:tav>
                      </p:tavLst>
                    </p:anim>
                  </p:childTnLst>
                </p:cTn>
              </p:par>
            </p:tnLst>
          </p:tmpl>
        </p:tmplLst>
      </p:bldP>
      <p:bldP spid="1050475" grpId="0" animBg="1">
        <p:tmplLst>
          <p:tmpl>
            <p:tnLst>
              <p:par>
                <p:cTn decel="100000" fill="hold" nodeType="withEffect" presetClass="entr" presetID="2" presetSubtype="2">
                  <p:stCondLst>
                    <p:cond delay="0"/>
                  </p:stCondLst>
                  <p:childTnLst>
                    <p:set>
                      <p:cBhvr>
                        <p:cTn dur="1" fill="hold">
                          <p:stCondLst>
                            <p:cond delay="0"/>
                          </p:stCondLst>
                        </p:cTn>
                        <p:tgtEl>
                          <p:spTgt spid="1050475"/>
                        </p:tgtEl>
                        <p:attrNameLst>
                          <p:attrName>style.visibility</p:attrName>
                        </p:attrNameLst>
                      </p:cBhvr>
                      <p:to>
                        <p:strVal val="visible"/>
                      </p:to>
                    </p:set>
                    <p:anim calcmode="lin" valueType="num">
                      <p:cBhvr additive="base">
                        <p:cTn dur="1000" fill="hold"/>
                        <p:tgtEl>
                          <p:spTgt spid="1050475"/>
                        </p:tgtEl>
                        <p:attrNameLst>
                          <p:attrName>ppt_x</p:attrName>
                        </p:attrNameLst>
                      </p:cBhvr>
                      <p:tavLst>
                        <p:tav tm="0">
                          <p:val>
                            <p:strVal val="1+#ppt_w/2"/>
                          </p:val>
                        </p:tav>
                        <p:tav tm="100000">
                          <p:val>
                            <p:strVal val="#ppt_x"/>
                          </p:val>
                        </p:tav>
                      </p:tavLst>
                    </p:anim>
                    <p:anim calcmode="lin" valueType="num">
                      <p:cBhvr additive="base">
                        <p:cTn dur="1000" fill="hold"/>
                        <p:tgtEl>
                          <p:spTgt spid="1050475"/>
                        </p:tgtEl>
                        <p:attrNameLst>
                          <p:attrName>ppt_y</p:attrName>
                        </p:attrNameLst>
                      </p:cBhvr>
                      <p:tavLst>
                        <p:tav tm="0">
                          <p:val>
                            <p:strVal val="#ppt_y"/>
                          </p:val>
                        </p:tav>
                        <p:tav tm="100000">
                          <p:val>
                            <p:strVal val="#ppt_y"/>
                          </p:val>
                        </p:tav>
                      </p:tavLst>
                    </p:anim>
                  </p:childTnLst>
                </p:cTn>
              </p:par>
            </p:tnLst>
          </p:tmpl>
        </p:tmplLst>
      </p:bldP>
      <p:bldP spid="1050476" grpId="0" animBg="1">
        <p:tmplLst>
          <p:tmpl>
            <p:tnLst>
              <p:par>
                <p:cTn accel="100000" fill="hold" nodeType="withEffect" presetClass="entr" presetID="2" presetSubtype="2">
                  <p:stCondLst>
                    <p:cond delay="250"/>
                  </p:stCondLst>
                  <p:childTnLst>
                    <p:set>
                      <p:cBhvr>
                        <p:cTn dur="1" fill="hold">
                          <p:stCondLst>
                            <p:cond delay="0"/>
                          </p:stCondLst>
                        </p:cTn>
                        <p:tgtEl>
                          <p:spTgt spid="1050476"/>
                        </p:tgtEl>
                        <p:attrNameLst>
                          <p:attrName>style.visibility</p:attrName>
                        </p:attrNameLst>
                      </p:cBhvr>
                      <p:to>
                        <p:strVal val="visible"/>
                      </p:to>
                    </p:set>
                    <p:anim calcmode="lin" valueType="num">
                      <p:cBhvr additive="base">
                        <p:cTn dur="750" fill="hold"/>
                        <p:tgtEl>
                          <p:spTgt spid="1050476"/>
                        </p:tgtEl>
                        <p:attrNameLst>
                          <p:attrName>ppt_x</p:attrName>
                        </p:attrNameLst>
                      </p:cBhvr>
                      <p:tavLst>
                        <p:tav tm="0">
                          <p:val>
                            <p:strVal val="1+#ppt_w/2"/>
                          </p:val>
                        </p:tav>
                        <p:tav tm="100000">
                          <p:val>
                            <p:strVal val="#ppt_x"/>
                          </p:val>
                        </p:tav>
                      </p:tavLst>
                    </p:anim>
                    <p:anim calcmode="lin" valueType="num">
                      <p:cBhvr additive="base">
                        <p:cTn dur="750" fill="hold"/>
                        <p:tgtEl>
                          <p:spTgt spid="1050476"/>
                        </p:tgtEl>
                        <p:attrNameLst>
                          <p:attrName>ppt_y</p:attrName>
                        </p:attrNameLst>
                      </p:cBhvr>
                      <p:tavLst>
                        <p:tav tm="0">
                          <p:val>
                            <p:strVal val="#ppt_y"/>
                          </p:val>
                        </p:tav>
                        <p:tav tm="100000">
                          <p:val>
                            <p:strVal val="#ppt_y"/>
                          </p:val>
                        </p:tav>
                      </p:tavLst>
                    </p:anim>
                  </p:childTnLst>
                </p:cTn>
              </p:par>
            </p:tnLst>
          </p:tmpl>
        </p:tmplLst>
      </p:bldP>
      <p:bldP spid="1050477" grpId="0" animBg="1">
        <p:tmplLst>
          <p:tmpl>
            <p:tnLst>
              <p:par>
                <p:cTn accel="100000" fill="hold" nodeType="withEffect" presetClass="entr" presetID="2" presetSubtype="2">
                  <p:stCondLst>
                    <p:cond delay="250"/>
                  </p:stCondLst>
                  <p:childTnLst>
                    <p:set>
                      <p:cBhvr>
                        <p:cTn dur="1" fill="hold">
                          <p:stCondLst>
                            <p:cond delay="0"/>
                          </p:stCondLst>
                        </p:cTn>
                        <p:tgtEl>
                          <p:spTgt spid="1050477"/>
                        </p:tgtEl>
                        <p:attrNameLst>
                          <p:attrName>style.visibility</p:attrName>
                        </p:attrNameLst>
                      </p:cBhvr>
                      <p:to>
                        <p:strVal val="visible"/>
                      </p:to>
                    </p:set>
                    <p:anim calcmode="lin" valueType="num">
                      <p:cBhvr additive="base">
                        <p:cTn dur="750" fill="hold"/>
                        <p:tgtEl>
                          <p:spTgt spid="1050477"/>
                        </p:tgtEl>
                        <p:attrNameLst>
                          <p:attrName>ppt_x</p:attrName>
                        </p:attrNameLst>
                      </p:cBhvr>
                      <p:tavLst>
                        <p:tav tm="0">
                          <p:val>
                            <p:strVal val="1+#ppt_w/2"/>
                          </p:val>
                        </p:tav>
                        <p:tav tm="100000">
                          <p:val>
                            <p:strVal val="#ppt_x"/>
                          </p:val>
                        </p:tav>
                      </p:tavLst>
                    </p:anim>
                    <p:anim calcmode="lin" valueType="num">
                      <p:cBhvr additive="base">
                        <p:cTn dur="750" fill="hold"/>
                        <p:tgtEl>
                          <p:spTgt spid="1050477"/>
                        </p:tgtEl>
                        <p:attrNameLst>
                          <p:attrName>ppt_y</p:attrName>
                        </p:attrNameLst>
                      </p:cBhvr>
                      <p:tavLst>
                        <p:tav tm="0">
                          <p:val>
                            <p:strVal val="#ppt_y"/>
                          </p:val>
                        </p:tav>
                        <p:tav tm="100000">
                          <p:val>
                            <p:strVal val="#ppt_y"/>
                          </p:val>
                        </p:tav>
                      </p:tavLst>
                    </p:anim>
                  </p:childTnLst>
                </p:cTn>
              </p:par>
            </p:tnLst>
          </p:tmpl>
        </p:tmplLst>
      </p:bldP>
      <p:bldP spid="1050478" grpId="0"/>
      <p:bldP spid="1050479" grpId="0" build="p">
        <p:tmplLst>
          <p:tmpl lvl="1">
            <p:tnLst>
              <p:par>
                <p:cTn fill="hold" nodeType="withEffect" presetClass="entr" presetID="22" presetSubtype="8">
                  <p:stCondLst>
                    <p:cond delay="1500"/>
                  </p:stCondLst>
                  <p:childTnLst>
                    <p:set>
                      <p:cBhvr>
                        <p:cTn dur="1" fill="hold">
                          <p:stCondLst>
                            <p:cond delay="0"/>
                          </p:stCondLst>
                        </p:cTn>
                        <p:tgtEl>
                          <p:spTgt spid="1050479"/>
                        </p:tgtEl>
                        <p:attrNameLst>
                          <p:attrName>style.visibility</p:attrName>
                        </p:attrNameLst>
                      </p:cBhvr>
                      <p:to>
                        <p:strVal val="visible"/>
                      </p:to>
                    </p:set>
                    <p:animEffect transition="in" filter="wipe(left)">
                      <p:cBhvr>
                        <p:cTn dur="500"/>
                        <p:tgtEl>
                          <p:spTgt spid="1050479"/>
                        </p:tgtEl>
                      </p:cBhvr>
                    </p:animEffect>
                  </p:childTnLst>
                </p:cTn>
              </p:par>
            </p:tnLst>
          </p:tmpl>
        </p:tmplLst>
      </p:bldP>
      <p:bldP spid="1050480" grpId="0" build="p">
        <p:tmplLst>
          <p:tmpl lvl="1">
            <p:tnLst>
              <p:par>
                <p:cTn decel="100000" fill="hold" nodeType="withEffect" presetClass="entr" presetID="2" presetSubtype="3">
                  <p:stCondLst>
                    <p:cond delay="250"/>
                  </p:stCondLst>
                  <p:iterate type="lt">
                    <p:tmPct val="5000"/>
                  </p:iterate>
                  <p:childTnLst>
                    <p:set>
                      <p:cBhvr>
                        <p:cTn dur="1" fill="hold">
                          <p:stCondLst>
                            <p:cond delay="0"/>
                          </p:stCondLst>
                        </p:cTn>
                        <p:tgtEl>
                          <p:spTgt spid="1050480"/>
                        </p:tgtEl>
                        <p:attrNameLst>
                          <p:attrName>style.visibility</p:attrName>
                        </p:attrNameLst>
                      </p:cBhvr>
                      <p:to>
                        <p:strVal val="visible"/>
                      </p:to>
                    </p:set>
                    <p:anim calcmode="lin" valueType="num">
                      <p:cBhvr additive="base">
                        <p:cTn dur="750" fill="hold"/>
                        <p:tgtEl>
                          <p:spTgt spid="1050480"/>
                        </p:tgtEl>
                        <p:attrNameLst>
                          <p:attrName>ppt_x</p:attrName>
                        </p:attrNameLst>
                      </p:cBhvr>
                      <p:tavLst>
                        <p:tav tm="0">
                          <p:val>
                            <p:strVal val="1+#ppt_w/2"/>
                          </p:val>
                        </p:tav>
                        <p:tav tm="100000">
                          <p:val>
                            <p:strVal val="#ppt_x"/>
                          </p:val>
                        </p:tav>
                      </p:tavLst>
                    </p:anim>
                    <p:anim calcmode="lin" valueType="num">
                      <p:cBhvr additive="base">
                        <p:cTn dur="750" fill="hold"/>
                        <p:tgtEl>
                          <p:spTgt spid="1050480"/>
                        </p:tgtEl>
                        <p:attrNameLst>
                          <p:attrName>ppt_y</p:attrName>
                        </p:attrNameLst>
                      </p:cBhvr>
                      <p:tavLst>
                        <p:tav tm="0">
                          <p:val>
                            <p:strVal val="0-#ppt_h/2"/>
                          </p:val>
                        </p:tav>
                        <p:tav tm="100000">
                          <p:val>
                            <p:strVal val="#ppt_y"/>
                          </p:val>
                        </p:tav>
                      </p:tavLst>
                    </p:anim>
                  </p:childTnLst>
                </p:cTn>
              </p:par>
            </p:tnLst>
          </p:tmpl>
        </p:tmplLst>
      </p:bldP>
      <p:bldP spid="1050481" grpId="0" animBg="1">
        <p:tmplLst>
          <p:tmpl>
            <p:tnLst>
              <p:par>
                <p:cTn decel="100000" fill="hold" nodeType="withEffect" presetClass="entr" presetID="2" presetSubtype="2">
                  <p:stCondLst>
                    <p:cond delay="1250"/>
                  </p:stCondLst>
                  <p:childTnLst>
                    <p:set>
                      <p:cBhvr>
                        <p:cTn dur="1" fill="hold">
                          <p:stCondLst>
                            <p:cond delay="0"/>
                          </p:stCondLst>
                        </p:cTn>
                        <p:tgtEl>
                          <p:spTgt spid="1050481"/>
                        </p:tgtEl>
                        <p:attrNameLst>
                          <p:attrName>style.visibility</p:attrName>
                        </p:attrNameLst>
                      </p:cBhvr>
                      <p:to>
                        <p:strVal val="visible"/>
                      </p:to>
                    </p:set>
                    <p:anim calcmode="lin" valueType="num">
                      <p:cBhvr additive="base">
                        <p:cTn dur="750" fill="hold"/>
                        <p:tgtEl>
                          <p:spTgt spid="1050481"/>
                        </p:tgtEl>
                        <p:attrNameLst>
                          <p:attrName>ppt_x</p:attrName>
                        </p:attrNameLst>
                      </p:cBhvr>
                      <p:tavLst>
                        <p:tav tm="0">
                          <p:val>
                            <p:strVal val="1+#ppt_w/2"/>
                          </p:val>
                        </p:tav>
                        <p:tav tm="100000">
                          <p:val>
                            <p:strVal val="#ppt_x"/>
                          </p:val>
                        </p:tav>
                      </p:tavLst>
                    </p:anim>
                    <p:anim calcmode="lin" valueType="num">
                      <p:cBhvr additive="base">
                        <p:cTn dur="750" fill="hold"/>
                        <p:tgtEl>
                          <p:spTgt spid="1050481"/>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ullscreen Image with Caption">
    <p:spTree>
      <p:nvGrpSpPr>
        <p:cNvPr id="263" name=""/>
        <p:cNvGrpSpPr/>
        <p:nvPr/>
      </p:nvGrpSpPr>
      <p:grpSpPr>
        <a:xfrm>
          <a:off x="0" y="0"/>
          <a:ext cx="0" cy="0"/>
          <a:chOff x="0" y="0"/>
          <a:chExt cx="0" cy="0"/>
        </a:xfrm>
      </p:grpSpPr>
      <p:sp>
        <p:nvSpPr>
          <p:cNvPr id="1050324"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altLang="ja-JP" dirty="0" kumimoji="1" lang="en-US"/>
              <a:t>Add an image</a:t>
            </a:r>
            <a:endParaRPr altLang="en-US" dirty="0" kumimoji="1" lang="ja-JP"/>
          </a:p>
        </p:txBody>
      </p:sp>
      <p:sp>
        <p:nvSpPr>
          <p:cNvPr id="1050325" name="タイトル プレースホルダー 1"/>
          <p:cNvSpPr>
            <a:spLocks noGrp="1"/>
          </p:cNvSpPr>
          <p:nvPr>
            <p:ph type="title" hasCustomPrompt="1"/>
          </p:nvPr>
        </p:nvSpPr>
        <p:spPr>
          <a:xfrm>
            <a:off x="-1" y="8563429"/>
            <a:ext cx="9142413" cy="1170617"/>
          </a:xfrm>
          <a:prstGeom prst="rect"/>
          <a:solidFill>
            <a:schemeClr val="tx2">
              <a:alpha val="70000"/>
            </a:schemeClr>
          </a:solidFill>
        </p:spPr>
        <p:txBody>
          <a:bodyPr anchor="ctr" bIns="81638" lIns="163275" rIns="163275" rtlCol="0" tIns="81638" vert="horz">
            <a:normAutofit/>
          </a:bodyPr>
          <a:lstStyle>
            <a:lvl1pPr algn="ctr">
              <a:defRPr baseline="0">
                <a:solidFill>
                  <a:schemeClr val="bg1"/>
                </a:solidFill>
              </a:defRPr>
            </a:lvl1pPr>
          </a:lstStyle>
          <a:p>
            <a:r>
              <a:rPr altLang="ja-JP" dirty="0" kumimoji="1" lang="en-US"/>
              <a:t>Text Goes Here</a:t>
            </a:r>
            <a:endParaRPr altLang="en-US" dirty="0"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14" presetSubtype="10">
                                  <p:stCondLst>
                                    <p:cond delay="0"/>
                                  </p:stCondLst>
                                  <p:childTnLst>
                                    <p:set>
                                      <p:cBhvr>
                                        <p:cTn dur="1" fill="hold" id="6">
                                          <p:stCondLst>
                                            <p:cond delay="0"/>
                                          </p:stCondLst>
                                        </p:cTn>
                                        <p:tgtEl>
                                          <p:spTgt spid="1050324"/>
                                        </p:tgtEl>
                                        <p:attrNameLst>
                                          <p:attrName>style.visibility</p:attrName>
                                        </p:attrNameLst>
                                      </p:cBhvr>
                                      <p:to>
                                        <p:strVal val="visible"/>
                                      </p:to>
                                    </p:set>
                                    <p:animEffect transition="in" filter="randombar(horizontal)">
                                      <p:cBhvr>
                                        <p:cTn dur="500" id="7"/>
                                        <p:tgtEl>
                                          <p:spTgt spid="1050324"/>
                                        </p:tgtEl>
                                      </p:cBhvr>
                                    </p:animEffect>
                                  </p:childTnLst>
                                </p:cTn>
                              </p:par>
                            </p:childTnLst>
                          </p:cTn>
                        </p:par>
                        <p:par>
                          <p:cTn fill="hold" id="8">
                            <p:stCondLst>
                              <p:cond delay="500"/>
                            </p:stCondLst>
                            <p:childTnLst>
                              <p:par>
                                <p:cTn decel="100000" fill="hold" grpId="0" id="9" nodeType="afterEffect" presetClass="entr" presetID="2" presetSubtype="8">
                                  <p:stCondLst>
                                    <p:cond delay="250"/>
                                  </p:stCondLst>
                                  <p:childTnLst>
                                    <p:set>
                                      <p:cBhvr>
                                        <p:cTn dur="1" fill="hold" id="10">
                                          <p:stCondLst>
                                            <p:cond delay="0"/>
                                          </p:stCondLst>
                                        </p:cTn>
                                        <p:tgtEl>
                                          <p:spTgt spid="1050325"/>
                                        </p:tgtEl>
                                        <p:attrNameLst>
                                          <p:attrName>style.visibility</p:attrName>
                                        </p:attrNameLst>
                                      </p:cBhvr>
                                      <p:to>
                                        <p:strVal val="visible"/>
                                      </p:to>
                                    </p:set>
                                    <p:anim calcmode="lin" valueType="num">
                                      <p:cBhvr additive="base">
                                        <p:cTn dur="500" fill="hold" id="11"/>
                                        <p:tgtEl>
                                          <p:spTgt spid="1050325"/>
                                        </p:tgtEl>
                                        <p:attrNameLst>
                                          <p:attrName>ppt_x</p:attrName>
                                        </p:attrNameLst>
                                      </p:cBhvr>
                                      <p:tavLst>
                                        <p:tav tm="0">
                                          <p:val>
                                            <p:strVal val="0-#ppt_w/2"/>
                                          </p:val>
                                        </p:tav>
                                        <p:tav tm="100000">
                                          <p:val>
                                            <p:strVal val="#ppt_x"/>
                                          </p:val>
                                        </p:tav>
                                      </p:tavLst>
                                    </p:anim>
                                    <p:anim calcmode="lin" valueType="num">
                                      <p:cBhvr additive="base">
                                        <p:cTn dur="500" fill="hold" id="12"/>
                                        <p:tgtEl>
                                          <p:spTgt spid="10503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324" grpId="0" animBg="1"/>
      <p:bldP spid="1050325" grpId="0" animBg="1"/>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Fullscreen Image ">
    <p:spTree>
      <p:nvGrpSpPr>
        <p:cNvPr id="272" name=""/>
        <p:cNvGrpSpPr/>
        <p:nvPr/>
      </p:nvGrpSpPr>
      <p:grpSpPr>
        <a:xfrm>
          <a:off x="0" y="0"/>
          <a:ext cx="0" cy="0"/>
          <a:chOff x="0" y="0"/>
          <a:chExt cx="0" cy="0"/>
        </a:xfrm>
      </p:grpSpPr>
      <p:sp>
        <p:nvSpPr>
          <p:cNvPr id="105040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altLang="ja-JP" dirty="0" kumimoji="1" lang="en-US"/>
              <a:t>Add an image</a:t>
            </a:r>
            <a:endParaRPr altLang="en-US" dirty="0"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4" presetSubtype="10">
                                  <p:stCondLst>
                                    <p:cond delay="0"/>
                                  </p:stCondLst>
                                  <p:childTnLst>
                                    <p:set>
                                      <p:cBhvr>
                                        <p:cTn dur="1" fill="hold" id="6">
                                          <p:stCondLst>
                                            <p:cond delay="0"/>
                                          </p:stCondLst>
                                        </p:cTn>
                                        <p:tgtEl>
                                          <p:spTgt spid="1050402"/>
                                        </p:tgtEl>
                                        <p:attrNameLst>
                                          <p:attrName>style.visibility</p:attrName>
                                        </p:attrNameLst>
                                      </p:cBhvr>
                                      <p:to>
                                        <p:strVal val="visible"/>
                                      </p:to>
                                    </p:set>
                                    <p:animEffect transition="in" filter="randombar(horizontal)">
                                      <p:cBhvr>
                                        <p:cTn dur="500" id="7"/>
                                        <p:tgtEl>
                                          <p:spTgt spid="1050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402" grpId="0" animBg="1"/>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ig Image &amp; Text 1">
    <p:spTree>
      <p:nvGrpSpPr>
        <p:cNvPr id="255" name=""/>
        <p:cNvGrpSpPr/>
        <p:nvPr/>
      </p:nvGrpSpPr>
      <p:grpSpPr>
        <a:xfrm>
          <a:off x="0" y="0"/>
          <a:ext cx="0" cy="0"/>
          <a:chOff x="0" y="0"/>
          <a:chExt cx="0" cy="0"/>
        </a:xfrm>
      </p:grpSpPr>
      <p:sp>
        <p:nvSpPr>
          <p:cNvPr id="1050257"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altLang="ja-JP" dirty="0" kumimoji="1" lang="en-US"/>
              <a:t>Add an image</a:t>
            </a:r>
            <a:endParaRPr altLang="en-US" dirty="0" kumimoji="1" lang="ja-JP"/>
          </a:p>
        </p:txBody>
      </p:sp>
      <p:sp>
        <p:nvSpPr>
          <p:cNvPr id="1050258" name="タイトル プレースホルダー 1"/>
          <p:cNvSpPr>
            <a:spLocks noGrp="1"/>
          </p:cNvSpPr>
          <p:nvPr>
            <p:ph type="title" hasCustomPrompt="1"/>
          </p:nvPr>
        </p:nvSpPr>
        <p:spPr>
          <a:xfrm>
            <a:off x="-1" y="6778172"/>
            <a:ext cx="18286414" cy="1843314"/>
          </a:xfrm>
          <a:prstGeom prst="rect"/>
          <a:solidFill>
            <a:schemeClr val="tx2">
              <a:alpha val="50000"/>
            </a:schemeClr>
          </a:solidFill>
        </p:spPr>
        <p:txBody>
          <a:bodyPr anchor="ctr" bIns="81638" lIns="163275" rIns="163275" rtlCol="0" tIns="81638" vert="horz">
            <a:normAutofit/>
          </a:bodyPr>
          <a:lstStyle>
            <a:lvl1pPr algn="ctr">
              <a:defRPr baseline="0">
                <a:solidFill>
                  <a:schemeClr val="bg1"/>
                </a:solidFill>
              </a:defRPr>
            </a:lvl1pPr>
          </a:lstStyle>
          <a:p>
            <a:r>
              <a:rPr altLang="ja-JP" dirty="0" kumimoji="1" lang="en-US"/>
              <a:t> </a:t>
            </a:r>
            <a:endParaRPr altLang="en-US" dirty="0" kumimoji="1" lang="ja-JP"/>
          </a:p>
        </p:txBody>
      </p:sp>
      <p:sp>
        <p:nvSpPr>
          <p:cNvPr id="1050259" name="テキスト プレースホルダー 4"/>
          <p:cNvSpPr>
            <a:spLocks noGrp="1"/>
          </p:cNvSpPr>
          <p:nvPr>
            <p:ph type="body" sz="quarter" idx="15" hasCustomPrompt="1"/>
          </p:nvPr>
        </p:nvSpPr>
        <p:spPr>
          <a:xfrm>
            <a:off x="456406" y="6894738"/>
            <a:ext cx="17373600" cy="1552575"/>
          </a:xfrm>
        </p:spPr>
        <p:txBody>
          <a:bodyPr anchor="ctr">
            <a:noAutofit/>
          </a:bodyPr>
          <a:lstStyle>
            <a:lvl1pPr algn="ctr">
              <a:lnSpc>
                <a:spcPct val="100000"/>
              </a:lnSpc>
              <a:spcBef>
                <a:spcPts val="0"/>
              </a:spcBef>
              <a:defRPr sz="9600">
                <a:solidFill>
                  <a:schemeClr val="bg1"/>
                </a:solidFill>
                <a:latin typeface="+mj-lt"/>
              </a:defRPr>
            </a:lvl1pPr>
          </a:lstStyle>
          <a:p>
            <a:pPr lvl="0"/>
            <a:r>
              <a:rPr altLang="ja-JP" dirty="0" kumimoji="1" lang="en-US"/>
              <a:t>Text</a:t>
            </a:r>
            <a:endParaRPr altLang="en-US" dirty="0"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22" presetSubtype="2">
                                  <p:stCondLst>
                                    <p:cond delay="500"/>
                                  </p:stCondLst>
                                  <p:childTnLst>
                                    <p:set>
                                      <p:cBhvr>
                                        <p:cTn dur="1" fill="hold" id="6">
                                          <p:stCondLst>
                                            <p:cond delay="0"/>
                                          </p:stCondLst>
                                        </p:cTn>
                                        <p:tgtEl>
                                          <p:spTgt spid="1050257"/>
                                        </p:tgtEl>
                                        <p:attrNameLst>
                                          <p:attrName>style.visibility</p:attrName>
                                        </p:attrNameLst>
                                      </p:cBhvr>
                                      <p:to>
                                        <p:strVal val="visible"/>
                                      </p:to>
                                    </p:set>
                                    <p:animEffect transition="in" filter="wipe(right)">
                                      <p:cBhvr>
                                        <p:cTn dur="500" id="7"/>
                                        <p:tgtEl>
                                          <p:spTgt spid="1050257"/>
                                        </p:tgtEl>
                                      </p:cBhvr>
                                    </p:animEffect>
                                  </p:childTnLst>
                                </p:cTn>
                              </p:par>
                              <p:par>
                                <p:cTn fill="hold" grpId="0" id="8" nodeType="withEffect" presetClass="entr" presetID="22" presetSubtype="2">
                                  <p:stCondLst>
                                    <p:cond delay="500"/>
                                  </p:stCondLst>
                                  <p:childTnLst>
                                    <p:set>
                                      <p:cBhvr>
                                        <p:cTn dur="1" fill="hold" id="9">
                                          <p:stCondLst>
                                            <p:cond delay="0"/>
                                          </p:stCondLst>
                                        </p:cTn>
                                        <p:tgtEl>
                                          <p:spTgt spid="1050258"/>
                                        </p:tgtEl>
                                        <p:attrNameLst>
                                          <p:attrName>style.visibility</p:attrName>
                                        </p:attrNameLst>
                                      </p:cBhvr>
                                      <p:to>
                                        <p:strVal val="visible"/>
                                      </p:to>
                                    </p:set>
                                    <p:animEffect transition="in" filter="wipe(right)">
                                      <p:cBhvr>
                                        <p:cTn dur="500" id="10"/>
                                        <p:tgtEl>
                                          <p:spTgt spid="1050258"/>
                                        </p:tgtEl>
                                      </p:cBhvr>
                                    </p:animEffect>
                                  </p:childTnLst>
                                </p:cTn>
                              </p:par>
                            </p:childTnLst>
                          </p:cTn>
                        </p:par>
                        <p:par>
                          <p:cTn fill="hold" id="11">
                            <p:stCondLst>
                              <p:cond delay="1000"/>
                            </p:stCondLst>
                            <p:childTnLst>
                              <p:par>
                                <p:cTn decel="100000" fill="hold" grpId="0" id="12" nodeType="afterEffect" presetClass="entr" presetID="2" presetSubtype="3">
                                  <p:stCondLst>
                                    <p:cond delay="0"/>
                                  </p:stCondLst>
                                  <p:iterate type="wd">
                                    <p:tmPct val="10000"/>
                                  </p:iterate>
                                  <p:childTnLst>
                                    <p:set>
                                      <p:cBhvr>
                                        <p:cTn dur="1" fill="hold" id="13">
                                          <p:stCondLst>
                                            <p:cond delay="0"/>
                                          </p:stCondLst>
                                        </p:cTn>
                                        <p:tgtEl>
                                          <p:spTgt spid="1050259">
                                            <p:txEl>
                                              <p:pRg st="0" end="0"/>
                                            </p:txEl>
                                          </p:spTgt>
                                        </p:tgtEl>
                                        <p:attrNameLst>
                                          <p:attrName>style.visibility</p:attrName>
                                        </p:attrNameLst>
                                      </p:cBhvr>
                                      <p:to>
                                        <p:strVal val="visible"/>
                                      </p:to>
                                    </p:set>
                                    <p:anim calcmode="lin" valueType="num">
                                      <p:cBhvr additive="base">
                                        <p:cTn dur="750" fill="hold" id="14"/>
                                        <p:tgtEl>
                                          <p:spTgt spid="1050259">
                                            <p:txEl>
                                              <p:pRg st="0" end="0"/>
                                            </p:txEl>
                                          </p:spTgt>
                                        </p:tgtEl>
                                        <p:attrNameLst>
                                          <p:attrName>ppt_x</p:attrName>
                                        </p:attrNameLst>
                                      </p:cBhvr>
                                      <p:tavLst>
                                        <p:tav tm="0">
                                          <p:val>
                                            <p:strVal val="1+#ppt_w/2"/>
                                          </p:val>
                                        </p:tav>
                                        <p:tav tm="100000">
                                          <p:val>
                                            <p:strVal val="#ppt_x"/>
                                          </p:val>
                                        </p:tav>
                                      </p:tavLst>
                                    </p:anim>
                                    <p:anim calcmode="lin" valueType="num">
                                      <p:cBhvr additive="base">
                                        <p:cTn dur="750" fill="hold" id="15"/>
                                        <p:tgtEl>
                                          <p:spTgt spid="1050259">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257" grpId="0" animBg="1"/>
      <p:bldP spid="1050258" grpId="0" animBg="1"/>
      <p:bldP spid="1050259" grpId="0" build="p">
        <p:tmplLst>
          <p:tmpl lvl="1">
            <p:tnLst>
              <p:par>
                <p:cTn decel="100000" fill="hold" nodeType="afterEffect" presetClass="entr" presetID="2" presetSubtype="3">
                  <p:stCondLst>
                    <p:cond delay="0"/>
                  </p:stCondLst>
                  <p:iterate type="wd">
                    <p:tmPct val="10000"/>
                  </p:iterate>
                  <p:childTnLst>
                    <p:set>
                      <p:cBhvr>
                        <p:cTn dur="1" fill="hold">
                          <p:stCondLst>
                            <p:cond delay="0"/>
                          </p:stCondLst>
                        </p:cTn>
                        <p:tgtEl>
                          <p:spTgt spid="1050259"/>
                        </p:tgtEl>
                        <p:attrNameLst>
                          <p:attrName>style.visibility</p:attrName>
                        </p:attrNameLst>
                      </p:cBhvr>
                      <p:to>
                        <p:strVal val="visible"/>
                      </p:to>
                    </p:set>
                    <p:anim calcmode="lin" valueType="num">
                      <p:cBhvr additive="base">
                        <p:cTn dur="750" fill="hold"/>
                        <p:tgtEl>
                          <p:spTgt spid="1050259"/>
                        </p:tgtEl>
                        <p:attrNameLst>
                          <p:attrName>ppt_x</p:attrName>
                        </p:attrNameLst>
                      </p:cBhvr>
                      <p:tavLst>
                        <p:tav tm="0">
                          <p:val>
                            <p:strVal val="1+#ppt_w/2"/>
                          </p:val>
                        </p:tav>
                        <p:tav tm="100000">
                          <p:val>
                            <p:strVal val="#ppt_x"/>
                          </p:val>
                        </p:tav>
                      </p:tavLst>
                    </p:anim>
                    <p:anim calcmode="lin" valueType="num">
                      <p:cBhvr additive="base">
                        <p:cTn dur="750" fill="hold"/>
                        <p:tgtEl>
                          <p:spTgt spid="105025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ig Image &amp; Text 2">
    <p:spTree>
      <p:nvGrpSpPr>
        <p:cNvPr id="275" name=""/>
        <p:cNvGrpSpPr/>
        <p:nvPr/>
      </p:nvGrpSpPr>
      <p:grpSpPr>
        <a:xfrm>
          <a:off x="0" y="0"/>
          <a:ext cx="0" cy="0"/>
          <a:chOff x="0" y="0"/>
          <a:chExt cx="0" cy="0"/>
        </a:xfrm>
      </p:grpSpPr>
      <p:sp>
        <p:nvSpPr>
          <p:cNvPr id="1050420"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altLang="ja-JP" dirty="0" kumimoji="1" lang="en-US"/>
              <a:t>Add an image</a:t>
            </a:r>
            <a:endParaRPr altLang="en-US" dirty="0" kumimoji="1" lang="ja-JP"/>
          </a:p>
        </p:txBody>
      </p:sp>
      <p:sp>
        <p:nvSpPr>
          <p:cNvPr id="1050421" name="テキスト プレースホルダー 4"/>
          <p:cNvSpPr>
            <a:spLocks noGrp="1"/>
          </p:cNvSpPr>
          <p:nvPr>
            <p:ph type="body" sz="quarter" idx="16" hasCustomPrompt="1"/>
          </p:nvPr>
        </p:nvSpPr>
        <p:spPr>
          <a:xfrm>
            <a:off x="-1" y="1016451"/>
            <a:ext cx="18286413" cy="1552575"/>
          </a:xfrm>
          <a:solidFill>
            <a:schemeClr val="tx2">
              <a:alpha val="40000"/>
            </a:schemeClr>
          </a:solidFill>
        </p:spPr>
        <p:txBody>
          <a:bodyPr anchor="ctr">
            <a:noAutofit/>
          </a:bodyPr>
          <a:lstStyle>
            <a:lvl1pPr algn="ctr">
              <a:lnSpc>
                <a:spcPct val="100000"/>
              </a:lnSpc>
              <a:spcBef>
                <a:spcPts val="0"/>
              </a:spcBef>
              <a:defRPr sz="7200">
                <a:solidFill>
                  <a:schemeClr val="tx2"/>
                </a:solidFill>
                <a:latin typeface="+mj-lt"/>
              </a:defRPr>
            </a:lvl1pPr>
          </a:lstStyle>
          <a:p>
            <a:pPr lvl="0"/>
            <a:r>
              <a:rPr altLang="ja-JP" dirty="0" kumimoji="1" lang="en-US"/>
              <a:t> </a:t>
            </a:r>
            <a:endParaRPr altLang="en-US" dirty="0" kumimoji="1" lang="ja-JP"/>
          </a:p>
        </p:txBody>
      </p:sp>
      <p:sp>
        <p:nvSpPr>
          <p:cNvPr id="1050422" name="テキスト プレースホルダー 4"/>
          <p:cNvSpPr>
            <a:spLocks noGrp="1"/>
          </p:cNvSpPr>
          <p:nvPr>
            <p:ph type="body" sz="quarter" idx="15" hasCustomPrompt="1"/>
          </p:nvPr>
        </p:nvSpPr>
        <p:spPr>
          <a:xfrm>
            <a:off x="456406" y="1016452"/>
            <a:ext cx="17373600" cy="1552575"/>
          </a:xfrm>
        </p:spPr>
        <p:txBody>
          <a:bodyPr anchor="ctr">
            <a:noAutofit/>
          </a:bodyPr>
          <a:lstStyle>
            <a:lvl1pPr algn="ctr">
              <a:lnSpc>
                <a:spcPct val="100000"/>
              </a:lnSpc>
              <a:spcBef>
                <a:spcPts val="0"/>
              </a:spcBef>
              <a:defRPr sz="6600">
                <a:solidFill>
                  <a:schemeClr val="bg1"/>
                </a:solidFill>
                <a:latin typeface="+mj-lt"/>
              </a:defRPr>
            </a:lvl1pPr>
          </a:lstStyle>
          <a:p>
            <a:pPr lvl="0"/>
            <a:r>
              <a:rPr altLang="ja-JP" dirty="0" kumimoji="1" lang="en-US"/>
              <a:t>Text</a:t>
            </a:r>
            <a:endParaRPr altLang="en-US" dirty="0"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14" presetSubtype="10">
                                  <p:stCondLst>
                                    <p:cond delay="0"/>
                                  </p:stCondLst>
                                  <p:childTnLst>
                                    <p:set>
                                      <p:cBhvr>
                                        <p:cTn dur="1" fill="hold" id="6">
                                          <p:stCondLst>
                                            <p:cond delay="0"/>
                                          </p:stCondLst>
                                        </p:cTn>
                                        <p:tgtEl>
                                          <p:spTgt spid="1050420"/>
                                        </p:tgtEl>
                                        <p:attrNameLst>
                                          <p:attrName>style.visibility</p:attrName>
                                        </p:attrNameLst>
                                      </p:cBhvr>
                                      <p:to>
                                        <p:strVal val="visible"/>
                                      </p:to>
                                    </p:set>
                                    <p:animEffect transition="in" filter="randombar(horizontal)">
                                      <p:cBhvr>
                                        <p:cTn dur="500" id="7"/>
                                        <p:tgtEl>
                                          <p:spTgt spid="1050420"/>
                                        </p:tgtEl>
                                      </p:cBhvr>
                                    </p:animEffect>
                                  </p:childTnLst>
                                </p:cTn>
                              </p:par>
                            </p:childTnLst>
                          </p:cTn>
                        </p:par>
                        <p:par>
                          <p:cTn fill="hold" id="8">
                            <p:stCondLst>
                              <p:cond delay="500"/>
                            </p:stCondLst>
                            <p:childTnLst>
                              <p:par>
                                <p:cTn fill="hold" grpId="0" id="9" nodeType="afterEffect" presetClass="entr" presetID="16" presetSubtype="37">
                                  <p:stCondLst>
                                    <p:cond delay="0"/>
                                  </p:stCondLst>
                                  <p:childTnLst>
                                    <p:set>
                                      <p:cBhvr>
                                        <p:cTn dur="1" fill="hold" id="10">
                                          <p:stCondLst>
                                            <p:cond delay="0"/>
                                          </p:stCondLst>
                                        </p:cTn>
                                        <p:tgtEl>
                                          <p:spTgt spid="1050421"/>
                                        </p:tgtEl>
                                        <p:attrNameLst>
                                          <p:attrName>style.visibility</p:attrName>
                                        </p:attrNameLst>
                                      </p:cBhvr>
                                      <p:to>
                                        <p:strVal val="visible"/>
                                      </p:to>
                                    </p:set>
                                    <p:animEffect transition="in" filter="barn(outVertical)">
                                      <p:cBhvr>
                                        <p:cTn dur="500" id="11"/>
                                        <p:tgtEl>
                                          <p:spTgt spid="1050421"/>
                                        </p:tgtEl>
                                      </p:cBhvr>
                                    </p:animEffect>
                                  </p:childTnLst>
                                </p:cTn>
                              </p:par>
                            </p:childTnLst>
                          </p:cTn>
                        </p:par>
                        <p:par>
                          <p:cTn fill="hold" id="12">
                            <p:stCondLst>
                              <p:cond delay="1000"/>
                            </p:stCondLst>
                            <p:childTnLst>
                              <p:par>
                                <p:cTn decel="100000" fill="hold" grpId="0" id="13" nodeType="afterEffect" presetClass="entr" presetID="2" presetSubtype="4">
                                  <p:stCondLst>
                                    <p:cond delay="0"/>
                                  </p:stCondLst>
                                  <p:iterate type="lt">
                                    <p:tmPct val="5000"/>
                                  </p:iterate>
                                  <p:childTnLst>
                                    <p:set>
                                      <p:cBhvr>
                                        <p:cTn dur="1" fill="hold" id="14">
                                          <p:stCondLst>
                                            <p:cond delay="0"/>
                                          </p:stCondLst>
                                        </p:cTn>
                                        <p:tgtEl>
                                          <p:spTgt spid="1050422">
                                            <p:txEl>
                                              <p:pRg st="0" end="0"/>
                                            </p:txEl>
                                          </p:spTgt>
                                        </p:tgtEl>
                                        <p:attrNameLst>
                                          <p:attrName>style.visibility</p:attrName>
                                        </p:attrNameLst>
                                      </p:cBhvr>
                                      <p:to>
                                        <p:strVal val="visible"/>
                                      </p:to>
                                    </p:set>
                                    <p:anim calcmode="lin" valueType="num">
                                      <p:cBhvr additive="base">
                                        <p:cTn dur="1000" fill="hold" id="15"/>
                                        <p:tgtEl>
                                          <p:spTgt spid="1050422">
                                            <p:txEl>
                                              <p:pRg st="0" end="0"/>
                                            </p:txEl>
                                          </p:spTgt>
                                        </p:tgtEl>
                                        <p:attrNameLst>
                                          <p:attrName>ppt_x</p:attrName>
                                        </p:attrNameLst>
                                      </p:cBhvr>
                                      <p:tavLst>
                                        <p:tav tm="0">
                                          <p:val>
                                            <p:strVal val="#ppt_x"/>
                                          </p:val>
                                        </p:tav>
                                        <p:tav tm="100000">
                                          <p:val>
                                            <p:strVal val="#ppt_x"/>
                                          </p:val>
                                        </p:tav>
                                      </p:tavLst>
                                    </p:anim>
                                    <p:anim calcmode="lin" valueType="num">
                                      <p:cBhvr additive="base">
                                        <p:cTn dur="1000" fill="hold" id="16"/>
                                        <p:tgtEl>
                                          <p:spTgt spid="1050422">
                                            <p:txEl>
                                              <p:pRg st="0" end="0"/>
                                            </p:txEl>
                                          </p:spTgt>
                                        </p:tgtEl>
                                        <p:attrNameLst>
                                          <p:attrName>ppt_y</p:attrName>
                                        </p:attrNameLst>
                                      </p:cBhvr>
                                      <p:tavLst>
                                        <p:tav tm="0">
                                          <p:val>
                                            <p:strVal val="1+#ppt_h/2"/>
                                          </p:val>
                                        </p:tav>
                                        <p:tav tm="100000">
                                          <p:val>
                                            <p:strVal val="#ppt_y"/>
                                          </p:val>
                                        </p:tav>
                                      </p:tavLst>
                                    </p:anim>
                                  </p:childTnLst>
                                </p:cTn>
                              </p:par>
                              <p:par>
                                <p:cTn fill="hold" grpId="1" id="17" nodeType="withEffect" presetClass="entr" presetID="45" presetSubtype="0">
                                  <p:stCondLst>
                                    <p:cond delay="0"/>
                                  </p:stCondLst>
                                  <p:iterate type="lt">
                                    <p:tmPct val="5000"/>
                                  </p:iterate>
                                  <p:childTnLst>
                                    <p:set>
                                      <p:cBhvr>
                                        <p:cTn dur="1" fill="hold" id="18">
                                          <p:stCondLst>
                                            <p:cond delay="0"/>
                                          </p:stCondLst>
                                        </p:cTn>
                                        <p:tgtEl>
                                          <p:spTgt spid="1050422">
                                            <p:txEl>
                                              <p:pRg st="0" end="0"/>
                                            </p:txEl>
                                          </p:spTgt>
                                        </p:tgtEl>
                                        <p:attrNameLst>
                                          <p:attrName>style.visibility</p:attrName>
                                        </p:attrNameLst>
                                      </p:cBhvr>
                                      <p:to>
                                        <p:strVal val="visible"/>
                                      </p:to>
                                    </p:set>
                                    <p:animEffect transition="in" filter="fade">
                                      <p:cBhvr>
                                        <p:cTn dur="1000" id="19"/>
                                        <p:tgtEl>
                                          <p:spTgt spid="1050422">
                                            <p:txEl>
                                              <p:pRg st="0" end="0"/>
                                            </p:txEl>
                                          </p:spTgt>
                                        </p:tgtEl>
                                      </p:cBhvr>
                                    </p:animEffect>
                                    <p:anim calcmode="lin" valueType="num">
                                      <p:cBhvr>
                                        <p:cTn dur="1000" fill="hold" id="20"/>
                                        <p:tgtEl>
                                          <p:spTgt spid="1050422">
                                            <p:txEl>
                                              <p:pRg st="0" end="0"/>
                                            </p:txEl>
                                          </p:spTgt>
                                        </p:tgtEl>
                                        <p:attrNameLst>
                                          <p:attrName>ppt_w</p:attrName>
                                        </p:attrNameLst>
                                      </p:cBhvr>
                                      <p:tavLst>
                                        <p:tav fmla="#ppt_w*sin(2.5*pi*$)" tm="0">
                                          <p:val>
                                            <p:fltVal val="0.0"/>
                                          </p:val>
                                        </p:tav>
                                        <p:tav tm="100000">
                                          <p:val>
                                            <p:fltVal val="1.0"/>
                                          </p:val>
                                        </p:tav>
                                      </p:tavLst>
                                    </p:anim>
                                    <p:anim calcmode="lin" valueType="num">
                                      <p:cBhvr>
                                        <p:cTn dur="1000" fill="hold" id="21"/>
                                        <p:tgtEl>
                                          <p:spTgt spid="1050422">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420" grpId="0" animBg="1"/>
      <p:bldP spid="1050421" grpId="0" animBg="1">
        <p:tmplLst>
          <p:tmpl>
            <p:tnLst>
              <p:par>
                <p:cTn fill="hold" nodeType="afterEffect" presetClass="entr" presetID="16" presetSubtype="37">
                  <p:stCondLst>
                    <p:cond delay="0"/>
                  </p:stCondLst>
                  <p:childTnLst>
                    <p:set>
                      <p:cBhvr>
                        <p:cTn dur="1" fill="hold">
                          <p:stCondLst>
                            <p:cond delay="0"/>
                          </p:stCondLst>
                        </p:cTn>
                        <p:tgtEl>
                          <p:spTgt spid="1050421"/>
                        </p:tgtEl>
                        <p:attrNameLst>
                          <p:attrName>style.visibility</p:attrName>
                        </p:attrNameLst>
                      </p:cBhvr>
                      <p:to>
                        <p:strVal val="visible"/>
                      </p:to>
                    </p:set>
                    <p:animEffect transition="in" filter="barn(outVertical)">
                      <p:cBhvr>
                        <p:cTn dur="500"/>
                        <p:tgtEl>
                          <p:spTgt spid="1050421"/>
                        </p:tgtEl>
                      </p:cBhvr>
                    </p:animEffect>
                  </p:childTnLst>
                </p:cTn>
              </p:par>
            </p:tnLst>
          </p:tmpl>
        </p:tmplLst>
      </p:bldP>
      <p:bldP spid="1050422" grpId="0" build="p">
        <p:tmplLst>
          <p:tmpl lvl="1">
            <p:tnLst>
              <p:par>
                <p:cTn decel="100000" fill="hold" nodeType="afterEffect" presetClass="entr" presetID="2" presetSubtype="4">
                  <p:stCondLst>
                    <p:cond delay="0"/>
                  </p:stCondLst>
                  <p:iterate type="lt">
                    <p:tmPct val="5000"/>
                  </p:iterate>
                  <p:childTnLst>
                    <p:set>
                      <p:cBhvr>
                        <p:cTn dur="1" fill="hold">
                          <p:stCondLst>
                            <p:cond delay="0"/>
                          </p:stCondLst>
                        </p:cTn>
                        <p:tgtEl>
                          <p:spTgt spid="1050422"/>
                        </p:tgtEl>
                        <p:attrNameLst>
                          <p:attrName>style.visibility</p:attrName>
                        </p:attrNameLst>
                      </p:cBhvr>
                      <p:to>
                        <p:strVal val="visible"/>
                      </p:to>
                    </p:set>
                    <p:anim calcmode="lin" valueType="num">
                      <p:cBhvr additive="base">
                        <p:cTn dur="1000" fill="hold"/>
                        <p:tgtEl>
                          <p:spTgt spid="1050422"/>
                        </p:tgtEl>
                        <p:attrNameLst>
                          <p:attrName>ppt_x</p:attrName>
                        </p:attrNameLst>
                      </p:cBhvr>
                      <p:tavLst>
                        <p:tav tm="0">
                          <p:val>
                            <p:strVal val="#ppt_x"/>
                          </p:val>
                        </p:tav>
                        <p:tav tm="100000">
                          <p:val>
                            <p:strVal val="#ppt_x"/>
                          </p:val>
                        </p:tav>
                      </p:tavLst>
                    </p:anim>
                    <p:anim calcmode="lin" valueType="num">
                      <p:cBhvr additive="base">
                        <p:cTn dur="1000" fill="hold"/>
                        <p:tgtEl>
                          <p:spTgt spid="1050422"/>
                        </p:tgtEl>
                        <p:attrNameLst>
                          <p:attrName>ppt_y</p:attrName>
                        </p:attrNameLst>
                      </p:cBhvr>
                      <p:tavLst>
                        <p:tav tm="0">
                          <p:val>
                            <p:strVal val="1+#ppt_h/2"/>
                          </p:val>
                        </p:tav>
                        <p:tav tm="100000">
                          <p:val>
                            <p:strVal val="#ppt_y"/>
                          </p:val>
                        </p:tav>
                      </p:tavLst>
                    </p:anim>
                  </p:childTnLst>
                </p:cTn>
              </p:par>
            </p:tnLst>
          </p:tmpl>
        </p:tmplLst>
      </p:bldP>
      <p:bldP spid="1050422" grpId="1" build="p">
        <p:tmplLst>
          <p:tmpl lvl="1">
            <p:tnLst>
              <p:par>
                <p:cTn fill="hold" nodeType="withEffect" presetClass="entr" presetID="45" presetSubtype="0">
                  <p:stCondLst>
                    <p:cond delay="0"/>
                  </p:stCondLst>
                  <p:iterate type="lt">
                    <p:tmPct val="5000"/>
                  </p:iterate>
                  <p:childTnLst>
                    <p:set>
                      <p:cBhvr>
                        <p:cTn dur="1" fill="hold">
                          <p:stCondLst>
                            <p:cond delay="0"/>
                          </p:stCondLst>
                        </p:cTn>
                        <p:tgtEl>
                          <p:spTgt spid="1050422"/>
                        </p:tgtEl>
                        <p:attrNameLst>
                          <p:attrName>style.visibility</p:attrName>
                        </p:attrNameLst>
                      </p:cBhvr>
                      <p:to>
                        <p:strVal val="visible"/>
                      </p:to>
                    </p:set>
                    <p:animEffect transition="in" filter="fade">
                      <p:cBhvr>
                        <p:cTn dur="1000"/>
                        <p:tgtEl>
                          <p:spTgt spid="1050422"/>
                        </p:tgtEl>
                      </p:cBhvr>
                    </p:animEffect>
                    <p:anim calcmode="lin" valueType="num">
                      <p:cBhvr>
                        <p:cTn dur="1000" fill="hold"/>
                        <p:tgtEl>
                          <p:spTgt spid="1050422"/>
                        </p:tgtEl>
                        <p:attrNameLst>
                          <p:attrName>ppt_w</p:attrName>
                        </p:attrNameLst>
                      </p:cBhvr>
                      <p:tavLst>
                        <p:tav fmla="#ppt_w*sin(2.5*pi*$)" tm="0">
                          <p:val>
                            <p:fltVal val="0.0"/>
                          </p:val>
                        </p:tav>
                        <p:tav tm="100000">
                          <p:val>
                            <p:fltVal val="1.0"/>
                          </p:val>
                        </p:tav>
                      </p:tavLst>
                    </p:anim>
                    <p:anim calcmode="lin" valueType="num">
                      <p:cBhvr>
                        <p:cTn dur="1000" fill="hold"/>
                        <p:tgtEl>
                          <p:spTgt spid="1050422"/>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260" name=""/>
        <p:cNvGrpSpPr/>
        <p:nvPr/>
      </p:nvGrpSpPr>
      <p:grpSpPr>
        <a:xfrm>
          <a:off x="0" y="0"/>
          <a:ext cx="0" cy="0"/>
          <a:chOff x="0" y="0"/>
          <a:chExt cx="0" cy="0"/>
        </a:xfrm>
      </p:grpSpPr>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ck">
    <p:spTree>
      <p:nvGrpSpPr>
        <p:cNvPr id="257"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de Image 1">
    <p:spTree>
      <p:nvGrpSpPr>
        <p:cNvPr id="195" name=""/>
        <p:cNvGrpSpPr/>
        <p:nvPr/>
      </p:nvGrpSpPr>
      <p:grpSpPr>
        <a:xfrm>
          <a:off x="0" y="0"/>
          <a:ext cx="0" cy="0"/>
          <a:chOff x="0" y="0"/>
          <a:chExt cx="0" cy="0"/>
        </a:xfrm>
      </p:grpSpPr>
      <p:sp>
        <p:nvSpPr>
          <p:cNvPr id="1049391" name="図プレースホルダー 9"/>
          <p:cNvSpPr>
            <a:spLocks noGrp="1"/>
          </p:cNvSpPr>
          <p:nvPr>
            <p:ph type="pic" sz="quarter" idx="14" hasCustomPrompt="1"/>
          </p:nvPr>
        </p:nvSpPr>
        <p:spPr>
          <a:xfrm>
            <a:off x="6982966" y="2407196"/>
            <a:ext cx="11303446" cy="4680520"/>
          </a:xfrm>
          <a:solidFill>
            <a:schemeClr val="bg1">
              <a:lumMod val="95000"/>
            </a:schemeClr>
          </a:solidFill>
        </p:spPr>
        <p:txBody>
          <a:bodyPr/>
          <a:p>
            <a:r>
              <a:rPr altLang="ja-JP" dirty="0" kumimoji="1" lang="en-US"/>
              <a:t>Add an image</a:t>
            </a:r>
            <a:endParaRPr altLang="en-US" dirty="0" kumimoji="1" lang="ja-JP"/>
          </a:p>
        </p:txBody>
      </p:sp>
      <p:sp>
        <p:nvSpPr>
          <p:cNvPr id="1049392" name="タイトル 1"/>
          <p:cNvSpPr>
            <a:spLocks noGrp="1"/>
          </p:cNvSpPr>
          <p:nvPr>
            <p:ph type="title" hasCustomPrompt="1"/>
          </p:nvPr>
        </p:nvSpPr>
        <p:spPr/>
        <p:txBody>
          <a:bodyPr/>
          <a:p>
            <a:r>
              <a:rPr altLang="ja-JP" dirty="0" kumimoji="1" lang="en-US"/>
              <a:t>Slide Title Goes Here</a:t>
            </a:r>
            <a:endParaRPr altLang="en-US" dirty="0" kumimoji="1" lang="ja-JP"/>
          </a:p>
        </p:txBody>
      </p:sp>
      <p:sp>
        <p:nvSpPr>
          <p:cNvPr id="1049393" name="フッター プレースホルダー 2"/>
          <p:cNvSpPr>
            <a:spLocks noGrp="1"/>
          </p:cNvSpPr>
          <p:nvPr>
            <p:ph type="ftr" sz="quarter" idx="10"/>
          </p:nvPr>
        </p:nvSpPr>
        <p:spPr/>
        <p:txBody>
          <a:bodyPr/>
          <a:p>
            <a:r>
              <a:rPr altLang="ja-JP" lang="en-US"/>
              <a:t>The Power of PowerPoint | thepopp.com</a:t>
            </a:r>
            <a:endParaRPr altLang="en-US" dirty="0" lang="ja-JP"/>
          </a:p>
        </p:txBody>
      </p:sp>
      <p:sp>
        <p:nvSpPr>
          <p:cNvPr id="1049394" name="スライド番号プレースホルダー 3"/>
          <p:cNvSpPr>
            <a:spLocks noGrp="1"/>
          </p:cNvSpPr>
          <p:nvPr>
            <p:ph type="sldNum" sz="quarter" idx="11"/>
          </p:nvPr>
        </p:nvSpPr>
        <p:spPr/>
        <p:txBody>
          <a:bodyPr/>
          <a:p>
            <a:fld id="{E6459DFB-86F3-43FA-8567-2EA6E426AE90}" type="slidenum">
              <a:rPr altLang="en-US" lang="ja-JP" smtClean="0"/>
              <a:t>‹#›</a:t>
            </a:fld>
            <a:endParaRPr altLang="en-US" lang="ja-JP"/>
          </a:p>
        </p:txBody>
      </p:sp>
      <p:sp>
        <p:nvSpPr>
          <p:cNvPr id="1049395" name="テキスト プレースホルダー 6"/>
          <p:cNvSpPr>
            <a:spLocks noGrp="1"/>
          </p:cNvSpPr>
          <p:nvPr>
            <p:ph type="body" sz="quarter" idx="13" hasCustomPrompt="1"/>
          </p:nvPr>
        </p:nvSpPr>
        <p:spPr>
          <a:xfrm>
            <a:off x="3166542" y="1543100"/>
            <a:ext cx="14329592" cy="504056"/>
          </a:xfrm>
        </p:spPr>
        <p:txBody>
          <a:bodyPr bIns="81638" lIns="163275" rIns="163275" rtlCol="0" tIns="81638" vert="horz">
            <a:normAutofit/>
          </a:bodyPr>
          <a:lstStyle>
            <a:lvl1pPr>
              <a:defRPr altLang="en-US" dirty="0" i="1" lang="ja-JP">
                <a:solidFill>
                  <a:schemeClr val="tx1">
                    <a:lumMod val="50000"/>
                    <a:lumOff val="50000"/>
                  </a:schemeClr>
                </a:solidFill>
                <a:cs typeface="Open Sans Light" panose="020B0306030504020204" pitchFamily="34" charset="0"/>
              </a:defRPr>
            </a:lvl1pPr>
          </a:lstStyle>
          <a:p>
            <a:pPr lvl="0"/>
            <a:r>
              <a:rPr altLang="ja-JP" dirty="0" kumimoji="1" lang="en-US"/>
              <a:t>Short description goes here</a:t>
            </a:r>
            <a:endParaRPr altLang="en-US" dirty="0" kumimoji="1" lang="ja-JP"/>
          </a:p>
        </p:txBody>
      </p:sp>
      <p:sp>
        <p:nvSpPr>
          <p:cNvPr id="1049396" name="正方形/長方形 7"/>
          <p:cNvSpPr/>
          <p:nvPr userDrawn="1"/>
        </p:nvSpPr>
        <p:spPr>
          <a:xfrm>
            <a:off x="3238550" y="1399084"/>
            <a:ext cx="3240360" cy="72008"/>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397" name="テキスト プレースホルダー 6"/>
          <p:cNvSpPr>
            <a:spLocks noGrp="1"/>
          </p:cNvSpPr>
          <p:nvPr>
            <p:ph type="body" sz="quarter" idx="15" hasCustomPrompt="1"/>
          </p:nvPr>
        </p:nvSpPr>
        <p:spPr>
          <a:xfrm>
            <a:off x="1078310" y="7663779"/>
            <a:ext cx="16200313" cy="1530553"/>
          </a:xfrm>
        </p:spPr>
        <p:txBody>
          <a:bodyPr anchor="t">
            <a:normAutofit/>
          </a:bodyPr>
          <a:lstStyle>
            <a:lvl1pPr algn="l">
              <a:defRPr baseline="0" sz="2000">
                <a:solidFill>
                  <a:schemeClr val="tx2"/>
                </a:solidFill>
              </a:defRPr>
            </a:lvl1pPr>
          </a:lstStyle>
          <a:p>
            <a:pPr lvl="0"/>
            <a:r>
              <a:rPr altLang="ja-JP" dirty="0" kumimoji="1" lang="en-US"/>
              <a:t>Text goes here</a:t>
            </a:r>
            <a:endParaRPr altLang="en-US" dirty="0" kumimoji="1" lang="ja-JP"/>
          </a:p>
        </p:txBody>
      </p:sp>
      <p:sp>
        <p:nvSpPr>
          <p:cNvPr id="1049398" name="正方形/長方形 11"/>
          <p:cNvSpPr/>
          <p:nvPr userDrawn="1"/>
        </p:nvSpPr>
        <p:spPr>
          <a:xfrm>
            <a:off x="1222326" y="7519764"/>
            <a:ext cx="3240360" cy="7200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9399" name="正方形/長方形 13"/>
          <p:cNvSpPr/>
          <p:nvPr userDrawn="1"/>
        </p:nvSpPr>
        <p:spPr>
          <a:xfrm>
            <a:off x="0" y="2407196"/>
            <a:ext cx="6982966" cy="468052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p>
        </p:txBody>
      </p:sp>
      <p:sp>
        <p:nvSpPr>
          <p:cNvPr id="1049400" name="テキスト プレースホルダー 6"/>
          <p:cNvSpPr>
            <a:spLocks noGrp="1"/>
          </p:cNvSpPr>
          <p:nvPr>
            <p:ph type="body" sz="quarter" idx="16" hasCustomPrompt="1"/>
          </p:nvPr>
        </p:nvSpPr>
        <p:spPr>
          <a:xfrm>
            <a:off x="1078310" y="2767236"/>
            <a:ext cx="5400599" cy="4032448"/>
          </a:xfrm>
        </p:spPr>
        <p:txBody>
          <a:bodyPr anchor="b">
            <a:normAutofit/>
          </a:bodyPr>
          <a:lstStyle>
            <a:lvl1pPr algn="r">
              <a:defRPr baseline="0" sz="3600">
                <a:solidFill>
                  <a:schemeClr val="bg1"/>
                </a:solidFill>
                <a:latin typeface="Route 159 Light" pitchFamily="50" charset="0"/>
              </a:defRPr>
            </a:lvl1pPr>
          </a:lstStyle>
          <a:p>
            <a:pPr lvl="0"/>
            <a:r>
              <a:rPr altLang="ja-JP" dirty="0" kumimoji="1" lang="en-US"/>
              <a:t>Text goes here</a:t>
            </a:r>
            <a:endParaRPr altLang="en-US" dirty="0"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afterEffect" presetClass="entr" presetID="2" presetSubtype="2">
                                  <p:stCondLst>
                                    <p:cond delay="0"/>
                                  </p:stCondLst>
                                  <p:childTnLst>
                                    <p:set>
                                      <p:cBhvr>
                                        <p:cTn dur="1" fill="hold" id="6">
                                          <p:stCondLst>
                                            <p:cond delay="0"/>
                                          </p:stCondLst>
                                        </p:cTn>
                                        <p:tgtEl>
                                          <p:spTgt spid="1049396"/>
                                        </p:tgtEl>
                                        <p:attrNameLst>
                                          <p:attrName>style.visibility</p:attrName>
                                        </p:attrNameLst>
                                      </p:cBhvr>
                                      <p:to>
                                        <p:strVal val="visible"/>
                                      </p:to>
                                    </p:set>
                                    <p:anim calcmode="lin" valueType="num">
                                      <p:cBhvr additive="base">
                                        <p:cTn dur="500" fill="hold" id="7"/>
                                        <p:tgtEl>
                                          <p:spTgt spid="1049396"/>
                                        </p:tgtEl>
                                        <p:attrNameLst>
                                          <p:attrName>ppt_x</p:attrName>
                                        </p:attrNameLst>
                                      </p:cBhvr>
                                      <p:tavLst>
                                        <p:tav tm="0">
                                          <p:val>
                                            <p:strVal val="1+#ppt_w/2"/>
                                          </p:val>
                                        </p:tav>
                                        <p:tav tm="100000">
                                          <p:val>
                                            <p:strVal val="#ppt_x"/>
                                          </p:val>
                                        </p:tav>
                                      </p:tavLst>
                                    </p:anim>
                                    <p:anim calcmode="lin" valueType="num">
                                      <p:cBhvr additive="base">
                                        <p:cTn dur="500" fill="hold" id="8"/>
                                        <p:tgtEl>
                                          <p:spTgt spid="1049396"/>
                                        </p:tgtEl>
                                        <p:attrNameLst>
                                          <p:attrName>ppt_y</p:attrName>
                                        </p:attrNameLst>
                                      </p:cBhvr>
                                      <p:tavLst>
                                        <p:tav tm="0">
                                          <p:val>
                                            <p:strVal val="#ppt_y"/>
                                          </p:val>
                                        </p:tav>
                                        <p:tav tm="100000">
                                          <p:val>
                                            <p:strVal val="#ppt_y"/>
                                          </p:val>
                                        </p:tav>
                                      </p:tavLst>
                                    </p:anim>
                                  </p:childTnLst>
                                </p:cTn>
                              </p:par>
                              <p:par>
                                <p:cTn fill="hold" grpId="0" id="9" nodeType="withEffect" presetClass="entr" presetID="22" presetSubtype="8">
                                  <p:stCondLst>
                                    <p:cond delay="0"/>
                                  </p:stCondLst>
                                  <p:childTnLst>
                                    <p:set>
                                      <p:cBhvr>
                                        <p:cTn dur="1" fill="hold" id="10">
                                          <p:stCondLst>
                                            <p:cond delay="0"/>
                                          </p:stCondLst>
                                        </p:cTn>
                                        <p:tgtEl>
                                          <p:spTgt spid="1049395">
                                            <p:txEl>
                                              <p:pRg st="0" end="0"/>
                                            </p:txEl>
                                          </p:spTgt>
                                        </p:tgtEl>
                                        <p:attrNameLst>
                                          <p:attrName>style.visibility</p:attrName>
                                        </p:attrNameLst>
                                      </p:cBhvr>
                                      <p:to>
                                        <p:strVal val="visible"/>
                                      </p:to>
                                    </p:set>
                                    <p:animEffect transition="in" filter="wipe(left)">
                                      <p:cBhvr>
                                        <p:cTn dur="500" id="11"/>
                                        <p:tgtEl>
                                          <p:spTgt spid="1049395">
                                            <p:txEl>
                                              <p:pRg st="0" end="0"/>
                                            </p:txEl>
                                          </p:spTgt>
                                        </p:tgtEl>
                                      </p:cBhvr>
                                    </p:animEffect>
                                  </p:childTnLst>
                                </p:cTn>
                              </p:par>
                            </p:childTnLst>
                          </p:cTn>
                        </p:par>
                        <p:par>
                          <p:cTn fill="hold" id="12">
                            <p:stCondLst>
                              <p:cond delay="500"/>
                            </p:stCondLst>
                            <p:childTnLst>
                              <p:par>
                                <p:cTn fill="hold" grpId="0" id="13" nodeType="afterEffect" presetClass="entr" presetID="22" presetSubtype="8">
                                  <p:stCondLst>
                                    <p:cond delay="0"/>
                                  </p:stCondLst>
                                  <p:childTnLst>
                                    <p:set>
                                      <p:cBhvr>
                                        <p:cTn dur="1" fill="hold" id="14">
                                          <p:stCondLst>
                                            <p:cond delay="0"/>
                                          </p:stCondLst>
                                        </p:cTn>
                                        <p:tgtEl>
                                          <p:spTgt spid="1049399"/>
                                        </p:tgtEl>
                                        <p:attrNameLst>
                                          <p:attrName>style.visibility</p:attrName>
                                        </p:attrNameLst>
                                      </p:cBhvr>
                                      <p:to>
                                        <p:strVal val="visible"/>
                                      </p:to>
                                    </p:set>
                                    <p:animEffect transition="in" filter="wipe(left)">
                                      <p:cBhvr>
                                        <p:cTn dur="500" id="15"/>
                                        <p:tgtEl>
                                          <p:spTgt spid="1049399"/>
                                        </p:tgtEl>
                                      </p:cBhvr>
                                    </p:animEffect>
                                  </p:childTnLst>
                                </p:cTn>
                              </p:par>
                            </p:childTnLst>
                          </p:cTn>
                        </p:par>
                        <p:par>
                          <p:cTn fill="hold" id="16">
                            <p:stCondLst>
                              <p:cond delay="1000"/>
                            </p:stCondLst>
                            <p:childTnLst>
                              <p:par>
                                <p:cTn fill="hold" grpId="0" id="17" nodeType="afterEffect" presetClass="entr" presetID="22" presetSubtype="2">
                                  <p:stCondLst>
                                    <p:cond delay="0"/>
                                  </p:stCondLst>
                                  <p:childTnLst>
                                    <p:set>
                                      <p:cBhvr>
                                        <p:cTn dur="1" fill="hold" id="18">
                                          <p:stCondLst>
                                            <p:cond delay="0"/>
                                          </p:stCondLst>
                                        </p:cTn>
                                        <p:tgtEl>
                                          <p:spTgt spid="1049391"/>
                                        </p:tgtEl>
                                        <p:attrNameLst>
                                          <p:attrName>style.visibility</p:attrName>
                                        </p:attrNameLst>
                                      </p:cBhvr>
                                      <p:to>
                                        <p:strVal val="visible"/>
                                      </p:to>
                                    </p:set>
                                    <p:animEffect transition="in" filter="wipe(right)">
                                      <p:cBhvr>
                                        <p:cTn dur="500" id="19"/>
                                        <p:tgtEl>
                                          <p:spTgt spid="1049391"/>
                                        </p:tgtEl>
                                      </p:cBhvr>
                                    </p:animEffect>
                                  </p:childTnLst>
                                </p:cTn>
                              </p:par>
                              <p:par>
                                <p:cTn fill="hold" grpId="0" id="20" nodeType="withEffect" presetClass="entr" presetID="22" presetSubtype="4">
                                  <p:stCondLst>
                                    <p:cond delay="0"/>
                                  </p:stCondLst>
                                  <p:iterate type="lt">
                                    <p:tmPct val="5000"/>
                                  </p:iterate>
                                  <p:childTnLst>
                                    <p:set>
                                      <p:cBhvr>
                                        <p:cTn dur="1" fill="hold" id="21">
                                          <p:stCondLst>
                                            <p:cond delay="0"/>
                                          </p:stCondLst>
                                        </p:cTn>
                                        <p:tgtEl>
                                          <p:spTgt spid="1049400">
                                            <p:txEl>
                                              <p:pRg st="0" end="0"/>
                                            </p:txEl>
                                          </p:spTgt>
                                        </p:tgtEl>
                                        <p:attrNameLst>
                                          <p:attrName>style.visibility</p:attrName>
                                        </p:attrNameLst>
                                      </p:cBhvr>
                                      <p:to>
                                        <p:strVal val="visible"/>
                                      </p:to>
                                    </p:set>
                                    <p:animEffect transition="in" filter="wipe(down)">
                                      <p:cBhvr>
                                        <p:cTn dur="500" id="22"/>
                                        <p:tgtEl>
                                          <p:spTgt spid="1049400">
                                            <p:txEl>
                                              <p:pRg st="0" end="0"/>
                                            </p:txEl>
                                          </p:spTgt>
                                        </p:tgtEl>
                                      </p:cBhvr>
                                    </p:animEffect>
                                  </p:childTnLst>
                                </p:cTn>
                              </p:par>
                            </p:childTnLst>
                          </p:cTn>
                        </p:par>
                        <p:par>
                          <p:cTn fill="hold" id="23">
                            <p:stCondLst>
                              <p:cond delay="1775"/>
                            </p:stCondLst>
                            <p:childTnLst>
                              <p:par>
                                <p:cTn decel="100000" fill="hold" grpId="0" id="24" nodeType="afterEffect" presetClass="entr" presetID="2" presetSubtype="8">
                                  <p:stCondLst>
                                    <p:cond delay="500"/>
                                  </p:stCondLst>
                                  <p:childTnLst>
                                    <p:set>
                                      <p:cBhvr>
                                        <p:cTn dur="1" fill="hold" id="25">
                                          <p:stCondLst>
                                            <p:cond delay="0"/>
                                          </p:stCondLst>
                                        </p:cTn>
                                        <p:tgtEl>
                                          <p:spTgt spid="1049398"/>
                                        </p:tgtEl>
                                        <p:attrNameLst>
                                          <p:attrName>style.visibility</p:attrName>
                                        </p:attrNameLst>
                                      </p:cBhvr>
                                      <p:to>
                                        <p:strVal val="visible"/>
                                      </p:to>
                                    </p:set>
                                    <p:anim calcmode="lin" valueType="num">
                                      <p:cBhvr additive="base">
                                        <p:cTn dur="500" fill="hold" id="26"/>
                                        <p:tgtEl>
                                          <p:spTgt spid="1049398"/>
                                        </p:tgtEl>
                                        <p:attrNameLst>
                                          <p:attrName>ppt_x</p:attrName>
                                        </p:attrNameLst>
                                      </p:cBhvr>
                                      <p:tavLst>
                                        <p:tav tm="0">
                                          <p:val>
                                            <p:strVal val="0-#ppt_w/2"/>
                                          </p:val>
                                        </p:tav>
                                        <p:tav tm="100000">
                                          <p:val>
                                            <p:strVal val="#ppt_x"/>
                                          </p:val>
                                        </p:tav>
                                      </p:tavLst>
                                    </p:anim>
                                    <p:anim calcmode="lin" valueType="num">
                                      <p:cBhvr additive="base">
                                        <p:cTn dur="500" fill="hold" id="27"/>
                                        <p:tgtEl>
                                          <p:spTgt spid="1049398"/>
                                        </p:tgtEl>
                                        <p:attrNameLst>
                                          <p:attrName>ppt_y</p:attrName>
                                        </p:attrNameLst>
                                      </p:cBhvr>
                                      <p:tavLst>
                                        <p:tav tm="0">
                                          <p:val>
                                            <p:strVal val="#ppt_y"/>
                                          </p:val>
                                        </p:tav>
                                        <p:tav tm="100000">
                                          <p:val>
                                            <p:strVal val="#ppt_y"/>
                                          </p:val>
                                        </p:tav>
                                      </p:tavLst>
                                    </p:anim>
                                  </p:childTnLst>
                                </p:cTn>
                              </p:par>
                              <p:par>
                                <p:cTn decel="100000" fill="hold" grpId="0" id="28" nodeType="withEffect" presetClass="entr" presetID="2" presetSubtype="2">
                                  <p:stCondLst>
                                    <p:cond delay="500"/>
                                  </p:stCondLst>
                                  <p:childTnLst>
                                    <p:set>
                                      <p:cBhvr>
                                        <p:cTn dur="1" fill="hold" id="29">
                                          <p:stCondLst>
                                            <p:cond delay="0"/>
                                          </p:stCondLst>
                                        </p:cTn>
                                        <p:tgtEl>
                                          <p:spTgt spid="1049397">
                                            <p:txEl>
                                              <p:pRg st="0" end="0"/>
                                            </p:txEl>
                                          </p:spTgt>
                                        </p:tgtEl>
                                        <p:attrNameLst>
                                          <p:attrName>style.visibility</p:attrName>
                                        </p:attrNameLst>
                                      </p:cBhvr>
                                      <p:to>
                                        <p:strVal val="visible"/>
                                      </p:to>
                                    </p:set>
                                    <p:anim calcmode="lin" valueType="num">
                                      <p:cBhvr additive="base">
                                        <p:cTn dur="500" fill="hold" id="30"/>
                                        <p:tgtEl>
                                          <p:spTgt spid="1049397">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31"/>
                                        <p:tgtEl>
                                          <p:spTgt spid="104939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91" grpId="0" animBg="1"/>
      <p:bldP spid="1049395" grpId="0" build="p">
        <p:tmplLst>
          <p:tmpl lvl="1">
            <p:tnLst>
              <p:par>
                <p:cTn fill="hold" nodeType="withEffect" presetClass="entr" presetID="22" presetSubtype="8">
                  <p:stCondLst>
                    <p:cond delay="0"/>
                  </p:stCondLst>
                  <p:childTnLst>
                    <p:set>
                      <p:cBhvr>
                        <p:cTn dur="1" fill="hold">
                          <p:stCondLst>
                            <p:cond delay="0"/>
                          </p:stCondLst>
                        </p:cTn>
                        <p:tgtEl>
                          <p:spTgt spid="1049395"/>
                        </p:tgtEl>
                        <p:attrNameLst>
                          <p:attrName>style.visibility</p:attrName>
                        </p:attrNameLst>
                      </p:cBhvr>
                      <p:to>
                        <p:strVal val="visible"/>
                      </p:to>
                    </p:set>
                    <p:animEffect transition="in" filter="wipe(left)">
                      <p:cBhvr>
                        <p:cTn dur="500"/>
                        <p:tgtEl>
                          <p:spTgt spid="1049395"/>
                        </p:tgtEl>
                      </p:cBhvr>
                    </p:animEffect>
                  </p:childTnLst>
                </p:cTn>
              </p:par>
            </p:tnLst>
          </p:tmpl>
        </p:tmplLst>
      </p:bldP>
      <p:bldP spid="1049396" grpId="0" animBg="1"/>
      <p:bldP spid="1049397" grpId="0" build="allAtOnce">
        <p:tmplLst>
          <p:tmpl lvl="1">
            <p:tnLst>
              <p:par>
                <p:cTn decel="100000" fill="hold" nodeType="withEffect" presetClass="entr" presetID="2" presetSubtype="2">
                  <p:stCondLst>
                    <p:cond delay="500"/>
                  </p:stCondLst>
                  <p:childTnLst>
                    <p:set>
                      <p:cBhvr>
                        <p:cTn dur="1" fill="hold">
                          <p:stCondLst>
                            <p:cond delay="0"/>
                          </p:stCondLst>
                        </p:cTn>
                        <p:tgtEl>
                          <p:spTgt spid="1049397"/>
                        </p:tgtEl>
                        <p:attrNameLst>
                          <p:attrName>style.visibility</p:attrName>
                        </p:attrNameLst>
                      </p:cBhvr>
                      <p:to>
                        <p:strVal val="visible"/>
                      </p:to>
                    </p:set>
                    <p:anim calcmode="lin" valueType="num">
                      <p:cBhvr additive="base">
                        <p:cTn dur="500" fill="hold"/>
                        <p:tgtEl>
                          <p:spTgt spid="1049397"/>
                        </p:tgtEl>
                        <p:attrNameLst>
                          <p:attrName>ppt_x</p:attrName>
                        </p:attrNameLst>
                      </p:cBhvr>
                      <p:tavLst>
                        <p:tav tm="0">
                          <p:val>
                            <p:strVal val="1+#ppt_w/2"/>
                          </p:val>
                        </p:tav>
                        <p:tav tm="100000">
                          <p:val>
                            <p:strVal val="#ppt_x"/>
                          </p:val>
                        </p:tav>
                      </p:tavLst>
                    </p:anim>
                    <p:anim calcmode="lin" valueType="num">
                      <p:cBhvr additive="base">
                        <p:cTn dur="500" fill="hold"/>
                        <p:tgtEl>
                          <p:spTgt spid="1049397"/>
                        </p:tgtEl>
                        <p:attrNameLst>
                          <p:attrName>ppt_y</p:attrName>
                        </p:attrNameLst>
                      </p:cBhvr>
                      <p:tavLst>
                        <p:tav tm="0">
                          <p:val>
                            <p:strVal val="#ppt_y"/>
                          </p:val>
                        </p:tav>
                        <p:tav tm="100000">
                          <p:val>
                            <p:strVal val="#ppt_y"/>
                          </p:val>
                        </p:tav>
                      </p:tavLst>
                    </p:anim>
                  </p:childTnLst>
                </p:cTn>
              </p:par>
            </p:tnLst>
          </p:tmpl>
        </p:tmplLst>
      </p:bldP>
      <p:bldP spid="1049398" grpId="0" animBg="1"/>
      <p:bldP spid="1049399" grpId="0" animBg="1"/>
      <p:bldP spid="1049400" grpId="0" build="allAtOnce">
        <p:tmplLst>
          <p:tmpl lvl="1">
            <p:tnLst>
              <p:par>
                <p:cTn fill="hold" nodeType="withEffect" presetClass="entr" presetID="22" presetSubtype="4">
                  <p:stCondLst>
                    <p:cond delay="0"/>
                  </p:stCondLst>
                  <p:iterate type="lt">
                    <p:tmPct val="5000"/>
                  </p:iterate>
                  <p:childTnLst>
                    <p:set>
                      <p:cBhvr>
                        <p:cTn dur="1" fill="hold">
                          <p:stCondLst>
                            <p:cond delay="0"/>
                          </p:stCondLst>
                        </p:cTn>
                        <p:tgtEl>
                          <p:spTgt spid="1049400"/>
                        </p:tgtEl>
                        <p:attrNameLst>
                          <p:attrName>style.visibility</p:attrName>
                        </p:attrNameLst>
                      </p:cBhvr>
                      <p:to>
                        <p:strVal val="visible"/>
                      </p:to>
                    </p:set>
                    <p:animEffect transition="in" filter="wipe(down)">
                      <p:cBhvr>
                        <p:cTn dur="500"/>
                        <p:tgtEl>
                          <p:spTgt spid="1049400"/>
                        </p:tgtEl>
                      </p:cBhvr>
                    </p:animEffect>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imple Text">
    <p:bg>
      <p:bgPr>
        <a:solidFill>
          <a:schemeClr val="tx2"/>
        </a:solidFill>
      </p:bgPr>
    </p:bg>
    <p:spTree>
      <p:nvGrpSpPr>
        <p:cNvPr id="104" name=""/>
        <p:cNvGrpSpPr/>
        <p:nvPr/>
      </p:nvGrpSpPr>
      <p:grpSpPr>
        <a:xfrm>
          <a:off x="0" y="0"/>
          <a:ext cx="0" cy="0"/>
          <a:chOff x="0" y="0"/>
          <a:chExt cx="0" cy="0"/>
        </a:xfrm>
      </p:grpSpPr>
      <p:sp>
        <p:nvSpPr>
          <p:cNvPr id="1048698" name="タイトル プレースホルダー 1"/>
          <p:cNvSpPr>
            <a:spLocks noGrp="1"/>
          </p:cNvSpPr>
          <p:nvPr>
            <p:ph type="title" hasCustomPrompt="1"/>
          </p:nvPr>
        </p:nvSpPr>
        <p:spPr>
          <a:xfrm>
            <a:off x="725715" y="2830287"/>
            <a:ext cx="16826888" cy="4368800"/>
          </a:xfrm>
          <a:prstGeom prst="rect"/>
        </p:spPr>
        <p:txBody>
          <a:bodyPr anchor="ctr" bIns="81638" lIns="163275" rIns="163275" rtlCol="0" tIns="81638" vert="horz">
            <a:normAutofit/>
          </a:bodyPr>
          <a:lstStyle>
            <a:lvl1pPr algn="ctr">
              <a:defRPr baseline="0">
                <a:solidFill>
                  <a:schemeClr val="bg1"/>
                </a:solidFill>
              </a:defRPr>
            </a:lvl1pPr>
          </a:lstStyle>
          <a:p>
            <a:r>
              <a:rPr altLang="ja-JP" dirty="0" kumimoji="1" lang="en-US"/>
              <a:t>Message</a:t>
            </a:r>
            <a:endParaRPr altLang="en-US" dirty="0" kumimoji="1"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grpId="0" id="5" nodeType="afterEffect" presetClass="entr" presetID="2" presetSubtype="1">
                                  <p:stCondLst>
                                    <p:cond delay="0"/>
                                  </p:stCondLst>
                                  <p:iterate type="lt">
                                    <p:tmPct val="5000"/>
                                  </p:iterate>
                                  <p:childTnLst>
                                    <p:set>
                                      <p:cBhvr>
                                        <p:cTn dur="1" fill="hold" id="6">
                                          <p:stCondLst>
                                            <p:cond delay="0"/>
                                          </p:stCondLst>
                                        </p:cTn>
                                        <p:tgtEl>
                                          <p:spTgt spid="1048698"/>
                                        </p:tgtEl>
                                        <p:attrNameLst>
                                          <p:attrName>style.visibility</p:attrName>
                                        </p:attrNameLst>
                                      </p:cBhvr>
                                      <p:to>
                                        <p:strVal val="visible"/>
                                      </p:to>
                                    </p:set>
                                    <p:anim calcmode="lin" valueType="num">
                                      <p:cBhvr additive="base">
                                        <p:cTn dur="1000" fill="hold" id="7"/>
                                        <p:tgtEl>
                                          <p:spTgt spid="1048698"/>
                                        </p:tgtEl>
                                        <p:attrNameLst>
                                          <p:attrName>ppt_x</p:attrName>
                                        </p:attrNameLst>
                                      </p:cBhvr>
                                      <p:tavLst>
                                        <p:tav tm="0">
                                          <p:val>
                                            <p:strVal val="#ppt_x"/>
                                          </p:val>
                                        </p:tav>
                                        <p:tav tm="100000">
                                          <p:val>
                                            <p:strVal val="#ppt_x"/>
                                          </p:val>
                                        </p:tav>
                                      </p:tavLst>
                                    </p:anim>
                                    <p:anim calcmode="lin" valueType="num">
                                      <p:cBhvr additive="base">
                                        <p:cTn dur="1000" fill="hold" id="8"/>
                                        <p:tgtEl>
                                          <p:spTgt spid="1048698"/>
                                        </p:tgtEl>
                                        <p:attrNameLst>
                                          <p:attrName>ppt_y</p:attrName>
                                        </p:attrNameLst>
                                      </p:cBhvr>
                                      <p:tavLst>
                                        <p:tav tm="0">
                                          <p:val>
                                            <p:strVal val="0-#ppt_h/2"/>
                                          </p:val>
                                        </p:tav>
                                        <p:tav tm="100000">
                                          <p:val>
                                            <p:strVal val="#ppt_y"/>
                                          </p:val>
                                        </p:tav>
                                      </p:tavLst>
                                    </p:anim>
                                  </p:childTnLst>
                                </p:cTn>
                              </p:par>
                              <p:par>
                                <p:cTn fill="hold" grpId="1" id="9" nodeType="withEffect" presetClass="entr" presetID="45" presetSubtype="0">
                                  <p:stCondLst>
                                    <p:cond delay="0"/>
                                  </p:stCondLst>
                                  <p:iterate type="lt">
                                    <p:tmPct val="5000"/>
                                  </p:iterate>
                                  <p:childTnLst>
                                    <p:set>
                                      <p:cBhvr>
                                        <p:cTn dur="1" fill="hold" id="10">
                                          <p:stCondLst>
                                            <p:cond delay="0"/>
                                          </p:stCondLst>
                                        </p:cTn>
                                        <p:tgtEl>
                                          <p:spTgt spid="1048698"/>
                                        </p:tgtEl>
                                        <p:attrNameLst>
                                          <p:attrName>style.visibility</p:attrName>
                                        </p:attrNameLst>
                                      </p:cBhvr>
                                      <p:to>
                                        <p:strVal val="visible"/>
                                      </p:to>
                                    </p:set>
                                    <p:animEffect transition="in" filter="fade">
                                      <p:cBhvr>
                                        <p:cTn dur="1000" id="11"/>
                                        <p:tgtEl>
                                          <p:spTgt spid="1048698"/>
                                        </p:tgtEl>
                                      </p:cBhvr>
                                    </p:animEffect>
                                    <p:anim calcmode="lin" valueType="num">
                                      <p:cBhvr>
                                        <p:cTn dur="1000" fill="hold" id="12"/>
                                        <p:tgtEl>
                                          <p:spTgt spid="1048698"/>
                                        </p:tgtEl>
                                        <p:attrNameLst>
                                          <p:attrName>ppt_w</p:attrName>
                                        </p:attrNameLst>
                                      </p:cBhvr>
                                      <p:tavLst>
                                        <p:tav fmla="#ppt_w*sin(2.5*pi*$)" tm="0">
                                          <p:val>
                                            <p:fltVal val="0.0"/>
                                          </p:val>
                                        </p:tav>
                                        <p:tav tm="100000">
                                          <p:val>
                                            <p:fltVal val="1.0"/>
                                          </p:val>
                                        </p:tav>
                                      </p:tavLst>
                                    </p:anim>
                                    <p:anim calcmode="lin" valueType="num">
                                      <p:cBhvr>
                                        <p:cTn dur="1000" fill="hold" id="13"/>
                                        <p:tgtEl>
                                          <p:spTgt spid="104869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98" grpId="0"/>
      <p:bldP spid="1048698" grpId="1"/>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273" name=""/>
        <p:cNvGrpSpPr/>
        <p:nvPr/>
      </p:nvGrpSpPr>
      <p:grpSpPr>
        <a:xfrm>
          <a:off x="0" y="0"/>
          <a:ext cx="0" cy="0"/>
          <a:chOff x="0" y="0"/>
          <a:chExt cx="0" cy="0"/>
        </a:xfrm>
      </p:grpSpPr>
      <p:sp>
        <p:nvSpPr>
          <p:cNvPr id="1050403" name="正方形/長方形 8"/>
          <p:cNvSpPr/>
          <p:nvPr userDrawn="1"/>
        </p:nvSpPr>
        <p:spPr>
          <a:xfrm>
            <a:off x="-1" y="5964072"/>
            <a:ext cx="18286413" cy="4322928"/>
          </a:xfrm>
          <a:prstGeom prst="rect"/>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kumimoji="1" lang="ja-JP">
              <a:solidFill>
                <a:schemeClr val="accent6"/>
              </a:solidFill>
            </a:endParaRPr>
          </a:p>
        </p:txBody>
      </p:sp>
      <p:sp>
        <p:nvSpPr>
          <p:cNvPr id="1050404" name="正方形/長方形 1"/>
          <p:cNvSpPr/>
          <p:nvPr userDrawn="1"/>
        </p:nvSpPr>
        <p:spPr>
          <a:xfrm>
            <a:off x="-1" y="0"/>
            <a:ext cx="18286413" cy="111818"/>
          </a:xfrm>
          <a:prstGeom prst="rect"/>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405" name="フッター プレースホルダー 4"/>
          <p:cNvSpPr>
            <a:spLocks noGrp="1"/>
          </p:cNvSpPr>
          <p:nvPr>
            <p:ph type="ftr" sz="quarter" idx="3"/>
          </p:nvPr>
        </p:nvSpPr>
        <p:spPr>
          <a:xfrm>
            <a:off x="10507991" y="9463858"/>
            <a:ext cx="5790697" cy="547688"/>
          </a:xfrm>
          <a:prstGeom prst="rect"/>
        </p:spPr>
        <p:txBody>
          <a:bodyPr anchor="ctr" bIns="81638" lIns="163275" rIns="163275" rtlCol="0" tIns="81638" vert="horz"/>
          <a:lstStyle>
            <a:lvl1pPr algn="r">
              <a:defRPr sz="2000">
                <a:solidFill>
                  <a:schemeClr val="tx1">
                    <a:tint val="75000"/>
                  </a:schemeClr>
                </a:solidFill>
                <a:latin typeface="+mj-lt"/>
              </a:defRPr>
            </a:lvl1pPr>
          </a:lstStyle>
          <a:p>
            <a:r>
              <a:rPr altLang="ja-JP" dirty="0" lang="en-US"/>
              <a:t>The Power of PowerPoint | thepopp.com</a:t>
            </a:r>
            <a:endParaRPr altLang="en-US" dirty="0" lang="ja-JP"/>
          </a:p>
        </p:txBody>
      </p:sp>
      <p:sp>
        <p:nvSpPr>
          <p:cNvPr id="1050406" name="円/楕円 4"/>
          <p:cNvSpPr/>
          <p:nvPr userDrawn="1"/>
        </p:nvSpPr>
        <p:spPr>
          <a:xfrm>
            <a:off x="16531653" y="9150345"/>
            <a:ext cx="434349" cy="434349"/>
          </a:xfrm>
          <a:prstGeom prst="ellipse"/>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407" name="円/楕円 5"/>
          <p:cNvSpPr/>
          <p:nvPr userDrawn="1"/>
        </p:nvSpPr>
        <p:spPr>
          <a:xfrm>
            <a:off x="17151170" y="9166572"/>
            <a:ext cx="1080120" cy="1080120"/>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408" name="円/楕円 19"/>
          <p:cNvSpPr/>
          <p:nvPr userDrawn="1"/>
        </p:nvSpPr>
        <p:spPr>
          <a:xfrm>
            <a:off x="16289464" y="9704242"/>
            <a:ext cx="720080" cy="582759"/>
          </a:xfrm>
          <a:custGeom>
            <a:avLst/>
            <a:ah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50409" name="スライド番号プレースホルダー 5"/>
          <p:cNvSpPr>
            <a:spLocks noGrp="1"/>
          </p:cNvSpPr>
          <p:nvPr>
            <p:ph type="sldNum" sz="quarter" idx="4"/>
          </p:nvPr>
        </p:nvSpPr>
        <p:spPr>
          <a:xfrm>
            <a:off x="17151170" y="9432788"/>
            <a:ext cx="1080120" cy="547688"/>
          </a:xfrm>
          <a:prstGeom prst="rect"/>
        </p:spPr>
        <p:txBody>
          <a:bodyPr anchor="ctr" bIns="81638" lIns="163275" rIns="163275" rtlCol="0" tIns="81638" vert="horz"/>
          <a:lstStyle>
            <a:lvl1pPr algn="ctr">
              <a:defRPr sz="2800">
                <a:solidFill>
                  <a:schemeClr val="bg1"/>
                </a:solidFill>
              </a:defRPr>
            </a:lvl1pPr>
          </a:lstStyle>
          <a:p>
            <a:fld id="{E6459DFB-86F3-43FA-8567-2EA6E426AE90}" type="slidenum">
              <a:rPr altLang="en-US" lang="ja-JP" smtClean="0"/>
              <a:t>‹#›</a:t>
            </a:fld>
            <a:endParaRPr altLang="en-US" lang="ja-JP"/>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0" presetSubtype="0">
                                  <p:stCondLst>
                                    <p:cond delay="300"/>
                                  </p:stCondLst>
                                  <p:childTnLst>
                                    <p:set>
                                      <p:cBhvr>
                                        <p:cTn dur="1" fill="hold" id="6">
                                          <p:stCondLst>
                                            <p:cond delay="0"/>
                                          </p:stCondLst>
                                        </p:cTn>
                                        <p:tgtEl>
                                          <p:spTgt spid="1050407"/>
                                        </p:tgtEl>
                                        <p:attrNameLst>
                                          <p:attrName>style.visibility</p:attrName>
                                        </p:attrNameLst>
                                      </p:cBhvr>
                                      <p:to>
                                        <p:strVal val="visible"/>
                                      </p:to>
                                    </p:set>
                                    <p:animEffect transition="in" filter="fade">
                                      <p:cBhvr>
                                        <p:cTn dur="400" id="7"/>
                                        <p:tgtEl>
                                          <p:spTgt spid="1050407"/>
                                        </p:tgtEl>
                                      </p:cBhvr>
                                    </p:animEffect>
                                  </p:childTnLst>
                                </p:cTn>
                              </p:par>
                              <p:par>
                                <p:cTn decel="100000" fill="hold" grpId="1" id="8" nodeType="withEffect" presetClass="entr" presetID="2" presetSubtype="6">
                                  <p:stCondLst>
                                    <p:cond delay="300"/>
                                  </p:stCondLst>
                                  <p:childTnLst>
                                    <p:set>
                                      <p:cBhvr>
                                        <p:cTn dur="1" fill="hold" id="9">
                                          <p:stCondLst>
                                            <p:cond delay="0"/>
                                          </p:stCondLst>
                                        </p:cTn>
                                        <p:tgtEl>
                                          <p:spTgt spid="1050407"/>
                                        </p:tgtEl>
                                        <p:attrNameLst>
                                          <p:attrName>style.visibility</p:attrName>
                                        </p:attrNameLst>
                                      </p:cBhvr>
                                      <p:to>
                                        <p:strVal val="visible"/>
                                      </p:to>
                                    </p:set>
                                    <p:anim calcmode="lin" valueType="num">
                                      <p:cBhvr additive="base">
                                        <p:cTn dur="400" fill="hold" id="10"/>
                                        <p:tgtEl>
                                          <p:spTgt spid="1050407"/>
                                        </p:tgtEl>
                                        <p:attrNameLst>
                                          <p:attrName>ppt_x</p:attrName>
                                        </p:attrNameLst>
                                      </p:cBhvr>
                                      <p:tavLst>
                                        <p:tav tm="0">
                                          <p:val>
                                            <p:strVal val="1+#ppt_w/2"/>
                                          </p:val>
                                        </p:tav>
                                        <p:tav tm="100000">
                                          <p:val>
                                            <p:strVal val="#ppt_x"/>
                                          </p:val>
                                        </p:tav>
                                      </p:tavLst>
                                    </p:anim>
                                    <p:anim calcmode="lin" valueType="num">
                                      <p:cBhvr additive="base">
                                        <p:cTn dur="400" fill="hold" id="11"/>
                                        <p:tgtEl>
                                          <p:spTgt spid="1050407"/>
                                        </p:tgtEl>
                                        <p:attrNameLst>
                                          <p:attrName>ppt_y</p:attrName>
                                        </p:attrNameLst>
                                      </p:cBhvr>
                                      <p:tavLst>
                                        <p:tav tm="0">
                                          <p:val>
                                            <p:strVal val="1+#ppt_h/2"/>
                                          </p:val>
                                        </p:tav>
                                        <p:tav tm="100000">
                                          <p:val>
                                            <p:strVal val="#ppt_y"/>
                                          </p:val>
                                        </p:tav>
                                      </p:tavLst>
                                    </p:anim>
                                  </p:childTnLst>
                                </p:cTn>
                              </p:par>
                              <p:par>
                                <p:cTn fill="hold" grpId="0" id="12" nodeType="withEffect" presetClass="entr" presetID="10" presetSubtype="0">
                                  <p:stCondLst>
                                    <p:cond delay="400"/>
                                  </p:stCondLst>
                                  <p:childTnLst>
                                    <p:set>
                                      <p:cBhvr>
                                        <p:cTn dur="1" fill="hold" id="13">
                                          <p:stCondLst>
                                            <p:cond delay="0"/>
                                          </p:stCondLst>
                                        </p:cTn>
                                        <p:tgtEl>
                                          <p:spTgt spid="1050408"/>
                                        </p:tgtEl>
                                        <p:attrNameLst>
                                          <p:attrName>style.visibility</p:attrName>
                                        </p:attrNameLst>
                                      </p:cBhvr>
                                      <p:to>
                                        <p:strVal val="visible"/>
                                      </p:to>
                                    </p:set>
                                    <p:animEffect transition="in" filter="fade">
                                      <p:cBhvr>
                                        <p:cTn dur="400" id="14"/>
                                        <p:tgtEl>
                                          <p:spTgt spid="1050408"/>
                                        </p:tgtEl>
                                      </p:cBhvr>
                                    </p:animEffect>
                                  </p:childTnLst>
                                </p:cTn>
                              </p:par>
                              <p:par>
                                <p:cTn decel="100000" fill="hold" grpId="1" id="15" nodeType="withEffect" presetClass="entr" presetID="2" presetSubtype="6">
                                  <p:stCondLst>
                                    <p:cond delay="400"/>
                                  </p:stCondLst>
                                  <p:childTnLst>
                                    <p:set>
                                      <p:cBhvr>
                                        <p:cTn dur="1" fill="hold" id="16">
                                          <p:stCondLst>
                                            <p:cond delay="0"/>
                                          </p:stCondLst>
                                        </p:cTn>
                                        <p:tgtEl>
                                          <p:spTgt spid="1050408"/>
                                        </p:tgtEl>
                                        <p:attrNameLst>
                                          <p:attrName>style.visibility</p:attrName>
                                        </p:attrNameLst>
                                      </p:cBhvr>
                                      <p:to>
                                        <p:strVal val="visible"/>
                                      </p:to>
                                    </p:set>
                                    <p:anim calcmode="lin" valueType="num">
                                      <p:cBhvr additive="base">
                                        <p:cTn dur="400" fill="hold" id="17"/>
                                        <p:tgtEl>
                                          <p:spTgt spid="1050408"/>
                                        </p:tgtEl>
                                        <p:attrNameLst>
                                          <p:attrName>ppt_x</p:attrName>
                                        </p:attrNameLst>
                                      </p:cBhvr>
                                      <p:tavLst>
                                        <p:tav tm="0">
                                          <p:val>
                                            <p:strVal val="1+#ppt_w/2"/>
                                          </p:val>
                                        </p:tav>
                                        <p:tav tm="100000">
                                          <p:val>
                                            <p:strVal val="#ppt_x"/>
                                          </p:val>
                                        </p:tav>
                                      </p:tavLst>
                                    </p:anim>
                                    <p:anim calcmode="lin" valueType="num">
                                      <p:cBhvr additive="base">
                                        <p:cTn dur="400" fill="hold" id="18"/>
                                        <p:tgtEl>
                                          <p:spTgt spid="1050408"/>
                                        </p:tgtEl>
                                        <p:attrNameLst>
                                          <p:attrName>ppt_y</p:attrName>
                                        </p:attrNameLst>
                                      </p:cBhvr>
                                      <p:tavLst>
                                        <p:tav tm="0">
                                          <p:val>
                                            <p:strVal val="1+#ppt_h/2"/>
                                          </p:val>
                                        </p:tav>
                                        <p:tav tm="100000">
                                          <p:val>
                                            <p:strVal val="#ppt_y"/>
                                          </p:val>
                                        </p:tav>
                                      </p:tavLst>
                                    </p:anim>
                                  </p:childTnLst>
                                </p:cTn>
                              </p:par>
                              <p:par>
                                <p:cTn fill="hold" grpId="0" id="19" nodeType="withEffect" presetClass="entr" presetID="10" presetSubtype="0">
                                  <p:stCondLst>
                                    <p:cond delay="600"/>
                                  </p:stCondLst>
                                  <p:childTnLst>
                                    <p:set>
                                      <p:cBhvr>
                                        <p:cTn dur="1" fill="hold" id="20">
                                          <p:stCondLst>
                                            <p:cond delay="0"/>
                                          </p:stCondLst>
                                        </p:cTn>
                                        <p:tgtEl>
                                          <p:spTgt spid="1050406"/>
                                        </p:tgtEl>
                                        <p:attrNameLst>
                                          <p:attrName>style.visibility</p:attrName>
                                        </p:attrNameLst>
                                      </p:cBhvr>
                                      <p:to>
                                        <p:strVal val="visible"/>
                                      </p:to>
                                    </p:set>
                                    <p:animEffect transition="in" filter="fade">
                                      <p:cBhvr>
                                        <p:cTn dur="400" id="21"/>
                                        <p:tgtEl>
                                          <p:spTgt spid="1050406"/>
                                        </p:tgtEl>
                                      </p:cBhvr>
                                    </p:animEffect>
                                  </p:childTnLst>
                                </p:cTn>
                              </p:par>
                              <p:par>
                                <p:cTn decel="100000" fill="hold" grpId="1" id="22" nodeType="withEffect" presetClass="entr" presetID="2" presetSubtype="6">
                                  <p:stCondLst>
                                    <p:cond delay="600"/>
                                  </p:stCondLst>
                                  <p:childTnLst>
                                    <p:set>
                                      <p:cBhvr>
                                        <p:cTn dur="1" fill="hold" id="23">
                                          <p:stCondLst>
                                            <p:cond delay="0"/>
                                          </p:stCondLst>
                                        </p:cTn>
                                        <p:tgtEl>
                                          <p:spTgt spid="1050406"/>
                                        </p:tgtEl>
                                        <p:attrNameLst>
                                          <p:attrName>style.visibility</p:attrName>
                                        </p:attrNameLst>
                                      </p:cBhvr>
                                      <p:to>
                                        <p:strVal val="visible"/>
                                      </p:to>
                                    </p:set>
                                    <p:anim calcmode="lin" valueType="num">
                                      <p:cBhvr additive="base">
                                        <p:cTn dur="400" fill="hold" id="24"/>
                                        <p:tgtEl>
                                          <p:spTgt spid="1050406"/>
                                        </p:tgtEl>
                                        <p:attrNameLst>
                                          <p:attrName>ppt_x</p:attrName>
                                        </p:attrNameLst>
                                      </p:cBhvr>
                                      <p:tavLst>
                                        <p:tav tm="0">
                                          <p:val>
                                            <p:strVal val="1+#ppt_w/2"/>
                                          </p:val>
                                        </p:tav>
                                        <p:tav tm="100000">
                                          <p:val>
                                            <p:strVal val="#ppt_x"/>
                                          </p:val>
                                        </p:tav>
                                      </p:tavLst>
                                    </p:anim>
                                    <p:anim calcmode="lin" valueType="num">
                                      <p:cBhvr additive="base">
                                        <p:cTn dur="400" fill="hold" id="25"/>
                                        <p:tgtEl>
                                          <p:spTgt spid="1050406"/>
                                        </p:tgtEl>
                                        <p:attrNameLst>
                                          <p:attrName>ppt_y</p:attrName>
                                        </p:attrNameLst>
                                      </p:cBhvr>
                                      <p:tavLst>
                                        <p:tav tm="0">
                                          <p:val>
                                            <p:strVal val="1+#ppt_h/2"/>
                                          </p:val>
                                        </p:tav>
                                        <p:tav tm="100000">
                                          <p:val>
                                            <p:strVal val="#ppt_y"/>
                                          </p:val>
                                        </p:tav>
                                      </p:tavLst>
                                    </p:anim>
                                  </p:childTnLst>
                                </p:cTn>
                              </p:par>
                              <p:par>
                                <p:cTn fill="hold" grpId="0" id="26" nodeType="withEffect" presetClass="entr" presetID="10" presetSubtype="0">
                                  <p:stCondLst>
                                    <p:cond delay="900"/>
                                  </p:stCondLst>
                                  <p:childTnLst>
                                    <p:set>
                                      <p:cBhvr>
                                        <p:cTn dur="1" fill="hold" id="27">
                                          <p:stCondLst>
                                            <p:cond delay="0"/>
                                          </p:stCondLst>
                                        </p:cTn>
                                        <p:tgtEl>
                                          <p:spTgt spid="1050409"/>
                                        </p:tgtEl>
                                        <p:attrNameLst>
                                          <p:attrName>style.visibility</p:attrName>
                                        </p:attrNameLst>
                                      </p:cBhvr>
                                      <p:to>
                                        <p:strVal val="visible"/>
                                      </p:to>
                                    </p:set>
                                    <p:animEffect transition="in" filter="fade">
                                      <p:cBhvr>
                                        <p:cTn dur="500" id="28"/>
                                        <p:tgtEl>
                                          <p:spTgt spid="1050409"/>
                                        </p:tgtEl>
                                      </p:cBhvr>
                                    </p:animEffect>
                                  </p:childTnLst>
                                </p:cTn>
                              </p:par>
                              <p:par>
                                <p:cTn fill="hold" grpId="0" id="29" nodeType="withEffect" presetClass="entr" presetID="10" presetSubtype="0">
                                  <p:stCondLst>
                                    <p:cond delay="900"/>
                                  </p:stCondLst>
                                  <p:childTnLst>
                                    <p:set>
                                      <p:cBhvr>
                                        <p:cTn dur="1" fill="hold" id="30">
                                          <p:stCondLst>
                                            <p:cond delay="0"/>
                                          </p:stCondLst>
                                        </p:cTn>
                                        <p:tgtEl>
                                          <p:spTgt spid="1050405"/>
                                        </p:tgtEl>
                                        <p:attrNameLst>
                                          <p:attrName>style.visibility</p:attrName>
                                        </p:attrNameLst>
                                      </p:cBhvr>
                                      <p:to>
                                        <p:strVal val="visible"/>
                                      </p:to>
                                    </p:set>
                                    <p:animEffect transition="in" filter="fade">
                                      <p:cBhvr>
                                        <p:cTn dur="500" id="31"/>
                                        <p:tgtEl>
                                          <p:spTgt spid="1050405"/>
                                        </p:tgtEl>
                                      </p:cBhvr>
                                    </p:animEffect>
                                  </p:childTnLst>
                                </p:cTn>
                              </p:par>
                            </p:childTnLst>
                          </p:cTn>
                        </p:par>
                        <p:par>
                          <p:cTn fill="hold" id="32">
                            <p:stCondLst>
                              <p:cond delay="1400"/>
                            </p:stCondLst>
                            <p:childTnLst>
                              <p:par>
                                <p:cTn fill="hold" grpId="0" id="33" nodeType="afterEffect" presetClass="entr" presetID="16" presetSubtype="37">
                                  <p:stCondLst>
                                    <p:cond delay="0"/>
                                  </p:stCondLst>
                                  <p:childTnLst>
                                    <p:set>
                                      <p:cBhvr>
                                        <p:cTn dur="1" fill="hold" id="34">
                                          <p:stCondLst>
                                            <p:cond delay="0"/>
                                          </p:stCondLst>
                                        </p:cTn>
                                        <p:tgtEl>
                                          <p:spTgt spid="1050403"/>
                                        </p:tgtEl>
                                        <p:attrNameLst>
                                          <p:attrName>style.visibility</p:attrName>
                                        </p:attrNameLst>
                                      </p:cBhvr>
                                      <p:to>
                                        <p:strVal val="visible"/>
                                      </p:to>
                                    </p:set>
                                    <p:animEffect transition="in" filter="barn(outVertical)">
                                      <p:cBhvr>
                                        <p:cTn dur="500" id="35"/>
                                        <p:tgtEl>
                                          <p:spTgt spid="1050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403" grpId="0" animBg="1"/>
      <p:bldP spid="1050405" grpId="0"/>
      <p:bldP spid="1050406" grpId="0" animBg="1"/>
      <p:bldP spid="1050406" grpId="1" animBg="1"/>
      <p:bldP spid="1050407" grpId="0" animBg="1"/>
      <p:bldP spid="1050407" grpId="1" animBg="1"/>
      <p:bldP spid="1050408" grpId="0" animBg="1"/>
      <p:bldP spid="1050408" grpId="1" animBg="1"/>
      <p:bldP spid="1050409" grpId="0"/>
    </p:bld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slideLayout" Target="../slideLayouts/slideLayout43.xml"/><Relationship Id="rId3" Type="http://schemas.openxmlformats.org/officeDocument/2006/relationships/slideLayout" Target="../slideLayouts/slideLayout44.xml"/><Relationship Id="rId4" Type="http://schemas.openxmlformats.org/officeDocument/2006/relationships/slideLayout" Target="../slideLayouts/slideLayout45.xml"/><Relationship Id="rId5" Type="http://schemas.openxmlformats.org/officeDocument/2006/relationships/slideLayout" Target="../slideLayouts/slideLayout46.xml"/><Relationship Id="rId6" Type="http://schemas.openxmlformats.org/officeDocument/2006/relationships/slideLayout" Target="../slideLayouts/slideLayout47.xml"/><Relationship Id="rId7" Type="http://schemas.openxmlformats.org/officeDocument/2006/relationships/slideLayout" Target="../slideLayouts/slideLayout48.xml"/><Relationship Id="rId8" Type="http://schemas.openxmlformats.org/officeDocument/2006/relationships/slideLayout" Target="../slideLayouts/slideLayout49.xml"/><Relationship Id="rId9" Type="http://schemas.openxmlformats.org/officeDocument/2006/relationships/slideLayout" Target="../slideLayouts/slideLayout50.xml"/><Relationship Id="rId10" Type="http://schemas.openxmlformats.org/officeDocument/2006/relationships/slideLayout" Target="../slideLayouts/slideLayout51.xml"/><Relationship Id="rId11" Type="http://schemas.openxmlformats.org/officeDocument/2006/relationships/slideLayout" Target="../slideLayouts/slideLayout52.xml"/><Relationship Id="rId12" Type="http://schemas.openxmlformats.org/officeDocument/2006/relationships/slideLayout" Target="../slideLayouts/slideLayout53.xml"/><Relationship Id="rId13" Type="http://schemas.openxmlformats.org/officeDocument/2006/relationships/slideLayout" Target="../slideLayouts/slideLayout54.xml"/><Relationship Id="rId14" Type="http://schemas.openxmlformats.org/officeDocument/2006/relationships/slideLayout" Target="../slideLayouts/slideLayout55.xml"/><Relationship Id="rId15" Type="http://schemas.openxmlformats.org/officeDocument/2006/relationships/slideLayout" Target="../slideLayouts/slideLayout56.xml"/><Relationship Id="rId16" Type="http://schemas.openxmlformats.org/officeDocument/2006/relationships/slideLayout" Target="../slideLayouts/slideLayout57.xml"/><Relationship Id="rId17" Type="http://schemas.openxmlformats.org/officeDocument/2006/relationships/slideLayout" Target="../slideLayouts/slideLayout58.xml"/><Relationship Id="rId18" Type="http://schemas.openxmlformats.org/officeDocument/2006/relationships/slideLayout" Target="../slideLayouts/slideLayout59.xml"/><Relationship Id="rId19" Type="http://schemas.openxmlformats.org/officeDocument/2006/relationships/slideLayout" Target="../slideLayouts/slideLayout60.xml"/><Relationship Id="rId20" Type="http://schemas.openxmlformats.org/officeDocument/2006/relationships/slideLayout" Target="../slideLayouts/slideLayout61.xml"/><Relationship Id="rId21" Type="http://schemas.openxmlformats.org/officeDocument/2006/relationships/slideLayout" Target="../slideLayouts/slideLayout62.xml"/><Relationship Id="rId22" Type="http://schemas.openxmlformats.org/officeDocument/2006/relationships/slideLayout" Target="../slideLayouts/slideLayout63.xml"/><Relationship Id="rId23" Type="http://schemas.openxmlformats.org/officeDocument/2006/relationships/slideLayout" Target="../slideLayouts/slideLayout64.xml"/><Relationship Id="rId24" Type="http://schemas.openxmlformats.org/officeDocument/2006/relationships/slideLayout" Target="../slideLayouts/slideLayout65.xml"/><Relationship Id="rId25" Type="http://schemas.openxmlformats.org/officeDocument/2006/relationships/slideLayout" Target="../slideLayouts/slideLayout66.xml"/><Relationship Id="rId26" Type="http://schemas.openxmlformats.org/officeDocument/2006/relationships/slideLayout" Target="../slideLayouts/slideLayout67.xml"/><Relationship Id="rId27" Type="http://schemas.openxmlformats.org/officeDocument/2006/relationships/slideLayout" Target="../slideLayouts/slideLayout68.xml"/><Relationship Id="rId28"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slideLayout" Target="../slideLayouts/slideLayout70.xml"/><Relationship Id="rId3" Type="http://schemas.openxmlformats.org/officeDocument/2006/relationships/slideLayout" Target="../slideLayouts/slideLayout71.xml"/><Relationship Id="rId4" Type="http://schemas.openxmlformats.org/officeDocument/2006/relationships/slideLayout" Target="../slideLayouts/slideLayout72.xml"/><Relationship Id="rId5" Type="http://schemas.openxmlformats.org/officeDocument/2006/relationships/slideLayout" Target="../slideLayouts/slideLayout73.xml"/><Relationship Id="rId6" Type="http://schemas.openxmlformats.org/officeDocument/2006/relationships/slideLayout" Target="../slideLayouts/slideLayout74.xml"/><Relationship Id="rId7" Type="http://schemas.openxmlformats.org/officeDocument/2006/relationships/slideLayout" Target="../slideLayouts/slideLayout75.xml"/><Relationship Id="rId8" Type="http://schemas.openxmlformats.org/officeDocument/2006/relationships/slideLayout" Target="../slideLayouts/slideLayout76.xml"/><Relationship Id="rId9" Type="http://schemas.openxmlformats.org/officeDocument/2006/relationships/slideLayout" Target="../slideLayouts/slideLayout77.xml"/><Relationship Id="rId10" Type="http://schemas.openxmlformats.org/officeDocument/2006/relationships/slideLayout" Target="../slideLayouts/slideLayout78.xml"/><Relationship Id="rId11" Type="http://schemas.openxmlformats.org/officeDocument/2006/relationships/slideLayout" Target="../slideLayouts/slideLayout79.xml"/><Relationship Id="rId12" Type="http://schemas.openxmlformats.org/officeDocument/2006/relationships/slideLayout" Target="../slideLayouts/slideLayout80.xml"/><Relationship Id="rId13" Type="http://schemas.openxmlformats.org/officeDocument/2006/relationships/slideLayout" Target="../slideLayouts/slideLayout81.xml"/><Relationship Id="rId14" Type="http://schemas.openxmlformats.org/officeDocument/2006/relationships/slideLayout" Target="../slideLayouts/slideLayout82.xml"/><Relationship Id="rId15" Type="http://schemas.openxmlformats.org/officeDocument/2006/relationships/slideLayout" Target="../slideLayouts/slideLayout83.xml"/><Relationship Id="rId16" Type="http://schemas.openxmlformats.org/officeDocument/2006/relationships/slideLayout" Target="../slideLayouts/slideLayout84.xml"/><Relationship Id="rId17" Type="http://schemas.openxmlformats.org/officeDocument/2006/relationships/slideLayout" Target="../slideLayouts/slideLayout85.xml"/><Relationship Id="rId18" Type="http://schemas.openxmlformats.org/officeDocument/2006/relationships/slideLayout" Target="../slideLayouts/slideLayout86.xml"/><Relationship Id="rId19" Type="http://schemas.openxmlformats.org/officeDocument/2006/relationships/slideLayout" Target="../slideLayouts/slideLayout87.xml"/><Relationship Id="rId20" Type="http://schemas.openxmlformats.org/officeDocument/2006/relationships/slideLayout" Target="../slideLayouts/slideLayout88.xml"/><Relationship Id="rId21" Type="http://schemas.openxmlformats.org/officeDocument/2006/relationships/slideLayout" Target="../slideLayouts/slideLayout89.xml"/><Relationship Id="rId22" Type="http://schemas.openxmlformats.org/officeDocument/2006/relationships/slideLayout" Target="../slideLayouts/slideLayout90.xml"/><Relationship Id="rId23" Type="http://schemas.openxmlformats.org/officeDocument/2006/relationships/slideLayout" Target="../slideLayouts/slideLayout91.xml"/><Relationship Id="rId2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p:bgPr>
    </p:bg>
    <p:spTree>
      <p:nvGrpSpPr>
        <p:cNvPr id="52" name=""/>
        <p:cNvGrpSpPr/>
        <p:nvPr/>
      </p:nvGrpSpPr>
      <p:grpSpPr>
        <a:xfrm>
          <a:off x="0" y="0"/>
          <a:ext cx="0" cy="0"/>
          <a:chOff x="0" y="0"/>
          <a:chExt cx="0" cy="0"/>
        </a:xfrm>
      </p:grpSpPr>
      <p:sp>
        <p:nvSpPr>
          <p:cNvPr id="1048610" name="正方形/長方形 14"/>
          <p:cNvSpPr/>
          <p:nvPr userDrawn="1"/>
        </p:nvSpPr>
        <p:spPr>
          <a:xfrm>
            <a:off x="-1" y="0"/>
            <a:ext cx="18286413" cy="111818"/>
          </a:xfrm>
          <a:prstGeom prst="rect"/>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611" name="タイトル プレースホルダー 1"/>
          <p:cNvSpPr>
            <a:spLocks noGrp="1"/>
          </p:cNvSpPr>
          <p:nvPr>
            <p:ph type="title"/>
          </p:nvPr>
        </p:nvSpPr>
        <p:spPr>
          <a:xfrm>
            <a:off x="3072630" y="246956"/>
            <a:ext cx="14349567" cy="1203151"/>
          </a:xfrm>
          <a:prstGeom prst="rect"/>
        </p:spPr>
        <p:txBody>
          <a:bodyPr anchor="ctr" bIns="81638" lIns="163275" rIns="163275" rtlCol="0" tIns="81638" vert="horz">
            <a:normAutofit/>
          </a:bodyPr>
          <a:p>
            <a:r>
              <a:rPr altLang="ja-JP" dirty="0" kumimoji="1" lang="en-US"/>
              <a:t>Master Title</a:t>
            </a:r>
            <a:endParaRPr altLang="en-US" dirty="0" kumimoji="1" lang="ja-JP"/>
          </a:p>
        </p:txBody>
      </p:sp>
      <p:sp>
        <p:nvSpPr>
          <p:cNvPr id="1048612" name="テキスト プレースホルダー 2"/>
          <p:cNvSpPr>
            <a:spLocks noGrp="1"/>
          </p:cNvSpPr>
          <p:nvPr>
            <p:ph type="body" idx="1"/>
          </p:nvPr>
        </p:nvSpPr>
        <p:spPr>
          <a:xfrm>
            <a:off x="914321" y="2400301"/>
            <a:ext cx="16457772" cy="6788945"/>
          </a:xfrm>
          <a:prstGeom prst="rect"/>
        </p:spPr>
        <p:txBody>
          <a:bodyPr bIns="81638" lIns="163275" rIns="163275" rtlCol="0" tIns="81638" vert="horz">
            <a:normAutofit/>
          </a:bodyPr>
          <a:p>
            <a:pPr lvl="0"/>
            <a:r>
              <a:rPr altLang="ja-JP" dirty="0" kumimoji="1" lang="en-US"/>
              <a:t>MASTER TEXT</a:t>
            </a:r>
            <a:endParaRPr altLang="en-US" dirty="0" kumimoji="1" lang="ja-JP"/>
          </a:p>
        </p:txBody>
      </p:sp>
      <p:sp>
        <p:nvSpPr>
          <p:cNvPr id="1048613" name="フッター プレースホルダー 4"/>
          <p:cNvSpPr>
            <a:spLocks noGrp="1"/>
          </p:cNvSpPr>
          <p:nvPr>
            <p:ph type="ftr" sz="quarter" idx="3"/>
          </p:nvPr>
        </p:nvSpPr>
        <p:spPr>
          <a:xfrm>
            <a:off x="10507991" y="9463858"/>
            <a:ext cx="5790697" cy="547688"/>
          </a:xfrm>
          <a:prstGeom prst="rect"/>
        </p:spPr>
        <p:txBody>
          <a:bodyPr anchor="ctr" bIns="81638" lIns="163275" rIns="163275" rtlCol="0" tIns="81638" vert="horz"/>
          <a:lstStyle>
            <a:lvl1pPr algn="r">
              <a:defRPr sz="2000">
                <a:solidFill>
                  <a:schemeClr val="tx1">
                    <a:tint val="75000"/>
                  </a:schemeClr>
                </a:solidFill>
                <a:latin typeface="+mj-lt"/>
              </a:defRPr>
            </a:lvl1pPr>
          </a:lstStyle>
          <a:p>
            <a:r>
              <a:rPr altLang="ja-JP" dirty="0" lang="en-US"/>
              <a:t>The Power of PowerPoint | thepopp.com</a:t>
            </a:r>
            <a:endParaRPr altLang="en-US" dirty="0" lang="ja-JP"/>
          </a:p>
        </p:txBody>
      </p:sp>
      <p:sp>
        <p:nvSpPr>
          <p:cNvPr id="1048614" name="円/楕円 12"/>
          <p:cNvSpPr/>
          <p:nvPr userDrawn="1"/>
        </p:nvSpPr>
        <p:spPr>
          <a:xfrm>
            <a:off x="2333099" y="1358472"/>
            <a:ext cx="576064" cy="576064"/>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615" name="円/楕円 13"/>
          <p:cNvSpPr/>
          <p:nvPr userDrawn="1"/>
        </p:nvSpPr>
        <p:spPr>
          <a:xfrm>
            <a:off x="47390" y="0"/>
            <a:ext cx="1368152" cy="1021905"/>
          </a:xfrm>
          <a:custGeom>
            <a:avLst/>
            <a:ah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616" name="円/楕円 17"/>
          <p:cNvSpPr/>
          <p:nvPr userDrawn="1"/>
        </p:nvSpPr>
        <p:spPr>
          <a:xfrm>
            <a:off x="1022872" y="1021906"/>
            <a:ext cx="792088" cy="792088"/>
          </a:xfrm>
          <a:prstGeom prst="ellipse"/>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617" name="円/楕円 18"/>
          <p:cNvSpPr/>
          <p:nvPr userDrawn="1"/>
        </p:nvSpPr>
        <p:spPr>
          <a:xfrm>
            <a:off x="1811586" y="223637"/>
            <a:ext cx="992843" cy="992843"/>
          </a:xfrm>
          <a:prstGeom prst="ellipse"/>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618" name="円/楕円 20"/>
          <p:cNvSpPr/>
          <p:nvPr userDrawn="1"/>
        </p:nvSpPr>
        <p:spPr>
          <a:xfrm>
            <a:off x="16531653" y="9150345"/>
            <a:ext cx="434349" cy="434349"/>
          </a:xfrm>
          <a:prstGeom prst="ellipse"/>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619" name="円/楕円 22"/>
          <p:cNvSpPr/>
          <p:nvPr userDrawn="1"/>
        </p:nvSpPr>
        <p:spPr>
          <a:xfrm>
            <a:off x="17151170" y="9166572"/>
            <a:ext cx="1080120" cy="1080120"/>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620" name="円/楕円 19"/>
          <p:cNvSpPr/>
          <p:nvPr userDrawn="1"/>
        </p:nvSpPr>
        <p:spPr>
          <a:xfrm>
            <a:off x="16289464" y="9704242"/>
            <a:ext cx="720080" cy="582759"/>
          </a:xfrm>
          <a:custGeom>
            <a:avLst/>
            <a:ah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621" name="スライド番号プレースホルダー 5"/>
          <p:cNvSpPr>
            <a:spLocks noGrp="1"/>
          </p:cNvSpPr>
          <p:nvPr>
            <p:ph type="sldNum" sz="quarter" idx="4"/>
          </p:nvPr>
        </p:nvSpPr>
        <p:spPr>
          <a:xfrm>
            <a:off x="17151170" y="9432788"/>
            <a:ext cx="1080120" cy="547688"/>
          </a:xfrm>
          <a:prstGeom prst="rect"/>
        </p:spPr>
        <p:txBody>
          <a:bodyPr anchor="ctr" bIns="81638" lIns="163275" rIns="163275" rtlCol="0" tIns="81638" vert="horz"/>
          <a:lstStyle>
            <a:lvl1pPr algn="ctr">
              <a:defRPr sz="2800">
                <a:solidFill>
                  <a:schemeClr val="bg1"/>
                </a:solidFill>
              </a:defRPr>
            </a:lvl1pPr>
          </a:lstStyle>
          <a:p>
            <a:fld id="{E6459DFB-86F3-43FA-8567-2EA6E426AE90}" type="slidenum">
              <a:rPr altLang="en-US" lang="ja-JP" smtClean="0"/>
              <a:t>‹#›</a:t>
            </a:fld>
            <a:endParaRPr altLang="en-US" lang="ja-JP"/>
          </a:p>
        </p:txBody>
      </p:sp>
    </p:spTree>
  </p:cSld>
  <p:clrMap accent1="accent1" accent2="accent2" accent3="accent3" accent4="accent4" accent5="accent5" accent6="accent6" bg1="lt1" bg2="lt2" tx1="dk1" tx2="dk2" hlink="hlink" folHlink="folHlink"/>
  <p:sldLayoutIdLst>
    <p:sldLayoutId id="2147484050" r:id="rId1"/>
    <p:sldLayoutId id="2147484051" r:id="rId2"/>
    <p:sldLayoutId id="2147484052" r:id="rId3"/>
    <p:sldLayoutId id="2147484053" r:id="rId4"/>
    <p:sldLayoutId id="2147484054" r:id="rId5"/>
    <p:sldLayoutId id="2147484055" r:id="rId6"/>
    <p:sldLayoutId id="2147484056" r:id="rId7"/>
    <p:sldLayoutId id="2147484057" r:id="rId8"/>
    <p:sldLayoutId id="2147484058" r:id="rId9"/>
    <p:sldLayoutId id="2147484059" r:id="rId10"/>
    <p:sldLayoutId id="2147484060" r:id="rId11"/>
    <p:sldLayoutId id="2147484061" r:id="rId12"/>
    <p:sldLayoutId id="2147484062" r:id="rId13"/>
    <p:sldLayoutId id="2147484063" r:id="rId14"/>
    <p:sldLayoutId id="2147484064" r:id="rId15"/>
    <p:sldLayoutId id="2147484065" r:id="rId16"/>
    <p:sldLayoutId id="2147484066" r:id="rId17"/>
    <p:sldLayoutId id="2147484067" r:id="rId18"/>
    <p:sldLayoutId id="2147484068" r:id="rId19"/>
    <p:sldLayoutId id="2147484069" r:id="rId20"/>
    <p:sldLayoutId id="2147484070" r:id="rId21"/>
    <p:sldLayoutId id="2147484071" r:id="rId22"/>
    <p:sldLayoutId id="2147484072" r:id="rId23"/>
    <p:sldLayoutId id="2147484073" r:id="rId24"/>
    <p:sldLayoutId id="2147484074" r:id="rId25"/>
    <p:sldLayoutId id="2147484075" r:id="rId26"/>
    <p:sldLayoutId id="2147484076" r:id="rId27"/>
    <p:sldLayoutId id="2147484077" r:id="rId28"/>
    <p:sldLayoutId id="2147484078" r:id="rId29"/>
    <p:sldLayoutId id="2147484079" r:id="rId30"/>
    <p:sldLayoutId id="2147484080" r:id="rId31"/>
    <p:sldLayoutId id="2147484081" r:id="rId32"/>
    <p:sldLayoutId id="2147484082" r:id="rId33"/>
    <p:sldLayoutId id="2147484083" r:id="rId34"/>
    <p:sldLayoutId id="2147484084" r:id="rId35"/>
    <p:sldLayoutId id="2147484085" r:id="rId36"/>
    <p:sldLayoutId id="2147484086" r:id="rId37"/>
    <p:sldLayoutId id="2147484087" r:id="rId38"/>
    <p:sldLayoutId id="2147484088" r:id="rId39"/>
    <p:sldLayoutId id="2147484089" r:id="rId40"/>
    <p:sldLayoutId id="2147484090" r:id="rId41"/>
  </p:sldLayoutIdLs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0" presetSubtype="0">
                                  <p:stCondLst>
                                    <p:cond delay="0"/>
                                  </p:stCondLst>
                                  <p:childTnLst>
                                    <p:set>
                                      <p:cBhvr>
                                        <p:cTn dur="1" fill="hold" id="6">
                                          <p:stCondLst>
                                            <p:cond delay="0"/>
                                          </p:stCondLst>
                                        </p:cTn>
                                        <p:tgtEl>
                                          <p:spTgt spid="1048615"/>
                                        </p:tgtEl>
                                        <p:attrNameLst>
                                          <p:attrName>style.visibility</p:attrName>
                                        </p:attrNameLst>
                                      </p:cBhvr>
                                      <p:to>
                                        <p:strVal val="visible"/>
                                      </p:to>
                                    </p:set>
                                    <p:animEffect transition="in" filter="fade">
                                      <p:cBhvr>
                                        <p:cTn dur="400" id="7"/>
                                        <p:tgtEl>
                                          <p:spTgt spid="1048615"/>
                                        </p:tgtEl>
                                      </p:cBhvr>
                                    </p:animEffect>
                                  </p:childTnLst>
                                </p:cTn>
                              </p:par>
                              <p:par>
                                <p:cTn decel="100000" fill="hold" grpId="1" id="8" nodeType="withEffect" presetClass="entr" presetID="2" presetSubtype="9">
                                  <p:stCondLst>
                                    <p:cond delay="0"/>
                                  </p:stCondLst>
                                  <p:childTnLst>
                                    <p:set>
                                      <p:cBhvr>
                                        <p:cTn dur="1" fill="hold" id="9">
                                          <p:stCondLst>
                                            <p:cond delay="0"/>
                                          </p:stCondLst>
                                        </p:cTn>
                                        <p:tgtEl>
                                          <p:spTgt spid="1048615"/>
                                        </p:tgtEl>
                                        <p:attrNameLst>
                                          <p:attrName>style.visibility</p:attrName>
                                        </p:attrNameLst>
                                      </p:cBhvr>
                                      <p:to>
                                        <p:strVal val="visible"/>
                                      </p:to>
                                    </p:set>
                                    <p:anim calcmode="lin" valueType="num">
                                      <p:cBhvr additive="base">
                                        <p:cTn dur="400" fill="hold" id="10"/>
                                        <p:tgtEl>
                                          <p:spTgt spid="1048615"/>
                                        </p:tgtEl>
                                        <p:attrNameLst>
                                          <p:attrName>ppt_x</p:attrName>
                                        </p:attrNameLst>
                                      </p:cBhvr>
                                      <p:tavLst>
                                        <p:tav tm="0">
                                          <p:val>
                                            <p:strVal val="0-#ppt_w/2"/>
                                          </p:val>
                                        </p:tav>
                                        <p:tav tm="100000">
                                          <p:val>
                                            <p:strVal val="#ppt_x"/>
                                          </p:val>
                                        </p:tav>
                                      </p:tavLst>
                                    </p:anim>
                                    <p:anim calcmode="lin" valueType="num">
                                      <p:cBhvr additive="base">
                                        <p:cTn dur="400" fill="hold" id="11"/>
                                        <p:tgtEl>
                                          <p:spTgt spid="1048615"/>
                                        </p:tgtEl>
                                        <p:attrNameLst>
                                          <p:attrName>ppt_y</p:attrName>
                                        </p:attrNameLst>
                                      </p:cBhvr>
                                      <p:tavLst>
                                        <p:tav tm="0">
                                          <p:val>
                                            <p:strVal val="0-#ppt_h/2"/>
                                          </p:val>
                                        </p:tav>
                                        <p:tav tm="100000">
                                          <p:val>
                                            <p:strVal val="#ppt_y"/>
                                          </p:val>
                                        </p:tav>
                                      </p:tavLst>
                                    </p:anim>
                                  </p:childTnLst>
                                </p:cTn>
                              </p:par>
                              <p:par>
                                <p:cTn fill="hold" grpId="0" id="12" nodeType="withEffect" presetClass="entr" presetID="10" presetSubtype="0">
                                  <p:stCondLst>
                                    <p:cond delay="100"/>
                                  </p:stCondLst>
                                  <p:childTnLst>
                                    <p:set>
                                      <p:cBhvr>
                                        <p:cTn dur="1" fill="hold" id="13">
                                          <p:stCondLst>
                                            <p:cond delay="0"/>
                                          </p:stCondLst>
                                        </p:cTn>
                                        <p:tgtEl>
                                          <p:spTgt spid="1048616"/>
                                        </p:tgtEl>
                                        <p:attrNameLst>
                                          <p:attrName>style.visibility</p:attrName>
                                        </p:attrNameLst>
                                      </p:cBhvr>
                                      <p:to>
                                        <p:strVal val="visible"/>
                                      </p:to>
                                    </p:set>
                                    <p:animEffect transition="in" filter="fade">
                                      <p:cBhvr>
                                        <p:cTn dur="400" id="14"/>
                                        <p:tgtEl>
                                          <p:spTgt spid="1048616"/>
                                        </p:tgtEl>
                                      </p:cBhvr>
                                    </p:animEffect>
                                  </p:childTnLst>
                                </p:cTn>
                              </p:par>
                              <p:par>
                                <p:cTn decel="100000" fill="hold" grpId="1" id="15" nodeType="withEffect" presetClass="entr" presetID="2" presetSubtype="9">
                                  <p:stCondLst>
                                    <p:cond delay="100"/>
                                  </p:stCondLst>
                                  <p:childTnLst>
                                    <p:set>
                                      <p:cBhvr>
                                        <p:cTn dur="1" fill="hold" id="16">
                                          <p:stCondLst>
                                            <p:cond delay="0"/>
                                          </p:stCondLst>
                                        </p:cTn>
                                        <p:tgtEl>
                                          <p:spTgt spid="1048616"/>
                                        </p:tgtEl>
                                        <p:attrNameLst>
                                          <p:attrName>style.visibility</p:attrName>
                                        </p:attrNameLst>
                                      </p:cBhvr>
                                      <p:to>
                                        <p:strVal val="visible"/>
                                      </p:to>
                                    </p:set>
                                    <p:anim calcmode="lin" valueType="num">
                                      <p:cBhvr additive="base">
                                        <p:cTn dur="400" fill="hold" id="17"/>
                                        <p:tgtEl>
                                          <p:spTgt spid="1048616"/>
                                        </p:tgtEl>
                                        <p:attrNameLst>
                                          <p:attrName>ppt_x</p:attrName>
                                        </p:attrNameLst>
                                      </p:cBhvr>
                                      <p:tavLst>
                                        <p:tav tm="0">
                                          <p:val>
                                            <p:strVal val="0-#ppt_w/2"/>
                                          </p:val>
                                        </p:tav>
                                        <p:tav tm="100000">
                                          <p:val>
                                            <p:strVal val="#ppt_x"/>
                                          </p:val>
                                        </p:tav>
                                      </p:tavLst>
                                    </p:anim>
                                    <p:anim calcmode="lin" valueType="num">
                                      <p:cBhvr additive="base">
                                        <p:cTn dur="400" fill="hold" id="18"/>
                                        <p:tgtEl>
                                          <p:spTgt spid="1048616"/>
                                        </p:tgtEl>
                                        <p:attrNameLst>
                                          <p:attrName>ppt_y</p:attrName>
                                        </p:attrNameLst>
                                      </p:cBhvr>
                                      <p:tavLst>
                                        <p:tav tm="0">
                                          <p:val>
                                            <p:strVal val="0-#ppt_h/2"/>
                                          </p:val>
                                        </p:tav>
                                        <p:tav tm="100000">
                                          <p:val>
                                            <p:strVal val="#ppt_y"/>
                                          </p:val>
                                        </p:tav>
                                      </p:tavLst>
                                    </p:anim>
                                  </p:childTnLst>
                                </p:cTn>
                              </p:par>
                              <p:par>
                                <p:cTn fill="hold" grpId="0" id="19" nodeType="withEffect" presetClass="entr" presetID="10" presetSubtype="0">
                                  <p:stCondLst>
                                    <p:cond delay="200"/>
                                  </p:stCondLst>
                                  <p:childTnLst>
                                    <p:set>
                                      <p:cBhvr>
                                        <p:cTn dur="1" fill="hold" id="20">
                                          <p:stCondLst>
                                            <p:cond delay="0"/>
                                          </p:stCondLst>
                                        </p:cTn>
                                        <p:tgtEl>
                                          <p:spTgt spid="1048617"/>
                                        </p:tgtEl>
                                        <p:attrNameLst>
                                          <p:attrName>style.visibility</p:attrName>
                                        </p:attrNameLst>
                                      </p:cBhvr>
                                      <p:to>
                                        <p:strVal val="visible"/>
                                      </p:to>
                                    </p:set>
                                    <p:animEffect transition="in" filter="fade">
                                      <p:cBhvr>
                                        <p:cTn dur="400" id="21"/>
                                        <p:tgtEl>
                                          <p:spTgt spid="1048617"/>
                                        </p:tgtEl>
                                      </p:cBhvr>
                                    </p:animEffect>
                                  </p:childTnLst>
                                </p:cTn>
                              </p:par>
                              <p:par>
                                <p:cTn decel="100000" fill="hold" grpId="1" id="22" nodeType="withEffect" presetClass="entr" presetID="2" presetSubtype="9">
                                  <p:stCondLst>
                                    <p:cond delay="200"/>
                                  </p:stCondLst>
                                  <p:childTnLst>
                                    <p:set>
                                      <p:cBhvr>
                                        <p:cTn dur="1" fill="hold" id="23">
                                          <p:stCondLst>
                                            <p:cond delay="0"/>
                                          </p:stCondLst>
                                        </p:cTn>
                                        <p:tgtEl>
                                          <p:spTgt spid="1048617"/>
                                        </p:tgtEl>
                                        <p:attrNameLst>
                                          <p:attrName>style.visibility</p:attrName>
                                        </p:attrNameLst>
                                      </p:cBhvr>
                                      <p:to>
                                        <p:strVal val="visible"/>
                                      </p:to>
                                    </p:set>
                                    <p:anim calcmode="lin" valueType="num">
                                      <p:cBhvr additive="base">
                                        <p:cTn dur="400" fill="hold" id="24"/>
                                        <p:tgtEl>
                                          <p:spTgt spid="1048617"/>
                                        </p:tgtEl>
                                        <p:attrNameLst>
                                          <p:attrName>ppt_x</p:attrName>
                                        </p:attrNameLst>
                                      </p:cBhvr>
                                      <p:tavLst>
                                        <p:tav tm="0">
                                          <p:val>
                                            <p:strVal val="0-#ppt_w/2"/>
                                          </p:val>
                                        </p:tav>
                                        <p:tav tm="100000">
                                          <p:val>
                                            <p:strVal val="#ppt_x"/>
                                          </p:val>
                                        </p:tav>
                                      </p:tavLst>
                                    </p:anim>
                                    <p:anim calcmode="lin" valueType="num">
                                      <p:cBhvr additive="base">
                                        <p:cTn dur="400" fill="hold" id="25"/>
                                        <p:tgtEl>
                                          <p:spTgt spid="1048617"/>
                                        </p:tgtEl>
                                        <p:attrNameLst>
                                          <p:attrName>ppt_y</p:attrName>
                                        </p:attrNameLst>
                                      </p:cBhvr>
                                      <p:tavLst>
                                        <p:tav tm="0">
                                          <p:val>
                                            <p:strVal val="0-#ppt_h/2"/>
                                          </p:val>
                                        </p:tav>
                                        <p:tav tm="100000">
                                          <p:val>
                                            <p:strVal val="#ppt_y"/>
                                          </p:val>
                                        </p:tav>
                                      </p:tavLst>
                                    </p:anim>
                                  </p:childTnLst>
                                </p:cTn>
                              </p:par>
                              <p:par>
                                <p:cTn fill="hold" grpId="0" id="26" nodeType="withEffect" presetClass="entr" presetID="10" presetSubtype="0">
                                  <p:stCondLst>
                                    <p:cond delay="300"/>
                                  </p:stCondLst>
                                  <p:childTnLst>
                                    <p:set>
                                      <p:cBhvr>
                                        <p:cTn dur="1" fill="hold" id="27">
                                          <p:stCondLst>
                                            <p:cond delay="0"/>
                                          </p:stCondLst>
                                        </p:cTn>
                                        <p:tgtEl>
                                          <p:spTgt spid="1048614"/>
                                        </p:tgtEl>
                                        <p:attrNameLst>
                                          <p:attrName>style.visibility</p:attrName>
                                        </p:attrNameLst>
                                      </p:cBhvr>
                                      <p:to>
                                        <p:strVal val="visible"/>
                                      </p:to>
                                    </p:set>
                                    <p:animEffect transition="in" filter="fade">
                                      <p:cBhvr>
                                        <p:cTn dur="400" id="28"/>
                                        <p:tgtEl>
                                          <p:spTgt spid="1048614"/>
                                        </p:tgtEl>
                                      </p:cBhvr>
                                    </p:animEffect>
                                  </p:childTnLst>
                                </p:cTn>
                              </p:par>
                              <p:par>
                                <p:cTn decel="100000" fill="hold" grpId="1" id="29" nodeType="withEffect" presetClass="entr" presetID="2" presetSubtype="9">
                                  <p:stCondLst>
                                    <p:cond delay="300"/>
                                  </p:stCondLst>
                                  <p:childTnLst>
                                    <p:set>
                                      <p:cBhvr>
                                        <p:cTn dur="1" fill="hold" id="30">
                                          <p:stCondLst>
                                            <p:cond delay="0"/>
                                          </p:stCondLst>
                                        </p:cTn>
                                        <p:tgtEl>
                                          <p:spTgt spid="1048614"/>
                                        </p:tgtEl>
                                        <p:attrNameLst>
                                          <p:attrName>style.visibility</p:attrName>
                                        </p:attrNameLst>
                                      </p:cBhvr>
                                      <p:to>
                                        <p:strVal val="visible"/>
                                      </p:to>
                                    </p:set>
                                    <p:anim calcmode="lin" valueType="num">
                                      <p:cBhvr additive="base">
                                        <p:cTn dur="400" fill="hold" id="31"/>
                                        <p:tgtEl>
                                          <p:spTgt spid="1048614"/>
                                        </p:tgtEl>
                                        <p:attrNameLst>
                                          <p:attrName>ppt_x</p:attrName>
                                        </p:attrNameLst>
                                      </p:cBhvr>
                                      <p:tavLst>
                                        <p:tav tm="0">
                                          <p:val>
                                            <p:strVal val="0-#ppt_w/2"/>
                                          </p:val>
                                        </p:tav>
                                        <p:tav tm="100000">
                                          <p:val>
                                            <p:strVal val="#ppt_x"/>
                                          </p:val>
                                        </p:tav>
                                      </p:tavLst>
                                    </p:anim>
                                    <p:anim calcmode="lin" valueType="num">
                                      <p:cBhvr additive="base">
                                        <p:cTn dur="400" fill="hold" id="32"/>
                                        <p:tgtEl>
                                          <p:spTgt spid="1048614"/>
                                        </p:tgtEl>
                                        <p:attrNameLst>
                                          <p:attrName>ppt_y</p:attrName>
                                        </p:attrNameLst>
                                      </p:cBhvr>
                                      <p:tavLst>
                                        <p:tav tm="0">
                                          <p:val>
                                            <p:strVal val="0-#ppt_h/2"/>
                                          </p:val>
                                        </p:tav>
                                        <p:tav tm="100000">
                                          <p:val>
                                            <p:strVal val="#ppt_y"/>
                                          </p:val>
                                        </p:tav>
                                      </p:tavLst>
                                    </p:anim>
                                  </p:childTnLst>
                                </p:cTn>
                              </p:par>
                              <p:par>
                                <p:cTn fill="hold" grpId="0" id="33" nodeType="withEffect" presetClass="entr" presetID="10" presetSubtype="0">
                                  <p:stCondLst>
                                    <p:cond delay="400"/>
                                  </p:stCondLst>
                                  <p:childTnLst>
                                    <p:set>
                                      <p:cBhvr>
                                        <p:cTn dur="1" fill="hold" id="34">
                                          <p:stCondLst>
                                            <p:cond delay="0"/>
                                          </p:stCondLst>
                                        </p:cTn>
                                        <p:tgtEl>
                                          <p:spTgt spid="1048619"/>
                                        </p:tgtEl>
                                        <p:attrNameLst>
                                          <p:attrName>style.visibility</p:attrName>
                                        </p:attrNameLst>
                                      </p:cBhvr>
                                      <p:to>
                                        <p:strVal val="visible"/>
                                      </p:to>
                                    </p:set>
                                    <p:animEffect transition="in" filter="fade">
                                      <p:cBhvr>
                                        <p:cTn dur="400" id="35"/>
                                        <p:tgtEl>
                                          <p:spTgt spid="1048619"/>
                                        </p:tgtEl>
                                      </p:cBhvr>
                                    </p:animEffect>
                                  </p:childTnLst>
                                </p:cTn>
                              </p:par>
                              <p:par>
                                <p:cTn decel="100000" fill="hold" grpId="1" id="36" nodeType="withEffect" presetClass="entr" presetID="2" presetSubtype="6">
                                  <p:stCondLst>
                                    <p:cond delay="400"/>
                                  </p:stCondLst>
                                  <p:childTnLst>
                                    <p:set>
                                      <p:cBhvr>
                                        <p:cTn dur="1" fill="hold" id="37">
                                          <p:stCondLst>
                                            <p:cond delay="0"/>
                                          </p:stCondLst>
                                        </p:cTn>
                                        <p:tgtEl>
                                          <p:spTgt spid="1048619"/>
                                        </p:tgtEl>
                                        <p:attrNameLst>
                                          <p:attrName>style.visibility</p:attrName>
                                        </p:attrNameLst>
                                      </p:cBhvr>
                                      <p:to>
                                        <p:strVal val="visible"/>
                                      </p:to>
                                    </p:set>
                                    <p:anim calcmode="lin" valueType="num">
                                      <p:cBhvr additive="base">
                                        <p:cTn dur="400" fill="hold" id="38"/>
                                        <p:tgtEl>
                                          <p:spTgt spid="1048619"/>
                                        </p:tgtEl>
                                        <p:attrNameLst>
                                          <p:attrName>ppt_x</p:attrName>
                                        </p:attrNameLst>
                                      </p:cBhvr>
                                      <p:tavLst>
                                        <p:tav tm="0">
                                          <p:val>
                                            <p:strVal val="1+#ppt_w/2"/>
                                          </p:val>
                                        </p:tav>
                                        <p:tav tm="100000">
                                          <p:val>
                                            <p:strVal val="#ppt_x"/>
                                          </p:val>
                                        </p:tav>
                                      </p:tavLst>
                                    </p:anim>
                                    <p:anim calcmode="lin" valueType="num">
                                      <p:cBhvr additive="base">
                                        <p:cTn dur="400" fill="hold" id="39"/>
                                        <p:tgtEl>
                                          <p:spTgt spid="1048619"/>
                                        </p:tgtEl>
                                        <p:attrNameLst>
                                          <p:attrName>ppt_y</p:attrName>
                                        </p:attrNameLst>
                                      </p:cBhvr>
                                      <p:tavLst>
                                        <p:tav tm="0">
                                          <p:val>
                                            <p:strVal val="1+#ppt_h/2"/>
                                          </p:val>
                                        </p:tav>
                                        <p:tav tm="100000">
                                          <p:val>
                                            <p:strVal val="#ppt_y"/>
                                          </p:val>
                                        </p:tav>
                                      </p:tavLst>
                                    </p:anim>
                                  </p:childTnLst>
                                </p:cTn>
                              </p:par>
                              <p:par>
                                <p:cTn fill="hold" grpId="0" id="40" nodeType="withEffect" presetClass="entr" presetID="10" presetSubtype="0">
                                  <p:stCondLst>
                                    <p:cond delay="500"/>
                                  </p:stCondLst>
                                  <p:childTnLst>
                                    <p:set>
                                      <p:cBhvr>
                                        <p:cTn dur="1" fill="hold" id="41">
                                          <p:stCondLst>
                                            <p:cond delay="0"/>
                                          </p:stCondLst>
                                        </p:cTn>
                                        <p:tgtEl>
                                          <p:spTgt spid="1048620"/>
                                        </p:tgtEl>
                                        <p:attrNameLst>
                                          <p:attrName>style.visibility</p:attrName>
                                        </p:attrNameLst>
                                      </p:cBhvr>
                                      <p:to>
                                        <p:strVal val="visible"/>
                                      </p:to>
                                    </p:set>
                                    <p:animEffect transition="in" filter="fade">
                                      <p:cBhvr>
                                        <p:cTn dur="400" id="42"/>
                                        <p:tgtEl>
                                          <p:spTgt spid="1048620"/>
                                        </p:tgtEl>
                                      </p:cBhvr>
                                    </p:animEffect>
                                  </p:childTnLst>
                                </p:cTn>
                              </p:par>
                              <p:par>
                                <p:cTn decel="100000" fill="hold" grpId="1" id="43" nodeType="withEffect" presetClass="entr" presetID="2" presetSubtype="6">
                                  <p:stCondLst>
                                    <p:cond delay="500"/>
                                  </p:stCondLst>
                                  <p:childTnLst>
                                    <p:set>
                                      <p:cBhvr>
                                        <p:cTn dur="1" fill="hold" id="44">
                                          <p:stCondLst>
                                            <p:cond delay="0"/>
                                          </p:stCondLst>
                                        </p:cTn>
                                        <p:tgtEl>
                                          <p:spTgt spid="1048620"/>
                                        </p:tgtEl>
                                        <p:attrNameLst>
                                          <p:attrName>style.visibility</p:attrName>
                                        </p:attrNameLst>
                                      </p:cBhvr>
                                      <p:to>
                                        <p:strVal val="visible"/>
                                      </p:to>
                                    </p:set>
                                    <p:anim calcmode="lin" valueType="num">
                                      <p:cBhvr additive="base">
                                        <p:cTn dur="400" fill="hold" id="45"/>
                                        <p:tgtEl>
                                          <p:spTgt spid="1048620"/>
                                        </p:tgtEl>
                                        <p:attrNameLst>
                                          <p:attrName>ppt_x</p:attrName>
                                        </p:attrNameLst>
                                      </p:cBhvr>
                                      <p:tavLst>
                                        <p:tav tm="0">
                                          <p:val>
                                            <p:strVal val="1+#ppt_w/2"/>
                                          </p:val>
                                        </p:tav>
                                        <p:tav tm="100000">
                                          <p:val>
                                            <p:strVal val="#ppt_x"/>
                                          </p:val>
                                        </p:tav>
                                      </p:tavLst>
                                    </p:anim>
                                    <p:anim calcmode="lin" valueType="num">
                                      <p:cBhvr additive="base">
                                        <p:cTn dur="400" fill="hold" id="46"/>
                                        <p:tgtEl>
                                          <p:spTgt spid="1048620"/>
                                        </p:tgtEl>
                                        <p:attrNameLst>
                                          <p:attrName>ppt_y</p:attrName>
                                        </p:attrNameLst>
                                      </p:cBhvr>
                                      <p:tavLst>
                                        <p:tav tm="0">
                                          <p:val>
                                            <p:strVal val="1+#ppt_h/2"/>
                                          </p:val>
                                        </p:tav>
                                        <p:tav tm="100000">
                                          <p:val>
                                            <p:strVal val="#ppt_y"/>
                                          </p:val>
                                        </p:tav>
                                      </p:tavLst>
                                    </p:anim>
                                  </p:childTnLst>
                                </p:cTn>
                              </p:par>
                              <p:par>
                                <p:cTn fill="hold" grpId="0" id="47" nodeType="withEffect" presetClass="entr" presetID="10" presetSubtype="0">
                                  <p:stCondLst>
                                    <p:cond delay="700"/>
                                  </p:stCondLst>
                                  <p:childTnLst>
                                    <p:set>
                                      <p:cBhvr>
                                        <p:cTn dur="1" fill="hold" id="48">
                                          <p:stCondLst>
                                            <p:cond delay="0"/>
                                          </p:stCondLst>
                                        </p:cTn>
                                        <p:tgtEl>
                                          <p:spTgt spid="1048618"/>
                                        </p:tgtEl>
                                        <p:attrNameLst>
                                          <p:attrName>style.visibility</p:attrName>
                                        </p:attrNameLst>
                                      </p:cBhvr>
                                      <p:to>
                                        <p:strVal val="visible"/>
                                      </p:to>
                                    </p:set>
                                    <p:animEffect transition="in" filter="fade">
                                      <p:cBhvr>
                                        <p:cTn dur="400" id="49"/>
                                        <p:tgtEl>
                                          <p:spTgt spid="1048618"/>
                                        </p:tgtEl>
                                      </p:cBhvr>
                                    </p:animEffect>
                                  </p:childTnLst>
                                </p:cTn>
                              </p:par>
                              <p:par>
                                <p:cTn decel="100000" fill="hold" grpId="1" id="50" nodeType="withEffect" presetClass="entr" presetID="2" presetSubtype="6">
                                  <p:stCondLst>
                                    <p:cond delay="700"/>
                                  </p:stCondLst>
                                  <p:childTnLst>
                                    <p:set>
                                      <p:cBhvr>
                                        <p:cTn dur="1" fill="hold" id="51">
                                          <p:stCondLst>
                                            <p:cond delay="0"/>
                                          </p:stCondLst>
                                        </p:cTn>
                                        <p:tgtEl>
                                          <p:spTgt spid="1048618"/>
                                        </p:tgtEl>
                                        <p:attrNameLst>
                                          <p:attrName>style.visibility</p:attrName>
                                        </p:attrNameLst>
                                      </p:cBhvr>
                                      <p:to>
                                        <p:strVal val="visible"/>
                                      </p:to>
                                    </p:set>
                                    <p:anim calcmode="lin" valueType="num">
                                      <p:cBhvr additive="base">
                                        <p:cTn dur="400" fill="hold" id="52"/>
                                        <p:tgtEl>
                                          <p:spTgt spid="1048618"/>
                                        </p:tgtEl>
                                        <p:attrNameLst>
                                          <p:attrName>ppt_x</p:attrName>
                                        </p:attrNameLst>
                                      </p:cBhvr>
                                      <p:tavLst>
                                        <p:tav tm="0">
                                          <p:val>
                                            <p:strVal val="1+#ppt_w/2"/>
                                          </p:val>
                                        </p:tav>
                                        <p:tav tm="100000">
                                          <p:val>
                                            <p:strVal val="#ppt_x"/>
                                          </p:val>
                                        </p:tav>
                                      </p:tavLst>
                                    </p:anim>
                                    <p:anim calcmode="lin" valueType="num">
                                      <p:cBhvr additive="base">
                                        <p:cTn dur="400" fill="hold" id="53"/>
                                        <p:tgtEl>
                                          <p:spTgt spid="1048618"/>
                                        </p:tgtEl>
                                        <p:attrNameLst>
                                          <p:attrName>ppt_y</p:attrName>
                                        </p:attrNameLst>
                                      </p:cBhvr>
                                      <p:tavLst>
                                        <p:tav tm="0">
                                          <p:val>
                                            <p:strVal val="1+#ppt_h/2"/>
                                          </p:val>
                                        </p:tav>
                                        <p:tav tm="100000">
                                          <p:val>
                                            <p:strVal val="#ppt_y"/>
                                          </p:val>
                                        </p:tav>
                                      </p:tavLst>
                                    </p:anim>
                                  </p:childTnLst>
                                </p:cTn>
                              </p:par>
                              <p:par>
                                <p:cTn fill="hold" grpId="0" id="54" nodeType="withEffect" presetClass="entr" presetID="10" presetSubtype="0">
                                  <p:stCondLst>
                                    <p:cond delay="1000"/>
                                  </p:stCondLst>
                                  <p:childTnLst>
                                    <p:set>
                                      <p:cBhvr>
                                        <p:cTn dur="1" fill="hold" id="55">
                                          <p:stCondLst>
                                            <p:cond delay="0"/>
                                          </p:stCondLst>
                                        </p:cTn>
                                        <p:tgtEl>
                                          <p:spTgt spid="1048621"/>
                                        </p:tgtEl>
                                        <p:attrNameLst>
                                          <p:attrName>style.visibility</p:attrName>
                                        </p:attrNameLst>
                                      </p:cBhvr>
                                      <p:to>
                                        <p:strVal val="visible"/>
                                      </p:to>
                                    </p:set>
                                    <p:animEffect transition="in" filter="fade">
                                      <p:cBhvr>
                                        <p:cTn dur="500" id="56"/>
                                        <p:tgtEl>
                                          <p:spTgt spid="1048621"/>
                                        </p:tgtEl>
                                      </p:cBhvr>
                                    </p:animEffect>
                                  </p:childTnLst>
                                </p:cTn>
                              </p:par>
                              <p:par>
                                <p:cTn fill="hold" grpId="0" id="57" nodeType="withEffect" presetClass="entr" presetID="10" presetSubtype="0">
                                  <p:stCondLst>
                                    <p:cond delay="1000"/>
                                  </p:stCondLst>
                                  <p:childTnLst>
                                    <p:set>
                                      <p:cBhvr>
                                        <p:cTn dur="1" fill="hold" id="58">
                                          <p:stCondLst>
                                            <p:cond delay="0"/>
                                          </p:stCondLst>
                                        </p:cTn>
                                        <p:tgtEl>
                                          <p:spTgt spid="1048613"/>
                                        </p:tgtEl>
                                        <p:attrNameLst>
                                          <p:attrName>style.visibility</p:attrName>
                                        </p:attrNameLst>
                                      </p:cBhvr>
                                      <p:to>
                                        <p:strVal val="visible"/>
                                      </p:to>
                                    </p:set>
                                    <p:animEffect transition="in" filter="fade">
                                      <p:cBhvr>
                                        <p:cTn dur="500" id="59"/>
                                        <p:tgtEl>
                                          <p:spTgt spid="1048613"/>
                                        </p:tgtEl>
                                      </p:cBhvr>
                                    </p:animEffect>
                                  </p:childTnLst>
                                </p:cTn>
                              </p:par>
                              <p:par>
                                <p:cTn decel="100000" fill="hold" grpId="0" id="60" nodeType="withEffect" presetClass="entr" presetID="2" presetSubtype="1">
                                  <p:stCondLst>
                                    <p:cond delay="1250"/>
                                  </p:stCondLst>
                                  <p:childTnLst>
                                    <p:set>
                                      <p:cBhvr>
                                        <p:cTn dur="1" fill="hold" id="61">
                                          <p:stCondLst>
                                            <p:cond delay="0"/>
                                          </p:stCondLst>
                                        </p:cTn>
                                        <p:tgtEl>
                                          <p:spTgt spid="1048611"/>
                                        </p:tgtEl>
                                        <p:attrNameLst>
                                          <p:attrName>style.visibility</p:attrName>
                                        </p:attrNameLst>
                                      </p:cBhvr>
                                      <p:to>
                                        <p:strVal val="visible"/>
                                      </p:to>
                                    </p:set>
                                    <p:anim calcmode="lin" valueType="num">
                                      <p:cBhvr additive="base">
                                        <p:cTn dur="500" fill="hold" id="62"/>
                                        <p:tgtEl>
                                          <p:spTgt spid="1048611"/>
                                        </p:tgtEl>
                                        <p:attrNameLst>
                                          <p:attrName>ppt_x</p:attrName>
                                        </p:attrNameLst>
                                      </p:cBhvr>
                                      <p:tavLst>
                                        <p:tav tm="0">
                                          <p:val>
                                            <p:strVal val="#ppt_x"/>
                                          </p:val>
                                        </p:tav>
                                        <p:tav tm="100000">
                                          <p:val>
                                            <p:strVal val="#ppt_x"/>
                                          </p:val>
                                        </p:tav>
                                      </p:tavLst>
                                    </p:anim>
                                    <p:anim calcmode="lin" valueType="num">
                                      <p:cBhvr additive="base">
                                        <p:cTn dur="500" fill="hold" id="63"/>
                                        <p:tgtEl>
                                          <p:spTgt spid="10486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1" grpId="0"/>
      <p:bldP spid="1048613" grpId="0"/>
      <p:bldP spid="1048614" grpId="0" animBg="1"/>
      <p:bldP spid="1048614" grpId="1" animBg="1"/>
      <p:bldP spid="1048615" grpId="0" animBg="1"/>
      <p:bldP spid="1048615" grpId="1" animBg="1"/>
      <p:bldP spid="1048616" grpId="0" animBg="1"/>
      <p:bldP spid="1048616" grpId="1" animBg="1"/>
      <p:bldP spid="1048617" grpId="0" animBg="1"/>
      <p:bldP spid="1048617" grpId="1" animBg="1"/>
      <p:bldP spid="1048618" grpId="0" animBg="1"/>
      <p:bldP spid="1048618" grpId="1" animBg="1"/>
      <p:bldP spid="1048619" grpId="0" animBg="1"/>
      <p:bldP spid="1048619" grpId="1" animBg="1"/>
      <p:bldP spid="1048620" grpId="0" animBg="1"/>
      <p:bldP spid="1048620" grpId="1" animBg="1"/>
      <p:bldP spid="1048621" grpId="0"/>
    </p:bldLst>
  </p:timing>
  <p:hf dt="0" ftr="1" hdr="0" sldNum="1"/>
  <p:txStyles>
    <p:titleStyle>
      <a:lvl1pPr algn="l" defTabSz="1632753" eaLnBrk="1" hangingPunct="1" latinLnBrk="0" rtl="0">
        <a:spcBef>
          <a:spcPct val="0"/>
        </a:spcBef>
        <a:buNone/>
        <a:defRPr baseline="0" sz="6000" kern="1200" kumimoji="1">
          <a:solidFill>
            <a:schemeClr val="tx1">
              <a:lumMod val="75000"/>
              <a:lumOff val="25000"/>
            </a:schemeClr>
          </a:solidFill>
          <a:latin typeface="Route 159 UltraLight" pitchFamily="50" charset="0"/>
          <a:ea typeface="+mj-ea"/>
          <a:cs typeface="+mj-cs"/>
        </a:defRPr>
      </a:lvl1pPr>
    </p:titleStyle>
    <p:bodyStyle>
      <a:lvl1pPr algn="l" defTabSz="1632753" eaLnBrk="1" hangingPunct="1" indent="0" latinLnBrk="0" marL="0" rtl="0">
        <a:lnSpc>
          <a:spcPct val="120000"/>
        </a:lnSpc>
        <a:spcBef>
          <a:spcPts val="1200"/>
        </a:spcBef>
        <a:buFont typeface="Arial" panose="020B0604020202020204" pitchFamily="34" charset="0"/>
        <a:buNone/>
        <a:defRPr baseline="0" sz="2400" kern="1200" kumimoji="1">
          <a:solidFill>
            <a:schemeClr val="tx2"/>
          </a:solidFill>
          <a:latin typeface="+mn-lt"/>
          <a:ea typeface="+mn-ea"/>
          <a:cs typeface="+mn-cs"/>
        </a:defRPr>
      </a:lvl1pPr>
      <a:lvl2pPr algn="l" defTabSz="1632753" eaLnBrk="1" hangingPunct="1" indent="-510235" latinLnBrk="0" marL="1326612" rtl="0">
        <a:spcBef>
          <a:spcPct val="20000"/>
        </a:spcBef>
        <a:buFont typeface="Arial" panose="020B0604020202020204" pitchFamily="34" charset="0"/>
        <a:buChar char="–"/>
        <a:defRPr sz="5000" kern="1200" kumimoji="1">
          <a:solidFill>
            <a:schemeClr val="tx1"/>
          </a:solidFill>
          <a:latin typeface="+mn-lt"/>
          <a:ea typeface="+mn-ea"/>
          <a:cs typeface="+mn-cs"/>
        </a:defRPr>
      </a:lvl2pPr>
      <a:lvl3pPr algn="l" defTabSz="1632753" eaLnBrk="1" hangingPunct="1" indent="-408188" latinLnBrk="0" marL="2040941" rtl="0">
        <a:spcBef>
          <a:spcPct val="20000"/>
        </a:spcBef>
        <a:buFont typeface="Arial" panose="020B0604020202020204" pitchFamily="34" charset="0"/>
        <a:buChar char="•"/>
        <a:defRPr sz="4300" kern="1200" kumimoji="1">
          <a:solidFill>
            <a:schemeClr val="tx1"/>
          </a:solidFill>
          <a:latin typeface="+mn-lt"/>
          <a:ea typeface="+mn-ea"/>
          <a:cs typeface="+mn-cs"/>
        </a:defRPr>
      </a:lvl3pPr>
      <a:lvl4pPr algn="l" defTabSz="1632753" eaLnBrk="1" hangingPunct="1" indent="-408188" latinLnBrk="0" marL="2857317" rtl="0">
        <a:spcBef>
          <a:spcPct val="20000"/>
        </a:spcBef>
        <a:buFont typeface="Arial" panose="020B0604020202020204" pitchFamily="34" charset="0"/>
        <a:buChar char="–"/>
        <a:defRPr sz="3600" kern="1200" kumimoji="1">
          <a:solidFill>
            <a:schemeClr val="tx1"/>
          </a:solidFill>
          <a:latin typeface="+mn-lt"/>
          <a:ea typeface="+mn-ea"/>
          <a:cs typeface="+mn-cs"/>
        </a:defRPr>
      </a:lvl4pPr>
      <a:lvl5pPr algn="l" defTabSz="1632753" eaLnBrk="1" hangingPunct="1" indent="-408188" latinLnBrk="0" marL="3673693" rtl="0">
        <a:spcBef>
          <a:spcPct val="20000"/>
        </a:spcBef>
        <a:buFont typeface="Arial" panose="020B0604020202020204" pitchFamily="34" charset="0"/>
        <a:buChar char="»"/>
        <a:defRPr sz="3600" kern="1200" kumimoji="1">
          <a:solidFill>
            <a:schemeClr val="tx1"/>
          </a:solidFill>
          <a:latin typeface="+mn-lt"/>
          <a:ea typeface="+mn-ea"/>
          <a:cs typeface="+mn-cs"/>
        </a:defRPr>
      </a:lvl5pPr>
      <a:lvl6pPr algn="l" defTabSz="1632753" eaLnBrk="1" hangingPunct="1" indent="-408188" latinLnBrk="0" marL="4490070" rtl="0">
        <a:spcBef>
          <a:spcPct val="20000"/>
        </a:spcBef>
        <a:buFont typeface="Arial" panose="020B0604020202020204" pitchFamily="34" charset="0"/>
        <a:buChar char="•"/>
        <a:defRPr sz="3600" kern="1200" kumimoji="1">
          <a:solidFill>
            <a:schemeClr val="tx1"/>
          </a:solidFill>
          <a:latin typeface="+mn-lt"/>
          <a:ea typeface="+mn-ea"/>
          <a:cs typeface="+mn-cs"/>
        </a:defRPr>
      </a:lvl6pPr>
      <a:lvl7pPr algn="l" defTabSz="1632753" eaLnBrk="1" hangingPunct="1" indent="-408188" latinLnBrk="0" marL="5306446" rtl="0">
        <a:spcBef>
          <a:spcPct val="20000"/>
        </a:spcBef>
        <a:buFont typeface="Arial" panose="020B0604020202020204" pitchFamily="34" charset="0"/>
        <a:buChar char="•"/>
        <a:defRPr sz="3600" kern="1200" kumimoji="1">
          <a:solidFill>
            <a:schemeClr val="tx1"/>
          </a:solidFill>
          <a:latin typeface="+mn-lt"/>
          <a:ea typeface="+mn-ea"/>
          <a:cs typeface="+mn-cs"/>
        </a:defRPr>
      </a:lvl7pPr>
      <a:lvl8pPr algn="l" defTabSz="1632753" eaLnBrk="1" hangingPunct="1" indent="-408188" latinLnBrk="0" marL="6122822" rtl="0">
        <a:spcBef>
          <a:spcPct val="20000"/>
        </a:spcBef>
        <a:buFont typeface="Arial" panose="020B0604020202020204" pitchFamily="34" charset="0"/>
        <a:buChar char="•"/>
        <a:defRPr sz="3600" kern="1200" kumimoji="1">
          <a:solidFill>
            <a:schemeClr val="tx1"/>
          </a:solidFill>
          <a:latin typeface="+mn-lt"/>
          <a:ea typeface="+mn-ea"/>
          <a:cs typeface="+mn-cs"/>
        </a:defRPr>
      </a:lvl8pPr>
      <a:lvl9pPr algn="l" defTabSz="1632753" eaLnBrk="1" hangingPunct="1" indent="-408188" latinLnBrk="0" marL="6939199" rtl="0">
        <a:spcBef>
          <a:spcPct val="20000"/>
        </a:spcBef>
        <a:buFont typeface="Arial" panose="020B0604020202020204" pitchFamily="34" charset="0"/>
        <a:buChar char="•"/>
        <a:defRPr sz="3600" kern="1200" kumimoji="1">
          <a:solidFill>
            <a:schemeClr val="tx1"/>
          </a:solidFill>
          <a:latin typeface="+mn-lt"/>
          <a:ea typeface="+mn-ea"/>
          <a:cs typeface="+mn-cs"/>
        </a:defRPr>
      </a:lvl9pPr>
    </p:bodyStyle>
    <p:otherStyle>
      <a:defPPr>
        <a:defRPr lang="ja-JP"/>
      </a:defPPr>
      <a:lvl1pPr algn="l" defTabSz="1632753" eaLnBrk="1" hangingPunct="1" latinLnBrk="0" marL="0" rtl="0">
        <a:defRPr sz="3200" kern="1200" kumimoji="1">
          <a:solidFill>
            <a:schemeClr val="tx1"/>
          </a:solidFill>
          <a:latin typeface="+mn-lt"/>
          <a:ea typeface="+mn-ea"/>
          <a:cs typeface="+mn-cs"/>
        </a:defRPr>
      </a:lvl1pPr>
      <a:lvl2pPr algn="l" defTabSz="1632753" eaLnBrk="1" hangingPunct="1" latinLnBrk="0" marL="816376" rtl="0">
        <a:defRPr sz="3200" kern="1200" kumimoji="1">
          <a:solidFill>
            <a:schemeClr val="tx1"/>
          </a:solidFill>
          <a:latin typeface="+mn-lt"/>
          <a:ea typeface="+mn-ea"/>
          <a:cs typeface="+mn-cs"/>
        </a:defRPr>
      </a:lvl2pPr>
      <a:lvl3pPr algn="l" defTabSz="1632753" eaLnBrk="1" hangingPunct="1" latinLnBrk="0" marL="1632753" rtl="0">
        <a:defRPr sz="3200" kern="1200" kumimoji="1">
          <a:solidFill>
            <a:schemeClr val="tx1"/>
          </a:solidFill>
          <a:latin typeface="+mn-lt"/>
          <a:ea typeface="+mn-ea"/>
          <a:cs typeface="+mn-cs"/>
        </a:defRPr>
      </a:lvl3pPr>
      <a:lvl4pPr algn="l" defTabSz="1632753" eaLnBrk="1" hangingPunct="1" latinLnBrk="0" marL="2449129" rtl="0">
        <a:defRPr sz="3200" kern="1200" kumimoji="1">
          <a:solidFill>
            <a:schemeClr val="tx1"/>
          </a:solidFill>
          <a:latin typeface="+mn-lt"/>
          <a:ea typeface="+mn-ea"/>
          <a:cs typeface="+mn-cs"/>
        </a:defRPr>
      </a:lvl4pPr>
      <a:lvl5pPr algn="l" defTabSz="1632753" eaLnBrk="1" hangingPunct="1" latinLnBrk="0" marL="3265505" rtl="0">
        <a:defRPr sz="3200" kern="1200" kumimoji="1">
          <a:solidFill>
            <a:schemeClr val="tx1"/>
          </a:solidFill>
          <a:latin typeface="+mn-lt"/>
          <a:ea typeface="+mn-ea"/>
          <a:cs typeface="+mn-cs"/>
        </a:defRPr>
      </a:lvl5pPr>
      <a:lvl6pPr algn="l" defTabSz="1632753" eaLnBrk="1" hangingPunct="1" latinLnBrk="0" marL="4081882" rtl="0">
        <a:defRPr sz="3200" kern="1200" kumimoji="1">
          <a:solidFill>
            <a:schemeClr val="tx1"/>
          </a:solidFill>
          <a:latin typeface="+mn-lt"/>
          <a:ea typeface="+mn-ea"/>
          <a:cs typeface="+mn-cs"/>
        </a:defRPr>
      </a:lvl6pPr>
      <a:lvl7pPr algn="l" defTabSz="1632753" eaLnBrk="1" hangingPunct="1" latinLnBrk="0" marL="4898258" rtl="0">
        <a:defRPr sz="3200" kern="1200" kumimoji="1">
          <a:solidFill>
            <a:schemeClr val="tx1"/>
          </a:solidFill>
          <a:latin typeface="+mn-lt"/>
          <a:ea typeface="+mn-ea"/>
          <a:cs typeface="+mn-cs"/>
        </a:defRPr>
      </a:lvl7pPr>
      <a:lvl8pPr algn="l" defTabSz="1632753" eaLnBrk="1" hangingPunct="1" latinLnBrk="0" marL="5714634" rtl="0">
        <a:defRPr sz="3200" kern="1200" kumimoji="1">
          <a:solidFill>
            <a:schemeClr val="tx1"/>
          </a:solidFill>
          <a:latin typeface="+mn-lt"/>
          <a:ea typeface="+mn-ea"/>
          <a:cs typeface="+mn-cs"/>
        </a:defRPr>
      </a:lvl8pPr>
      <a:lvl9pPr algn="l" defTabSz="1632753" eaLnBrk="1" hangingPunct="1" latinLnBrk="0" marL="6531011" rtl="0">
        <a:defRPr sz="3200" kern="1200" kumimoji="1">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p:bgPr>
    </p:bg>
    <p:spTree>
      <p:nvGrpSpPr>
        <p:cNvPr id="106" name=""/>
        <p:cNvGrpSpPr/>
        <p:nvPr/>
      </p:nvGrpSpPr>
      <p:grpSpPr>
        <a:xfrm>
          <a:off x="0" y="0"/>
          <a:ext cx="0" cy="0"/>
          <a:chOff x="0" y="0"/>
          <a:chExt cx="0" cy="0"/>
        </a:xfrm>
      </p:grpSpPr>
      <p:sp>
        <p:nvSpPr>
          <p:cNvPr id="1048700" name="タイトル プレースホルダー 1"/>
          <p:cNvSpPr>
            <a:spLocks noGrp="1"/>
          </p:cNvSpPr>
          <p:nvPr>
            <p:ph type="title"/>
          </p:nvPr>
        </p:nvSpPr>
        <p:spPr>
          <a:xfrm>
            <a:off x="914322" y="246956"/>
            <a:ext cx="16507876" cy="1203151"/>
          </a:xfrm>
          <a:prstGeom prst="rect"/>
        </p:spPr>
        <p:txBody>
          <a:bodyPr anchor="ctr" bIns="81638" lIns="163275" rIns="163275" rtlCol="0" tIns="81638" vert="horz">
            <a:normAutofit/>
          </a:bodyPr>
          <a:p>
            <a:r>
              <a:rPr altLang="ja-JP" dirty="0" kumimoji="1" lang="en-US"/>
              <a:t>Master Title</a:t>
            </a:r>
            <a:endParaRPr altLang="en-US" dirty="0" kumimoji="1" lang="ja-JP"/>
          </a:p>
        </p:txBody>
      </p:sp>
      <p:sp>
        <p:nvSpPr>
          <p:cNvPr id="1048701" name="テキスト プレースホルダー 2"/>
          <p:cNvSpPr>
            <a:spLocks noGrp="1"/>
          </p:cNvSpPr>
          <p:nvPr>
            <p:ph type="body" idx="1"/>
          </p:nvPr>
        </p:nvSpPr>
        <p:spPr>
          <a:xfrm>
            <a:off x="914321" y="2400301"/>
            <a:ext cx="16457772" cy="6788945"/>
          </a:xfrm>
          <a:prstGeom prst="rect"/>
        </p:spPr>
        <p:txBody>
          <a:bodyPr bIns="81638" lIns="163275" rIns="163275" rtlCol="0" tIns="81638" vert="horz">
            <a:normAutofit/>
          </a:bodyPr>
          <a:p>
            <a:pPr lvl="0"/>
            <a:r>
              <a:rPr altLang="ja-JP" dirty="0" kumimoji="1" lang="en-US"/>
              <a:t>MASTER TEXT</a:t>
            </a:r>
            <a:endParaRPr altLang="en-US" dirty="0" kumimoji="1" lang="ja-JP"/>
          </a:p>
        </p:txBody>
      </p:sp>
      <p:sp>
        <p:nvSpPr>
          <p:cNvPr id="1048702" name="フッター プレースホルダー 4"/>
          <p:cNvSpPr>
            <a:spLocks noGrp="1"/>
          </p:cNvSpPr>
          <p:nvPr>
            <p:ph type="ftr" sz="quarter" idx="3"/>
          </p:nvPr>
        </p:nvSpPr>
        <p:spPr>
          <a:xfrm>
            <a:off x="10507991" y="9463858"/>
            <a:ext cx="5790697" cy="547688"/>
          </a:xfrm>
          <a:prstGeom prst="rect"/>
        </p:spPr>
        <p:txBody>
          <a:bodyPr anchor="ctr" bIns="81638" lIns="163275" rIns="163275" rtlCol="0" tIns="81638" vert="horz"/>
          <a:lstStyle>
            <a:lvl1pPr algn="r">
              <a:defRPr sz="2000">
                <a:solidFill>
                  <a:schemeClr val="tx1">
                    <a:tint val="75000"/>
                  </a:schemeClr>
                </a:solidFill>
                <a:latin typeface="+mj-lt"/>
              </a:defRPr>
            </a:lvl1pPr>
          </a:lstStyle>
          <a:p>
            <a:r>
              <a:rPr altLang="ja-JP" dirty="0" lang="en-US"/>
              <a:t>The Power of PowerPoint | thepopp.com</a:t>
            </a:r>
            <a:endParaRPr altLang="en-US" dirty="0" lang="ja-JP"/>
          </a:p>
        </p:txBody>
      </p:sp>
      <p:sp>
        <p:nvSpPr>
          <p:cNvPr id="1048703" name="円/楕円 10"/>
          <p:cNvSpPr/>
          <p:nvPr userDrawn="1"/>
        </p:nvSpPr>
        <p:spPr>
          <a:xfrm>
            <a:off x="16531653" y="9150345"/>
            <a:ext cx="434349" cy="434349"/>
          </a:xfrm>
          <a:prstGeom prst="ellipse"/>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704" name="円/楕円 14"/>
          <p:cNvSpPr/>
          <p:nvPr userDrawn="1"/>
        </p:nvSpPr>
        <p:spPr>
          <a:xfrm>
            <a:off x="17151170" y="9166572"/>
            <a:ext cx="1080120" cy="1080120"/>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705" name="円/楕円 19"/>
          <p:cNvSpPr/>
          <p:nvPr userDrawn="1"/>
        </p:nvSpPr>
        <p:spPr>
          <a:xfrm>
            <a:off x="16289464" y="9704242"/>
            <a:ext cx="720080" cy="582759"/>
          </a:xfrm>
          <a:custGeom>
            <a:avLst/>
            <a:ah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kumimoji="1" lang="ja-JP"/>
          </a:p>
        </p:txBody>
      </p:sp>
      <p:sp>
        <p:nvSpPr>
          <p:cNvPr id="1048706" name="スライド番号プレースホルダー 5"/>
          <p:cNvSpPr>
            <a:spLocks noGrp="1"/>
          </p:cNvSpPr>
          <p:nvPr>
            <p:ph type="sldNum" sz="quarter" idx="4"/>
          </p:nvPr>
        </p:nvSpPr>
        <p:spPr>
          <a:xfrm>
            <a:off x="17151170" y="9432788"/>
            <a:ext cx="1080120" cy="547688"/>
          </a:xfrm>
          <a:prstGeom prst="rect"/>
        </p:spPr>
        <p:txBody>
          <a:bodyPr anchor="ctr" bIns="81638" lIns="163275" rIns="163275" rtlCol="0" tIns="81638" vert="horz"/>
          <a:lstStyle>
            <a:lvl1pPr algn="ctr">
              <a:defRPr sz="2800">
                <a:solidFill>
                  <a:schemeClr val="bg1"/>
                </a:solidFill>
              </a:defRPr>
            </a:lvl1pPr>
          </a:lstStyle>
          <a:p>
            <a:fld id="{E6459DFB-86F3-43FA-8567-2EA6E426AE90}" type="slidenum">
              <a:rPr altLang="en-US" lang="ja-JP" smtClean="0"/>
              <a:t>‹#›</a:t>
            </a:fld>
            <a:endParaRPr altLang="en-US" lang="ja-JP"/>
          </a:p>
        </p:txBody>
      </p:sp>
    </p:spTree>
  </p:cSld>
  <p:clrMap accent1="accent1" accent2="accent2" accent3="accent3" accent4="accent4" accent5="accent5" accent6="accent6" bg1="lt1" bg2="lt2" tx1="dk1" tx2="dk2" hlink="hlink" folHlink="folHlink"/>
  <p:sldLayoutIdLst>
    <p:sldLayoutId id="2147484091" r:id="rId1"/>
    <p:sldLayoutId id="2147484092" r:id="rId2"/>
    <p:sldLayoutId id="2147484093" r:id="rId3"/>
    <p:sldLayoutId id="2147484094" r:id="rId4"/>
    <p:sldLayoutId id="2147484095" r:id="rId5"/>
    <p:sldLayoutId id="2147484096" r:id="rId6"/>
    <p:sldLayoutId id="2147484097" r:id="rId7"/>
    <p:sldLayoutId id="2147484098" r:id="rId8"/>
    <p:sldLayoutId id="2147484099" r:id="rId9"/>
    <p:sldLayoutId id="2147484100" r:id="rId10"/>
    <p:sldLayoutId id="2147484101" r:id="rId11"/>
    <p:sldLayoutId id="2147484102" r:id="rId12"/>
    <p:sldLayoutId id="2147484103" r:id="rId13"/>
    <p:sldLayoutId id="2147484104" r:id="rId14"/>
    <p:sldLayoutId id="2147484105" r:id="rId15"/>
    <p:sldLayoutId id="2147484106" r:id="rId16"/>
    <p:sldLayoutId id="2147484107" r:id="rId17"/>
    <p:sldLayoutId id="2147484108" r:id="rId18"/>
    <p:sldLayoutId id="2147484109" r:id="rId19"/>
    <p:sldLayoutId id="2147484110" r:id="rId20"/>
    <p:sldLayoutId id="2147484111" r:id="rId21"/>
    <p:sldLayoutId id="2147484112" r:id="rId22"/>
    <p:sldLayoutId id="2147484113" r:id="rId23"/>
    <p:sldLayoutId id="2147484114" r:id="rId24"/>
    <p:sldLayoutId id="2147484115" r:id="rId25"/>
    <p:sldLayoutId id="2147484116" r:id="rId26"/>
    <p:sldLayoutId id="2147484117" r:id="rId27"/>
  </p:sldLayoutIdLs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0" presetSubtype="0">
                                  <p:stCondLst>
                                    <p:cond delay="400"/>
                                  </p:stCondLst>
                                  <p:childTnLst>
                                    <p:set>
                                      <p:cBhvr>
                                        <p:cTn dur="1" fill="hold" id="6">
                                          <p:stCondLst>
                                            <p:cond delay="0"/>
                                          </p:stCondLst>
                                        </p:cTn>
                                        <p:tgtEl>
                                          <p:spTgt spid="1048704"/>
                                        </p:tgtEl>
                                        <p:attrNameLst>
                                          <p:attrName>style.visibility</p:attrName>
                                        </p:attrNameLst>
                                      </p:cBhvr>
                                      <p:to>
                                        <p:strVal val="visible"/>
                                      </p:to>
                                    </p:set>
                                    <p:animEffect transition="in" filter="fade">
                                      <p:cBhvr>
                                        <p:cTn dur="400" id="7"/>
                                        <p:tgtEl>
                                          <p:spTgt spid="1048704"/>
                                        </p:tgtEl>
                                      </p:cBhvr>
                                    </p:animEffect>
                                  </p:childTnLst>
                                </p:cTn>
                              </p:par>
                              <p:par>
                                <p:cTn decel="100000" fill="hold" grpId="1" id="8" nodeType="withEffect" presetClass="entr" presetID="2" presetSubtype="6">
                                  <p:stCondLst>
                                    <p:cond delay="400"/>
                                  </p:stCondLst>
                                  <p:childTnLst>
                                    <p:set>
                                      <p:cBhvr>
                                        <p:cTn dur="1" fill="hold" id="9">
                                          <p:stCondLst>
                                            <p:cond delay="0"/>
                                          </p:stCondLst>
                                        </p:cTn>
                                        <p:tgtEl>
                                          <p:spTgt spid="1048704"/>
                                        </p:tgtEl>
                                        <p:attrNameLst>
                                          <p:attrName>style.visibility</p:attrName>
                                        </p:attrNameLst>
                                      </p:cBhvr>
                                      <p:to>
                                        <p:strVal val="visible"/>
                                      </p:to>
                                    </p:set>
                                    <p:anim calcmode="lin" valueType="num">
                                      <p:cBhvr additive="base">
                                        <p:cTn dur="400" fill="hold" id="10"/>
                                        <p:tgtEl>
                                          <p:spTgt spid="1048704"/>
                                        </p:tgtEl>
                                        <p:attrNameLst>
                                          <p:attrName>ppt_x</p:attrName>
                                        </p:attrNameLst>
                                      </p:cBhvr>
                                      <p:tavLst>
                                        <p:tav tm="0">
                                          <p:val>
                                            <p:strVal val="1+#ppt_w/2"/>
                                          </p:val>
                                        </p:tav>
                                        <p:tav tm="100000">
                                          <p:val>
                                            <p:strVal val="#ppt_x"/>
                                          </p:val>
                                        </p:tav>
                                      </p:tavLst>
                                    </p:anim>
                                    <p:anim calcmode="lin" valueType="num">
                                      <p:cBhvr additive="base">
                                        <p:cTn dur="400" fill="hold" id="11"/>
                                        <p:tgtEl>
                                          <p:spTgt spid="1048704"/>
                                        </p:tgtEl>
                                        <p:attrNameLst>
                                          <p:attrName>ppt_y</p:attrName>
                                        </p:attrNameLst>
                                      </p:cBhvr>
                                      <p:tavLst>
                                        <p:tav tm="0">
                                          <p:val>
                                            <p:strVal val="1+#ppt_h/2"/>
                                          </p:val>
                                        </p:tav>
                                        <p:tav tm="100000">
                                          <p:val>
                                            <p:strVal val="#ppt_y"/>
                                          </p:val>
                                        </p:tav>
                                      </p:tavLst>
                                    </p:anim>
                                  </p:childTnLst>
                                </p:cTn>
                              </p:par>
                              <p:par>
                                <p:cTn fill="hold" grpId="0" id="12" nodeType="withEffect" presetClass="entr" presetID="10" presetSubtype="0">
                                  <p:stCondLst>
                                    <p:cond delay="500"/>
                                  </p:stCondLst>
                                  <p:childTnLst>
                                    <p:set>
                                      <p:cBhvr>
                                        <p:cTn dur="1" fill="hold" id="13">
                                          <p:stCondLst>
                                            <p:cond delay="0"/>
                                          </p:stCondLst>
                                        </p:cTn>
                                        <p:tgtEl>
                                          <p:spTgt spid="1048705"/>
                                        </p:tgtEl>
                                        <p:attrNameLst>
                                          <p:attrName>style.visibility</p:attrName>
                                        </p:attrNameLst>
                                      </p:cBhvr>
                                      <p:to>
                                        <p:strVal val="visible"/>
                                      </p:to>
                                    </p:set>
                                    <p:animEffect transition="in" filter="fade">
                                      <p:cBhvr>
                                        <p:cTn dur="400" id="14"/>
                                        <p:tgtEl>
                                          <p:spTgt spid="1048705"/>
                                        </p:tgtEl>
                                      </p:cBhvr>
                                    </p:animEffect>
                                  </p:childTnLst>
                                </p:cTn>
                              </p:par>
                              <p:par>
                                <p:cTn decel="100000" fill="hold" grpId="1" id="15" nodeType="withEffect" presetClass="entr" presetID="2" presetSubtype="6">
                                  <p:stCondLst>
                                    <p:cond delay="500"/>
                                  </p:stCondLst>
                                  <p:childTnLst>
                                    <p:set>
                                      <p:cBhvr>
                                        <p:cTn dur="1" fill="hold" id="16">
                                          <p:stCondLst>
                                            <p:cond delay="0"/>
                                          </p:stCondLst>
                                        </p:cTn>
                                        <p:tgtEl>
                                          <p:spTgt spid="1048705"/>
                                        </p:tgtEl>
                                        <p:attrNameLst>
                                          <p:attrName>style.visibility</p:attrName>
                                        </p:attrNameLst>
                                      </p:cBhvr>
                                      <p:to>
                                        <p:strVal val="visible"/>
                                      </p:to>
                                    </p:set>
                                    <p:anim calcmode="lin" valueType="num">
                                      <p:cBhvr additive="base">
                                        <p:cTn dur="400" fill="hold" id="17"/>
                                        <p:tgtEl>
                                          <p:spTgt spid="1048705"/>
                                        </p:tgtEl>
                                        <p:attrNameLst>
                                          <p:attrName>ppt_x</p:attrName>
                                        </p:attrNameLst>
                                      </p:cBhvr>
                                      <p:tavLst>
                                        <p:tav tm="0">
                                          <p:val>
                                            <p:strVal val="1+#ppt_w/2"/>
                                          </p:val>
                                        </p:tav>
                                        <p:tav tm="100000">
                                          <p:val>
                                            <p:strVal val="#ppt_x"/>
                                          </p:val>
                                        </p:tav>
                                      </p:tavLst>
                                    </p:anim>
                                    <p:anim calcmode="lin" valueType="num">
                                      <p:cBhvr additive="base">
                                        <p:cTn dur="400" fill="hold" id="18"/>
                                        <p:tgtEl>
                                          <p:spTgt spid="1048705"/>
                                        </p:tgtEl>
                                        <p:attrNameLst>
                                          <p:attrName>ppt_y</p:attrName>
                                        </p:attrNameLst>
                                      </p:cBhvr>
                                      <p:tavLst>
                                        <p:tav tm="0">
                                          <p:val>
                                            <p:strVal val="1+#ppt_h/2"/>
                                          </p:val>
                                        </p:tav>
                                        <p:tav tm="100000">
                                          <p:val>
                                            <p:strVal val="#ppt_y"/>
                                          </p:val>
                                        </p:tav>
                                      </p:tavLst>
                                    </p:anim>
                                  </p:childTnLst>
                                </p:cTn>
                              </p:par>
                              <p:par>
                                <p:cTn fill="hold" grpId="0" id="19" nodeType="withEffect" presetClass="entr" presetID="10" presetSubtype="0">
                                  <p:stCondLst>
                                    <p:cond delay="700"/>
                                  </p:stCondLst>
                                  <p:childTnLst>
                                    <p:set>
                                      <p:cBhvr>
                                        <p:cTn dur="1" fill="hold" id="20">
                                          <p:stCondLst>
                                            <p:cond delay="0"/>
                                          </p:stCondLst>
                                        </p:cTn>
                                        <p:tgtEl>
                                          <p:spTgt spid="1048703"/>
                                        </p:tgtEl>
                                        <p:attrNameLst>
                                          <p:attrName>style.visibility</p:attrName>
                                        </p:attrNameLst>
                                      </p:cBhvr>
                                      <p:to>
                                        <p:strVal val="visible"/>
                                      </p:to>
                                    </p:set>
                                    <p:animEffect transition="in" filter="fade">
                                      <p:cBhvr>
                                        <p:cTn dur="400" id="21"/>
                                        <p:tgtEl>
                                          <p:spTgt spid="1048703"/>
                                        </p:tgtEl>
                                      </p:cBhvr>
                                    </p:animEffect>
                                  </p:childTnLst>
                                </p:cTn>
                              </p:par>
                              <p:par>
                                <p:cTn decel="100000" fill="hold" grpId="1" id="22" nodeType="withEffect" presetClass="entr" presetID="2" presetSubtype="6">
                                  <p:stCondLst>
                                    <p:cond delay="700"/>
                                  </p:stCondLst>
                                  <p:childTnLst>
                                    <p:set>
                                      <p:cBhvr>
                                        <p:cTn dur="1" fill="hold" id="23">
                                          <p:stCondLst>
                                            <p:cond delay="0"/>
                                          </p:stCondLst>
                                        </p:cTn>
                                        <p:tgtEl>
                                          <p:spTgt spid="1048703"/>
                                        </p:tgtEl>
                                        <p:attrNameLst>
                                          <p:attrName>style.visibility</p:attrName>
                                        </p:attrNameLst>
                                      </p:cBhvr>
                                      <p:to>
                                        <p:strVal val="visible"/>
                                      </p:to>
                                    </p:set>
                                    <p:anim calcmode="lin" valueType="num">
                                      <p:cBhvr additive="base">
                                        <p:cTn dur="400" fill="hold" id="24"/>
                                        <p:tgtEl>
                                          <p:spTgt spid="1048703"/>
                                        </p:tgtEl>
                                        <p:attrNameLst>
                                          <p:attrName>ppt_x</p:attrName>
                                        </p:attrNameLst>
                                      </p:cBhvr>
                                      <p:tavLst>
                                        <p:tav tm="0">
                                          <p:val>
                                            <p:strVal val="1+#ppt_w/2"/>
                                          </p:val>
                                        </p:tav>
                                        <p:tav tm="100000">
                                          <p:val>
                                            <p:strVal val="#ppt_x"/>
                                          </p:val>
                                        </p:tav>
                                      </p:tavLst>
                                    </p:anim>
                                    <p:anim calcmode="lin" valueType="num">
                                      <p:cBhvr additive="base">
                                        <p:cTn dur="400" fill="hold" id="25"/>
                                        <p:tgtEl>
                                          <p:spTgt spid="1048703"/>
                                        </p:tgtEl>
                                        <p:attrNameLst>
                                          <p:attrName>ppt_y</p:attrName>
                                        </p:attrNameLst>
                                      </p:cBhvr>
                                      <p:tavLst>
                                        <p:tav tm="0">
                                          <p:val>
                                            <p:strVal val="1+#ppt_h/2"/>
                                          </p:val>
                                        </p:tav>
                                        <p:tav tm="100000">
                                          <p:val>
                                            <p:strVal val="#ppt_y"/>
                                          </p:val>
                                        </p:tav>
                                      </p:tavLst>
                                    </p:anim>
                                  </p:childTnLst>
                                </p:cTn>
                              </p:par>
                              <p:par>
                                <p:cTn fill="hold" grpId="0" id="26" nodeType="withEffect" presetClass="entr" presetID="10" presetSubtype="0">
                                  <p:stCondLst>
                                    <p:cond delay="1000"/>
                                  </p:stCondLst>
                                  <p:childTnLst>
                                    <p:set>
                                      <p:cBhvr>
                                        <p:cTn dur="1" fill="hold" id="27">
                                          <p:stCondLst>
                                            <p:cond delay="0"/>
                                          </p:stCondLst>
                                        </p:cTn>
                                        <p:tgtEl>
                                          <p:spTgt spid="1048706"/>
                                        </p:tgtEl>
                                        <p:attrNameLst>
                                          <p:attrName>style.visibility</p:attrName>
                                        </p:attrNameLst>
                                      </p:cBhvr>
                                      <p:to>
                                        <p:strVal val="visible"/>
                                      </p:to>
                                    </p:set>
                                    <p:animEffect transition="in" filter="fade">
                                      <p:cBhvr>
                                        <p:cTn dur="500" id="28"/>
                                        <p:tgtEl>
                                          <p:spTgt spid="1048706"/>
                                        </p:tgtEl>
                                      </p:cBhvr>
                                    </p:animEffect>
                                  </p:childTnLst>
                                </p:cTn>
                              </p:par>
                              <p:par>
                                <p:cTn fill="hold" grpId="0" id="29" nodeType="withEffect" presetClass="entr" presetID="10" presetSubtype="0">
                                  <p:stCondLst>
                                    <p:cond delay="1000"/>
                                  </p:stCondLst>
                                  <p:childTnLst>
                                    <p:set>
                                      <p:cBhvr>
                                        <p:cTn dur="1" fill="hold" id="30">
                                          <p:stCondLst>
                                            <p:cond delay="0"/>
                                          </p:stCondLst>
                                        </p:cTn>
                                        <p:tgtEl>
                                          <p:spTgt spid="1048702"/>
                                        </p:tgtEl>
                                        <p:attrNameLst>
                                          <p:attrName>style.visibility</p:attrName>
                                        </p:attrNameLst>
                                      </p:cBhvr>
                                      <p:to>
                                        <p:strVal val="visible"/>
                                      </p:to>
                                    </p:set>
                                    <p:animEffect transition="in" filter="fade">
                                      <p:cBhvr>
                                        <p:cTn dur="500" id="31"/>
                                        <p:tgtEl>
                                          <p:spTgt spid="1048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02" grpId="0"/>
      <p:bldP spid="1048703" grpId="0" animBg="1"/>
      <p:bldP spid="1048703" grpId="1" animBg="1"/>
      <p:bldP spid="1048704" grpId="0" animBg="1"/>
      <p:bldP spid="1048704" grpId="1" animBg="1"/>
      <p:bldP spid="1048705" grpId="0" animBg="1"/>
      <p:bldP spid="1048705" grpId="1" animBg="1"/>
      <p:bldP spid="1048706" grpId="0"/>
    </p:bldLst>
  </p:timing>
  <p:hf dt="0" ftr="1" hdr="0" sldNum="1"/>
  <p:txStyles>
    <p:titleStyle>
      <a:lvl1pPr algn="l" defTabSz="1632753" eaLnBrk="1" hangingPunct="1" latinLnBrk="0" rtl="0">
        <a:spcBef>
          <a:spcPct val="0"/>
        </a:spcBef>
        <a:buNone/>
        <a:defRPr baseline="0" sz="6000" kern="1200" kumimoji="1">
          <a:solidFill>
            <a:schemeClr val="tx1">
              <a:lumMod val="75000"/>
              <a:lumOff val="25000"/>
            </a:schemeClr>
          </a:solidFill>
          <a:latin typeface="+mj-lt"/>
          <a:ea typeface="+mj-ea"/>
          <a:cs typeface="+mj-cs"/>
        </a:defRPr>
      </a:lvl1pPr>
    </p:titleStyle>
    <p:bodyStyle>
      <a:lvl1pPr algn="l" defTabSz="1632753" eaLnBrk="1" hangingPunct="1" indent="0" latinLnBrk="0" marL="0" rtl="0">
        <a:lnSpc>
          <a:spcPct val="120000"/>
        </a:lnSpc>
        <a:spcBef>
          <a:spcPts val="1200"/>
        </a:spcBef>
        <a:buFont typeface="Arial" panose="020B0604020202020204" pitchFamily="34" charset="0"/>
        <a:buNone/>
        <a:defRPr baseline="0" sz="2400" kern="1200" kumimoji="1">
          <a:solidFill>
            <a:schemeClr val="tx2"/>
          </a:solidFill>
          <a:latin typeface="+mn-lt"/>
          <a:ea typeface="+mn-ea"/>
          <a:cs typeface="+mn-cs"/>
        </a:defRPr>
      </a:lvl1pPr>
      <a:lvl2pPr algn="l" defTabSz="1632753" eaLnBrk="1" hangingPunct="1" indent="-510235" latinLnBrk="0" marL="1326612" rtl="0">
        <a:spcBef>
          <a:spcPct val="20000"/>
        </a:spcBef>
        <a:buFont typeface="Arial" panose="020B0604020202020204" pitchFamily="34" charset="0"/>
        <a:buChar char="–"/>
        <a:defRPr sz="5000" kern="1200" kumimoji="1">
          <a:solidFill>
            <a:schemeClr val="tx1"/>
          </a:solidFill>
          <a:latin typeface="+mn-lt"/>
          <a:ea typeface="+mn-ea"/>
          <a:cs typeface="+mn-cs"/>
        </a:defRPr>
      </a:lvl2pPr>
      <a:lvl3pPr algn="l" defTabSz="1632753" eaLnBrk="1" hangingPunct="1" indent="-408188" latinLnBrk="0" marL="2040941" rtl="0">
        <a:spcBef>
          <a:spcPct val="20000"/>
        </a:spcBef>
        <a:buFont typeface="Arial" panose="020B0604020202020204" pitchFamily="34" charset="0"/>
        <a:buChar char="•"/>
        <a:defRPr sz="4300" kern="1200" kumimoji="1">
          <a:solidFill>
            <a:schemeClr val="tx1"/>
          </a:solidFill>
          <a:latin typeface="+mn-lt"/>
          <a:ea typeface="+mn-ea"/>
          <a:cs typeface="+mn-cs"/>
        </a:defRPr>
      </a:lvl3pPr>
      <a:lvl4pPr algn="l" defTabSz="1632753" eaLnBrk="1" hangingPunct="1" indent="-408188" latinLnBrk="0" marL="2857317" rtl="0">
        <a:spcBef>
          <a:spcPct val="20000"/>
        </a:spcBef>
        <a:buFont typeface="Arial" panose="020B0604020202020204" pitchFamily="34" charset="0"/>
        <a:buChar char="–"/>
        <a:defRPr sz="3600" kern="1200" kumimoji="1">
          <a:solidFill>
            <a:schemeClr val="tx1"/>
          </a:solidFill>
          <a:latin typeface="+mn-lt"/>
          <a:ea typeface="+mn-ea"/>
          <a:cs typeface="+mn-cs"/>
        </a:defRPr>
      </a:lvl4pPr>
      <a:lvl5pPr algn="l" defTabSz="1632753" eaLnBrk="1" hangingPunct="1" indent="-408188" latinLnBrk="0" marL="3673693" rtl="0">
        <a:spcBef>
          <a:spcPct val="20000"/>
        </a:spcBef>
        <a:buFont typeface="Arial" panose="020B0604020202020204" pitchFamily="34" charset="0"/>
        <a:buChar char="»"/>
        <a:defRPr sz="3600" kern="1200" kumimoji="1">
          <a:solidFill>
            <a:schemeClr val="tx1"/>
          </a:solidFill>
          <a:latin typeface="+mn-lt"/>
          <a:ea typeface="+mn-ea"/>
          <a:cs typeface="+mn-cs"/>
        </a:defRPr>
      </a:lvl5pPr>
      <a:lvl6pPr algn="l" defTabSz="1632753" eaLnBrk="1" hangingPunct="1" indent="-408188" latinLnBrk="0" marL="4490070" rtl="0">
        <a:spcBef>
          <a:spcPct val="20000"/>
        </a:spcBef>
        <a:buFont typeface="Arial" panose="020B0604020202020204" pitchFamily="34" charset="0"/>
        <a:buChar char="•"/>
        <a:defRPr sz="3600" kern="1200" kumimoji="1">
          <a:solidFill>
            <a:schemeClr val="tx1"/>
          </a:solidFill>
          <a:latin typeface="+mn-lt"/>
          <a:ea typeface="+mn-ea"/>
          <a:cs typeface="+mn-cs"/>
        </a:defRPr>
      </a:lvl6pPr>
      <a:lvl7pPr algn="l" defTabSz="1632753" eaLnBrk="1" hangingPunct="1" indent="-408188" latinLnBrk="0" marL="5306446" rtl="0">
        <a:spcBef>
          <a:spcPct val="20000"/>
        </a:spcBef>
        <a:buFont typeface="Arial" panose="020B0604020202020204" pitchFamily="34" charset="0"/>
        <a:buChar char="•"/>
        <a:defRPr sz="3600" kern="1200" kumimoji="1">
          <a:solidFill>
            <a:schemeClr val="tx1"/>
          </a:solidFill>
          <a:latin typeface="+mn-lt"/>
          <a:ea typeface="+mn-ea"/>
          <a:cs typeface="+mn-cs"/>
        </a:defRPr>
      </a:lvl7pPr>
      <a:lvl8pPr algn="l" defTabSz="1632753" eaLnBrk="1" hangingPunct="1" indent="-408188" latinLnBrk="0" marL="6122822" rtl="0">
        <a:spcBef>
          <a:spcPct val="20000"/>
        </a:spcBef>
        <a:buFont typeface="Arial" panose="020B0604020202020204" pitchFamily="34" charset="0"/>
        <a:buChar char="•"/>
        <a:defRPr sz="3600" kern="1200" kumimoji="1">
          <a:solidFill>
            <a:schemeClr val="tx1"/>
          </a:solidFill>
          <a:latin typeface="+mn-lt"/>
          <a:ea typeface="+mn-ea"/>
          <a:cs typeface="+mn-cs"/>
        </a:defRPr>
      </a:lvl8pPr>
      <a:lvl9pPr algn="l" defTabSz="1632753" eaLnBrk="1" hangingPunct="1" indent="-408188" latinLnBrk="0" marL="6939199" rtl="0">
        <a:spcBef>
          <a:spcPct val="20000"/>
        </a:spcBef>
        <a:buFont typeface="Arial" panose="020B0604020202020204" pitchFamily="34" charset="0"/>
        <a:buChar char="•"/>
        <a:defRPr sz="3600" kern="1200" kumimoji="1">
          <a:solidFill>
            <a:schemeClr val="tx1"/>
          </a:solidFill>
          <a:latin typeface="+mn-lt"/>
          <a:ea typeface="+mn-ea"/>
          <a:cs typeface="+mn-cs"/>
        </a:defRPr>
      </a:lvl9pPr>
    </p:bodyStyle>
    <p:otherStyle>
      <a:defPPr>
        <a:defRPr lang="ja-JP"/>
      </a:defPPr>
      <a:lvl1pPr algn="l" defTabSz="1632753" eaLnBrk="1" hangingPunct="1" latinLnBrk="0" marL="0" rtl="0">
        <a:defRPr sz="3200" kern="1200" kumimoji="1">
          <a:solidFill>
            <a:schemeClr val="tx1"/>
          </a:solidFill>
          <a:latin typeface="+mn-lt"/>
          <a:ea typeface="+mn-ea"/>
          <a:cs typeface="+mn-cs"/>
        </a:defRPr>
      </a:lvl1pPr>
      <a:lvl2pPr algn="l" defTabSz="1632753" eaLnBrk="1" hangingPunct="1" latinLnBrk="0" marL="816376" rtl="0">
        <a:defRPr sz="3200" kern="1200" kumimoji="1">
          <a:solidFill>
            <a:schemeClr val="tx1"/>
          </a:solidFill>
          <a:latin typeface="+mn-lt"/>
          <a:ea typeface="+mn-ea"/>
          <a:cs typeface="+mn-cs"/>
        </a:defRPr>
      </a:lvl2pPr>
      <a:lvl3pPr algn="l" defTabSz="1632753" eaLnBrk="1" hangingPunct="1" latinLnBrk="0" marL="1632753" rtl="0">
        <a:defRPr sz="3200" kern="1200" kumimoji="1">
          <a:solidFill>
            <a:schemeClr val="tx1"/>
          </a:solidFill>
          <a:latin typeface="+mn-lt"/>
          <a:ea typeface="+mn-ea"/>
          <a:cs typeface="+mn-cs"/>
        </a:defRPr>
      </a:lvl3pPr>
      <a:lvl4pPr algn="l" defTabSz="1632753" eaLnBrk="1" hangingPunct="1" latinLnBrk="0" marL="2449129" rtl="0">
        <a:defRPr sz="3200" kern="1200" kumimoji="1">
          <a:solidFill>
            <a:schemeClr val="tx1"/>
          </a:solidFill>
          <a:latin typeface="+mn-lt"/>
          <a:ea typeface="+mn-ea"/>
          <a:cs typeface="+mn-cs"/>
        </a:defRPr>
      </a:lvl4pPr>
      <a:lvl5pPr algn="l" defTabSz="1632753" eaLnBrk="1" hangingPunct="1" latinLnBrk="0" marL="3265505" rtl="0">
        <a:defRPr sz="3200" kern="1200" kumimoji="1">
          <a:solidFill>
            <a:schemeClr val="tx1"/>
          </a:solidFill>
          <a:latin typeface="+mn-lt"/>
          <a:ea typeface="+mn-ea"/>
          <a:cs typeface="+mn-cs"/>
        </a:defRPr>
      </a:lvl5pPr>
      <a:lvl6pPr algn="l" defTabSz="1632753" eaLnBrk="1" hangingPunct="1" latinLnBrk="0" marL="4081882" rtl="0">
        <a:defRPr sz="3200" kern="1200" kumimoji="1">
          <a:solidFill>
            <a:schemeClr val="tx1"/>
          </a:solidFill>
          <a:latin typeface="+mn-lt"/>
          <a:ea typeface="+mn-ea"/>
          <a:cs typeface="+mn-cs"/>
        </a:defRPr>
      </a:lvl6pPr>
      <a:lvl7pPr algn="l" defTabSz="1632753" eaLnBrk="1" hangingPunct="1" latinLnBrk="0" marL="4898258" rtl="0">
        <a:defRPr sz="3200" kern="1200" kumimoji="1">
          <a:solidFill>
            <a:schemeClr val="tx1"/>
          </a:solidFill>
          <a:latin typeface="+mn-lt"/>
          <a:ea typeface="+mn-ea"/>
          <a:cs typeface="+mn-cs"/>
        </a:defRPr>
      </a:lvl7pPr>
      <a:lvl8pPr algn="l" defTabSz="1632753" eaLnBrk="1" hangingPunct="1" latinLnBrk="0" marL="5714634" rtl="0">
        <a:defRPr sz="3200" kern="1200" kumimoji="1">
          <a:solidFill>
            <a:schemeClr val="tx1"/>
          </a:solidFill>
          <a:latin typeface="+mn-lt"/>
          <a:ea typeface="+mn-ea"/>
          <a:cs typeface="+mn-cs"/>
        </a:defRPr>
      </a:lvl8pPr>
      <a:lvl9pPr algn="l" defTabSz="1632753" eaLnBrk="1" hangingPunct="1" latinLnBrk="0" marL="6531011" rtl="0">
        <a:defRPr sz="3200" kern="1200" kumimoji="1">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p:bgPr>
    </p:bg>
    <p:spTree>
      <p:nvGrpSpPr>
        <p:cNvPr id="19" name=""/>
        <p:cNvGrpSpPr/>
        <p:nvPr/>
      </p:nvGrpSpPr>
      <p:grpSpPr>
        <a:xfrm>
          <a:off x="0" y="0"/>
          <a:ext cx="0" cy="0"/>
          <a:chOff x="0" y="0"/>
          <a:chExt cx="0" cy="0"/>
        </a:xfrm>
      </p:grpSpPr>
      <p:sp>
        <p:nvSpPr>
          <p:cNvPr id="1048576" name="タイトル プレースホルダー 1"/>
          <p:cNvSpPr>
            <a:spLocks noGrp="1"/>
          </p:cNvSpPr>
          <p:nvPr>
            <p:ph type="title"/>
          </p:nvPr>
        </p:nvSpPr>
        <p:spPr>
          <a:xfrm>
            <a:off x="934294" y="246956"/>
            <a:ext cx="16437799" cy="1203151"/>
          </a:xfrm>
          <a:prstGeom prst="rect"/>
        </p:spPr>
        <p:txBody>
          <a:bodyPr anchor="ctr" bIns="81638" lIns="163275" rIns="163275" rtlCol="0" tIns="81638" vert="horz">
            <a:normAutofit/>
          </a:bodyPr>
          <a:p>
            <a:r>
              <a:rPr altLang="ja-JP" dirty="0" kumimoji="1" lang="en-US"/>
              <a:t>Master Title</a:t>
            </a:r>
            <a:endParaRPr altLang="en-US" dirty="0" kumimoji="1" lang="ja-JP"/>
          </a:p>
        </p:txBody>
      </p:sp>
      <p:sp>
        <p:nvSpPr>
          <p:cNvPr id="1048577" name="テキスト プレースホルダー 2"/>
          <p:cNvSpPr>
            <a:spLocks noGrp="1"/>
          </p:cNvSpPr>
          <p:nvPr>
            <p:ph type="body" idx="1"/>
          </p:nvPr>
        </p:nvSpPr>
        <p:spPr>
          <a:xfrm>
            <a:off x="914321" y="2400301"/>
            <a:ext cx="16457772" cy="6788945"/>
          </a:xfrm>
          <a:prstGeom prst="rect"/>
        </p:spPr>
        <p:txBody>
          <a:bodyPr bIns="81638" lIns="163275" rIns="163275" rtlCol="0" tIns="81638" vert="horz">
            <a:normAutofit/>
          </a:bodyPr>
          <a:p>
            <a:pPr lvl="0"/>
            <a:r>
              <a:rPr altLang="ja-JP" dirty="0" kumimoji="1" lang="en-US"/>
              <a:t>MASTER TEXT</a:t>
            </a:r>
            <a:endParaRPr altLang="en-US" dirty="0" kumimoji="1" lang="ja-JP"/>
          </a:p>
        </p:txBody>
      </p:sp>
    </p:spTree>
  </p:cSld>
  <p:clrMap accent1="accent1" accent2="accent2" accent3="accent3" accent4="accent4" accent5="accent5" accent6="accent6" bg1="lt1" bg2="lt2" tx1="dk1" tx2="dk2" hlink="hlink" folHlink="folHlink"/>
  <p:sldLayoutIdLst>
    <p:sldLayoutId id="2147484027" r:id="rId1"/>
    <p:sldLayoutId id="2147484028" r:id="rId2"/>
    <p:sldLayoutId id="2147484029" r:id="rId3"/>
    <p:sldLayoutId id="2147484030" r:id="rId4"/>
    <p:sldLayoutId id="2147484031" r:id="rId5"/>
    <p:sldLayoutId id="2147484032" r:id="rId6"/>
    <p:sldLayoutId id="2147484033" r:id="rId7"/>
    <p:sldLayoutId id="2147484034" r:id="rId8"/>
    <p:sldLayoutId id="2147484035" r:id="rId9"/>
    <p:sldLayoutId id="2147484036" r:id="rId10"/>
    <p:sldLayoutId id="2147484037" r:id="rId11"/>
    <p:sldLayoutId id="2147484038" r:id="rId12"/>
    <p:sldLayoutId id="2147484039" r:id="rId13"/>
    <p:sldLayoutId id="2147484040" r:id="rId14"/>
    <p:sldLayoutId id="2147484041" r:id="rId15"/>
    <p:sldLayoutId id="2147484042" r:id="rId16"/>
    <p:sldLayoutId id="2147484043" r:id="rId17"/>
    <p:sldLayoutId id="2147484044" r:id="rId18"/>
    <p:sldLayoutId id="2147484045" r:id="rId19"/>
    <p:sldLayoutId id="2147484046" r:id="rId20"/>
    <p:sldLayoutId id="2147484047" r:id="rId21"/>
    <p:sldLayoutId id="2147484048" r:id="rId22"/>
    <p:sldLayoutId id="2147484049" r:id="rId23"/>
  </p:sldLayoutIdLst>
  <p:hf dt="0" ftr="1" hdr="0" sldNum="1"/>
  <p:txStyles>
    <p:titleStyle>
      <a:lvl1pPr algn="l" defTabSz="1632753" eaLnBrk="1" hangingPunct="1" latinLnBrk="0" rtl="0">
        <a:spcBef>
          <a:spcPct val="0"/>
        </a:spcBef>
        <a:buNone/>
        <a:defRPr baseline="0" sz="6000" kern="1200" kumimoji="1">
          <a:solidFill>
            <a:schemeClr val="tx1">
              <a:lumMod val="75000"/>
              <a:lumOff val="25000"/>
            </a:schemeClr>
          </a:solidFill>
          <a:latin typeface="+mj-lt"/>
          <a:ea typeface="+mj-ea"/>
          <a:cs typeface="+mj-cs"/>
        </a:defRPr>
      </a:lvl1pPr>
    </p:titleStyle>
    <p:bodyStyle>
      <a:lvl1pPr algn="l" defTabSz="1632753" eaLnBrk="1" hangingPunct="1" indent="0" latinLnBrk="0" marL="0" rtl="0">
        <a:lnSpc>
          <a:spcPct val="120000"/>
        </a:lnSpc>
        <a:spcBef>
          <a:spcPts val="1200"/>
        </a:spcBef>
        <a:buFont typeface="Arial" panose="020B0604020202020204" pitchFamily="34" charset="0"/>
        <a:buNone/>
        <a:defRPr baseline="0" sz="2400" kern="1200" kumimoji="1">
          <a:solidFill>
            <a:schemeClr val="tx2"/>
          </a:solidFill>
          <a:latin typeface="+mn-lt"/>
          <a:ea typeface="+mn-ea"/>
          <a:cs typeface="+mn-cs"/>
        </a:defRPr>
      </a:lvl1pPr>
      <a:lvl2pPr algn="l" defTabSz="1632753" eaLnBrk="1" hangingPunct="1" indent="-510235" latinLnBrk="0" marL="1326612" rtl="0">
        <a:spcBef>
          <a:spcPct val="20000"/>
        </a:spcBef>
        <a:buFont typeface="Arial" panose="020B0604020202020204" pitchFamily="34" charset="0"/>
        <a:buChar char="–"/>
        <a:defRPr sz="5000" kern="1200" kumimoji="1">
          <a:solidFill>
            <a:schemeClr val="tx1"/>
          </a:solidFill>
          <a:latin typeface="+mn-lt"/>
          <a:ea typeface="+mn-ea"/>
          <a:cs typeface="+mn-cs"/>
        </a:defRPr>
      </a:lvl2pPr>
      <a:lvl3pPr algn="l" defTabSz="1632753" eaLnBrk="1" hangingPunct="1" indent="-408188" latinLnBrk="0" marL="2040941" rtl="0">
        <a:spcBef>
          <a:spcPct val="20000"/>
        </a:spcBef>
        <a:buFont typeface="Arial" panose="020B0604020202020204" pitchFamily="34" charset="0"/>
        <a:buChar char="•"/>
        <a:defRPr sz="4300" kern="1200" kumimoji="1">
          <a:solidFill>
            <a:schemeClr val="tx1"/>
          </a:solidFill>
          <a:latin typeface="+mn-lt"/>
          <a:ea typeface="+mn-ea"/>
          <a:cs typeface="+mn-cs"/>
        </a:defRPr>
      </a:lvl3pPr>
      <a:lvl4pPr algn="l" defTabSz="1632753" eaLnBrk="1" hangingPunct="1" indent="-408188" latinLnBrk="0" marL="2857317" rtl="0">
        <a:spcBef>
          <a:spcPct val="20000"/>
        </a:spcBef>
        <a:buFont typeface="Arial" panose="020B0604020202020204" pitchFamily="34" charset="0"/>
        <a:buChar char="–"/>
        <a:defRPr sz="3600" kern="1200" kumimoji="1">
          <a:solidFill>
            <a:schemeClr val="tx1"/>
          </a:solidFill>
          <a:latin typeface="+mn-lt"/>
          <a:ea typeface="+mn-ea"/>
          <a:cs typeface="+mn-cs"/>
        </a:defRPr>
      </a:lvl4pPr>
      <a:lvl5pPr algn="l" defTabSz="1632753" eaLnBrk="1" hangingPunct="1" indent="-408188" latinLnBrk="0" marL="3673693" rtl="0">
        <a:spcBef>
          <a:spcPct val="20000"/>
        </a:spcBef>
        <a:buFont typeface="Arial" panose="020B0604020202020204" pitchFamily="34" charset="0"/>
        <a:buChar char="»"/>
        <a:defRPr sz="3600" kern="1200" kumimoji="1">
          <a:solidFill>
            <a:schemeClr val="tx1"/>
          </a:solidFill>
          <a:latin typeface="+mn-lt"/>
          <a:ea typeface="+mn-ea"/>
          <a:cs typeface="+mn-cs"/>
        </a:defRPr>
      </a:lvl5pPr>
      <a:lvl6pPr algn="l" defTabSz="1632753" eaLnBrk="1" hangingPunct="1" indent="-408188" latinLnBrk="0" marL="4490070" rtl="0">
        <a:spcBef>
          <a:spcPct val="20000"/>
        </a:spcBef>
        <a:buFont typeface="Arial" panose="020B0604020202020204" pitchFamily="34" charset="0"/>
        <a:buChar char="•"/>
        <a:defRPr sz="3600" kern="1200" kumimoji="1">
          <a:solidFill>
            <a:schemeClr val="tx1"/>
          </a:solidFill>
          <a:latin typeface="+mn-lt"/>
          <a:ea typeface="+mn-ea"/>
          <a:cs typeface="+mn-cs"/>
        </a:defRPr>
      </a:lvl6pPr>
      <a:lvl7pPr algn="l" defTabSz="1632753" eaLnBrk="1" hangingPunct="1" indent="-408188" latinLnBrk="0" marL="5306446" rtl="0">
        <a:spcBef>
          <a:spcPct val="20000"/>
        </a:spcBef>
        <a:buFont typeface="Arial" panose="020B0604020202020204" pitchFamily="34" charset="0"/>
        <a:buChar char="•"/>
        <a:defRPr sz="3600" kern="1200" kumimoji="1">
          <a:solidFill>
            <a:schemeClr val="tx1"/>
          </a:solidFill>
          <a:latin typeface="+mn-lt"/>
          <a:ea typeface="+mn-ea"/>
          <a:cs typeface="+mn-cs"/>
        </a:defRPr>
      </a:lvl7pPr>
      <a:lvl8pPr algn="l" defTabSz="1632753" eaLnBrk="1" hangingPunct="1" indent="-408188" latinLnBrk="0" marL="6122822" rtl="0">
        <a:spcBef>
          <a:spcPct val="20000"/>
        </a:spcBef>
        <a:buFont typeface="Arial" panose="020B0604020202020204" pitchFamily="34" charset="0"/>
        <a:buChar char="•"/>
        <a:defRPr sz="3600" kern="1200" kumimoji="1">
          <a:solidFill>
            <a:schemeClr val="tx1"/>
          </a:solidFill>
          <a:latin typeface="+mn-lt"/>
          <a:ea typeface="+mn-ea"/>
          <a:cs typeface="+mn-cs"/>
        </a:defRPr>
      </a:lvl8pPr>
      <a:lvl9pPr algn="l" defTabSz="1632753" eaLnBrk="1" hangingPunct="1" indent="-408188" latinLnBrk="0" marL="6939199" rtl="0">
        <a:spcBef>
          <a:spcPct val="20000"/>
        </a:spcBef>
        <a:buFont typeface="Arial" panose="020B0604020202020204" pitchFamily="34" charset="0"/>
        <a:buChar char="•"/>
        <a:defRPr sz="3600" kern="1200" kumimoji="1">
          <a:solidFill>
            <a:schemeClr val="tx1"/>
          </a:solidFill>
          <a:latin typeface="+mn-lt"/>
          <a:ea typeface="+mn-ea"/>
          <a:cs typeface="+mn-cs"/>
        </a:defRPr>
      </a:lvl9pPr>
    </p:bodyStyle>
    <p:otherStyle>
      <a:defPPr>
        <a:defRPr lang="ja-JP"/>
      </a:defPPr>
      <a:lvl1pPr algn="l" defTabSz="1632753" eaLnBrk="1" hangingPunct="1" latinLnBrk="0" marL="0" rtl="0">
        <a:defRPr sz="3200" kern="1200" kumimoji="1">
          <a:solidFill>
            <a:schemeClr val="tx1"/>
          </a:solidFill>
          <a:latin typeface="+mn-lt"/>
          <a:ea typeface="+mn-ea"/>
          <a:cs typeface="+mn-cs"/>
        </a:defRPr>
      </a:lvl1pPr>
      <a:lvl2pPr algn="l" defTabSz="1632753" eaLnBrk="1" hangingPunct="1" latinLnBrk="0" marL="816376" rtl="0">
        <a:defRPr sz="3200" kern="1200" kumimoji="1">
          <a:solidFill>
            <a:schemeClr val="tx1"/>
          </a:solidFill>
          <a:latin typeface="+mn-lt"/>
          <a:ea typeface="+mn-ea"/>
          <a:cs typeface="+mn-cs"/>
        </a:defRPr>
      </a:lvl2pPr>
      <a:lvl3pPr algn="l" defTabSz="1632753" eaLnBrk="1" hangingPunct="1" latinLnBrk="0" marL="1632753" rtl="0">
        <a:defRPr sz="3200" kern="1200" kumimoji="1">
          <a:solidFill>
            <a:schemeClr val="tx1"/>
          </a:solidFill>
          <a:latin typeface="+mn-lt"/>
          <a:ea typeface="+mn-ea"/>
          <a:cs typeface="+mn-cs"/>
        </a:defRPr>
      </a:lvl3pPr>
      <a:lvl4pPr algn="l" defTabSz="1632753" eaLnBrk="1" hangingPunct="1" latinLnBrk="0" marL="2449129" rtl="0">
        <a:defRPr sz="3200" kern="1200" kumimoji="1">
          <a:solidFill>
            <a:schemeClr val="tx1"/>
          </a:solidFill>
          <a:latin typeface="+mn-lt"/>
          <a:ea typeface="+mn-ea"/>
          <a:cs typeface="+mn-cs"/>
        </a:defRPr>
      </a:lvl4pPr>
      <a:lvl5pPr algn="l" defTabSz="1632753" eaLnBrk="1" hangingPunct="1" latinLnBrk="0" marL="3265505" rtl="0">
        <a:defRPr sz="3200" kern="1200" kumimoji="1">
          <a:solidFill>
            <a:schemeClr val="tx1"/>
          </a:solidFill>
          <a:latin typeface="+mn-lt"/>
          <a:ea typeface="+mn-ea"/>
          <a:cs typeface="+mn-cs"/>
        </a:defRPr>
      </a:lvl5pPr>
      <a:lvl6pPr algn="l" defTabSz="1632753" eaLnBrk="1" hangingPunct="1" latinLnBrk="0" marL="4081882" rtl="0">
        <a:defRPr sz="3200" kern="1200" kumimoji="1">
          <a:solidFill>
            <a:schemeClr val="tx1"/>
          </a:solidFill>
          <a:latin typeface="+mn-lt"/>
          <a:ea typeface="+mn-ea"/>
          <a:cs typeface="+mn-cs"/>
        </a:defRPr>
      </a:lvl6pPr>
      <a:lvl7pPr algn="l" defTabSz="1632753" eaLnBrk="1" hangingPunct="1" latinLnBrk="0" marL="4898258" rtl="0">
        <a:defRPr sz="3200" kern="1200" kumimoji="1">
          <a:solidFill>
            <a:schemeClr val="tx1"/>
          </a:solidFill>
          <a:latin typeface="+mn-lt"/>
          <a:ea typeface="+mn-ea"/>
          <a:cs typeface="+mn-cs"/>
        </a:defRPr>
      </a:lvl7pPr>
      <a:lvl8pPr algn="l" defTabSz="1632753" eaLnBrk="1" hangingPunct="1" latinLnBrk="0" marL="5714634" rtl="0">
        <a:defRPr sz="3200" kern="1200" kumimoji="1">
          <a:solidFill>
            <a:schemeClr val="tx1"/>
          </a:solidFill>
          <a:latin typeface="+mn-lt"/>
          <a:ea typeface="+mn-ea"/>
          <a:cs typeface="+mn-cs"/>
        </a:defRPr>
      </a:lvl8pPr>
      <a:lvl9pPr algn="l" defTabSz="1632753" eaLnBrk="1" hangingPunct="1" latinLnBrk="0" marL="6531011" rtl="0">
        <a:defRPr sz="3200" kern="1200"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699" name="Title 1"/>
          <p:cNvSpPr>
            <a:spLocks noGrp="1"/>
          </p:cNvSpPr>
          <p:nvPr>
            <p:ph type="title"/>
          </p:nvPr>
        </p:nvSpPr>
        <p:spPr/>
        <p:txBody>
          <a:bodyPr>
            <a:normAutofit/>
          </a:bodyPr>
          <a:p>
            <a:r>
              <a:rPr dirty="0" sz="9600" lang="id-ID" smtClean="0"/>
              <a:t>PENDIDIKAN PROFESI GURU</a:t>
            </a:r>
            <a:endParaRPr dirty="0" sz="9600" lang="id-ID"/>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8" name=""/>
        <p:cNvGrpSpPr/>
        <p:nvPr/>
      </p:nvGrpSpPr>
      <p:grpSpPr>
        <a:xfrm>
          <a:off x="0" y="0"/>
          <a:ext cx="0" cy="0"/>
          <a:chOff x="0" y="0"/>
          <a:chExt cx="0" cy="0"/>
        </a:xfrm>
      </p:grpSpPr>
      <p:sp>
        <p:nvSpPr>
          <p:cNvPr id="1048780" name="Title 1"/>
          <p:cNvSpPr>
            <a:spLocks noGrp="1"/>
          </p:cNvSpPr>
          <p:nvPr>
            <p:ph type="title"/>
          </p:nvPr>
        </p:nvSpPr>
        <p:spPr>
          <a:xfrm>
            <a:off x="24730" y="114303"/>
            <a:ext cx="18189146" cy="1748684"/>
          </a:xfrm>
        </p:spPr>
        <p:txBody>
          <a:bodyPr/>
          <a:p>
            <a:pPr algn="l"/>
            <a:r>
              <a:rPr dirty="0" sz="6000" lang="id-ID" smtClean="0"/>
              <a:t>G. Kurikulum Pendidikan Profesi Guru</a:t>
            </a:r>
            <a:endParaRPr dirty="0" sz="6000" lang="id-ID"/>
          </a:p>
        </p:txBody>
      </p:sp>
      <p:sp>
        <p:nvSpPr>
          <p:cNvPr id="1048781" name="Text Placeholder 3"/>
          <p:cNvSpPr>
            <a:spLocks noGrp="1"/>
          </p:cNvSpPr>
          <p:nvPr>
            <p:ph type="body" sz="quarter" idx="14"/>
          </p:nvPr>
        </p:nvSpPr>
        <p:spPr>
          <a:xfrm>
            <a:off x="271849" y="2001795"/>
            <a:ext cx="16648221" cy="7290486"/>
          </a:xfrm>
        </p:spPr>
        <p:txBody>
          <a:bodyPr>
            <a:normAutofit/>
          </a:bodyPr>
          <a:p>
            <a:r>
              <a:rPr b="1" dirty="0" sz="2800" lang="id-ID" smtClean="0"/>
              <a:t>	Dalam pasal 1 (13) PP No. 19/2005 tentang SNP, kurikulum adalah seperangkat rencana dan pengaturan mengenai tujuan , isi dan bahan pelajaran serta cara yang digunakan sebagai pedoman penyelenggaraan kegiatan pembelajaran untuk mencapai tujuan penddikan tertentu.</a:t>
            </a:r>
          </a:p>
          <a:p>
            <a:r>
              <a:rPr b="1" dirty="0" sz="2800" lang="id-ID"/>
              <a:t>	</a:t>
            </a:r>
            <a:r>
              <a:rPr b="1" dirty="0" sz="2800" lang="id-ID" smtClean="0"/>
              <a:t>Pasal 9 No. 19/2005 tentang SNP mengemukakan bahwa kerangka dasar dan struktur kurikulum pendidikan tinggi dikembangkan sendiri untuk dasar program studi. Dalam menyusun kurikulum PPG perlu diperhatikan kompetensi guru sebagaimana dimaksud dalam pasa 10 UU No. 14/2005 tentang Guru dan Dosen.</a:t>
            </a:r>
          </a:p>
          <a:p>
            <a:r>
              <a:rPr b="1" dirty="0" sz="2800" lang="id-ID" smtClean="0"/>
              <a:t>	pada program PPG untuklulusan S-1 kependidikan perlu diberikan mata kuliah bidang studi dalam bentuk subject specific pedagogy (pendidikan bidang studi) dan program pengalaman lapangan (PPL) kependidikan. Sedangkan pada program PPG pasca S1/D-IV Non Kependidikan (pedagogik), bidang studi dalam bentuk </a:t>
            </a:r>
            <a:r>
              <a:rPr b="1" dirty="0" sz="2800" lang="id-ID"/>
              <a:t>subject specific </a:t>
            </a:r>
            <a:r>
              <a:rPr b="1" dirty="0" sz="2800" lang="id-ID" smtClean="0"/>
              <a:t>pedagogy </a:t>
            </a:r>
            <a:r>
              <a:rPr b="1" dirty="0" sz="2800" lang="id-ID"/>
              <a:t>(pendidikan bidang studi</a:t>
            </a:r>
            <a:r>
              <a:rPr b="1" dirty="0" sz="2800" lang="id-ID" smtClean="0"/>
              <a:t>) dan latihan mengajar atau Program </a:t>
            </a:r>
            <a:r>
              <a:rPr b="1" dirty="0" sz="2800" lang="id-ID"/>
              <a:t>pengalaman lapangan (PPL)</a:t>
            </a:r>
            <a:r>
              <a:rPr b="1" dirty="0" sz="2800" lang="id-ID" smtClean="0"/>
              <a:t> </a:t>
            </a:r>
            <a:endParaRPr b="1" dirty="0" sz="2800" lang="id-ID"/>
          </a:p>
        </p:txBody>
      </p:sp>
      <p:sp>
        <p:nvSpPr>
          <p:cNvPr id="1048782" name="Slide Number Placeholder 4"/>
          <p:cNvSpPr>
            <a:spLocks noGrp="1"/>
          </p:cNvSpPr>
          <p:nvPr>
            <p:ph type="sldNum" sz="quarter" idx="4"/>
          </p:nvPr>
        </p:nvSpPr>
        <p:spPr/>
        <p:txBody>
          <a:bodyPr/>
          <a:p>
            <a:fld id="{E6459DFB-86F3-43FA-8567-2EA6E426AE90}" type="slidenum">
              <a:rPr altLang="en-US" lang="ja-JP" smtClean="0"/>
              <a:t>10</a:t>
            </a:fld>
            <a:endParaRPr altLang="en-US" lang="ja-JP"/>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50" name=""/>
        <p:cNvGrpSpPr/>
        <p:nvPr/>
      </p:nvGrpSpPr>
      <p:grpSpPr>
        <a:xfrm>
          <a:off x="0" y="0"/>
          <a:ext cx="0" cy="0"/>
          <a:chOff x="0" y="0"/>
          <a:chExt cx="0" cy="0"/>
        </a:xfrm>
      </p:grpSpPr>
      <p:sp>
        <p:nvSpPr>
          <p:cNvPr id="1048812" name="Title 1"/>
          <p:cNvSpPr>
            <a:spLocks noGrp="1"/>
          </p:cNvSpPr>
          <p:nvPr>
            <p:ph type="title"/>
          </p:nvPr>
        </p:nvSpPr>
        <p:spPr/>
        <p:txBody>
          <a:bodyPr/>
          <a:p>
            <a:r>
              <a:rPr dirty="0" lang="id-ID" smtClean="0"/>
              <a:t>H. Beban Belajar Program PPG</a:t>
            </a:r>
            <a:endParaRPr dirty="0" lang="id-ID"/>
          </a:p>
        </p:txBody>
      </p:sp>
      <p:sp>
        <p:nvSpPr>
          <p:cNvPr id="1048813" name="Slide Number Placeholder 3"/>
          <p:cNvSpPr>
            <a:spLocks noGrp="1"/>
          </p:cNvSpPr>
          <p:nvPr>
            <p:ph type="sldNum" sz="quarter" idx="11"/>
          </p:nvPr>
        </p:nvSpPr>
        <p:spPr/>
        <p:txBody>
          <a:bodyPr/>
          <a:p>
            <a:fld id="{E6459DFB-86F3-43FA-8567-2EA6E426AE90}" type="slidenum">
              <a:rPr altLang="en-US" lang="ja-JP" smtClean="0"/>
              <a:t>11</a:t>
            </a:fld>
            <a:endParaRPr altLang="en-US" lang="ja-JP"/>
          </a:p>
        </p:txBody>
      </p:sp>
      <p:sp>
        <p:nvSpPr>
          <p:cNvPr id="1048814" name="Text Placeholder 4"/>
          <p:cNvSpPr>
            <a:spLocks noGrp="1"/>
          </p:cNvSpPr>
          <p:nvPr>
            <p:ph type="body" sz="quarter" idx="13"/>
          </p:nvPr>
        </p:nvSpPr>
        <p:spPr/>
        <p:txBody>
          <a:bodyPr>
            <a:normAutofit fontScale="95833" lnSpcReduction="20000"/>
          </a:bodyPr>
          <a:p>
            <a:r>
              <a:rPr dirty="0" lang="id-ID" smtClean="0"/>
              <a:t>Program ppg</a:t>
            </a:r>
            <a:endParaRPr dirty="0" lang="id-ID"/>
          </a:p>
        </p:txBody>
      </p:sp>
      <p:sp>
        <p:nvSpPr>
          <p:cNvPr id="1048815" name="Text Placeholder 5"/>
          <p:cNvSpPr>
            <a:spLocks noGrp="1"/>
          </p:cNvSpPr>
          <p:nvPr>
            <p:ph type="body" sz="quarter" idx="21"/>
          </p:nvPr>
        </p:nvSpPr>
        <p:spPr/>
        <p:txBody>
          <a:bodyPr/>
          <a:p>
            <a:r>
              <a:rPr dirty="0" lang="id-ID" smtClean="0"/>
              <a:t>Sks 18 - 20</a:t>
            </a:r>
            <a:endParaRPr dirty="0" lang="id-ID"/>
          </a:p>
        </p:txBody>
      </p:sp>
      <p:sp>
        <p:nvSpPr>
          <p:cNvPr id="1048816" name="Text Placeholder 6"/>
          <p:cNvSpPr>
            <a:spLocks noGrp="1"/>
          </p:cNvSpPr>
          <p:nvPr>
            <p:ph type="body" sz="quarter" idx="24"/>
          </p:nvPr>
        </p:nvSpPr>
        <p:spPr/>
        <p:txBody>
          <a:bodyPr/>
          <a:p>
            <a:r>
              <a:rPr dirty="0" sz="2400" lang="id-ID" smtClean="0"/>
              <a:t>Untuk menjadi guru pada satuan pendidikan TK/RA/TKLB atau bentuk lain yangs sederajat bagi S1 lulusan PGTK dan PG PAUD</a:t>
            </a:r>
            <a:endParaRPr dirty="0" sz="2400" lang="id-ID"/>
          </a:p>
        </p:txBody>
      </p:sp>
      <p:sp>
        <p:nvSpPr>
          <p:cNvPr id="1048817" name="Text Placeholder 8"/>
          <p:cNvSpPr>
            <a:spLocks noGrp="1"/>
          </p:cNvSpPr>
          <p:nvPr>
            <p:ph type="body" sz="quarter" idx="27"/>
          </p:nvPr>
        </p:nvSpPr>
        <p:spPr>
          <a:xfrm>
            <a:off x="7579250" y="2887009"/>
            <a:ext cx="4308618" cy="1971833"/>
          </a:xfrm>
        </p:spPr>
        <p:txBody>
          <a:bodyPr/>
          <a:p>
            <a:r>
              <a:rPr dirty="0" sz="2800" lang="id-ID" smtClean="0"/>
              <a:t>Untuk menjadi guru pada satuan pendidikan SD/MI/SDLB atau </a:t>
            </a:r>
            <a:r>
              <a:rPr dirty="0" sz="2800" lang="id-ID"/>
              <a:t>bentuk lain </a:t>
            </a:r>
            <a:r>
              <a:rPr dirty="0" sz="2800" lang="id-ID" smtClean="0"/>
              <a:t>yang </a:t>
            </a:r>
            <a:r>
              <a:rPr dirty="0" sz="2800" lang="id-ID"/>
              <a:t>sederajat bagi S1 lulusan </a:t>
            </a:r>
            <a:r>
              <a:rPr dirty="0" sz="2800" lang="id-ID" smtClean="0"/>
              <a:t>PGSD</a:t>
            </a:r>
            <a:endParaRPr dirty="0" sz="2800" lang="id-ID"/>
          </a:p>
        </p:txBody>
      </p:sp>
      <p:sp>
        <p:nvSpPr>
          <p:cNvPr id="1048818" name="Text Placeholder 10"/>
          <p:cNvSpPr>
            <a:spLocks noGrp="1"/>
          </p:cNvSpPr>
          <p:nvPr>
            <p:ph type="body" sz="quarter" idx="30"/>
          </p:nvPr>
        </p:nvSpPr>
        <p:spPr>
          <a:xfrm>
            <a:off x="12752178" y="3554258"/>
            <a:ext cx="5237678" cy="1971833"/>
          </a:xfrm>
        </p:spPr>
        <p:txBody>
          <a:bodyPr/>
          <a:p>
            <a:r>
              <a:rPr dirty="0" sz="2400" lang="id-ID"/>
              <a:t>Untuk menjadi guru pada satuan </a:t>
            </a:r>
            <a:r>
              <a:rPr dirty="0" sz="2400" lang="id-ID" smtClean="0"/>
              <a:t>pendidikan </a:t>
            </a:r>
            <a:r>
              <a:rPr dirty="0" sz="2400" lang="id-ID"/>
              <a:t>TK/RA/TKLB atau bentuk lain yangs sederajat bagi </a:t>
            </a:r>
            <a:r>
              <a:rPr dirty="0" sz="2400" lang="id-ID" smtClean="0"/>
              <a:t> lulusan selain S1/DV kependidikan PGTK dan PG PAUD</a:t>
            </a:r>
            <a:endParaRPr dirty="0" sz="2400" lang="id-ID"/>
          </a:p>
          <a:p>
            <a:endParaRPr dirty="0" sz="2400" lang="id-ID"/>
          </a:p>
        </p:txBody>
      </p:sp>
      <p:sp>
        <p:nvSpPr>
          <p:cNvPr id="1048819" name="Text Placeholder 12"/>
          <p:cNvSpPr>
            <a:spLocks noGrp="1"/>
          </p:cNvSpPr>
          <p:nvPr>
            <p:ph type="body" sz="quarter" idx="33"/>
          </p:nvPr>
        </p:nvSpPr>
        <p:spPr>
          <a:xfrm>
            <a:off x="1845499" y="6234609"/>
            <a:ext cx="4308618" cy="1971833"/>
          </a:xfrm>
        </p:spPr>
        <p:txBody>
          <a:bodyPr/>
          <a:p>
            <a:r>
              <a:rPr dirty="0" sz="2400" lang="id-ID"/>
              <a:t>Untuk menjadi guru pada satuan pendidikan SD/MI/SDLB atau bentuk lain yangs sederajat bagi </a:t>
            </a:r>
            <a:r>
              <a:rPr dirty="0" sz="2400" lang="id-ID" smtClean="0"/>
              <a:t>S1/DV kependidikan selain S1 PGSD</a:t>
            </a:r>
            <a:endParaRPr dirty="0" sz="2400" lang="id-ID"/>
          </a:p>
          <a:p>
            <a:endParaRPr dirty="0" sz="2400" lang="id-ID"/>
          </a:p>
        </p:txBody>
      </p:sp>
      <p:sp>
        <p:nvSpPr>
          <p:cNvPr id="1048820" name="Text Placeholder 14"/>
          <p:cNvSpPr>
            <a:spLocks noGrp="1"/>
          </p:cNvSpPr>
          <p:nvPr>
            <p:ph type="body" sz="quarter" idx="36"/>
          </p:nvPr>
        </p:nvSpPr>
        <p:spPr>
          <a:xfrm>
            <a:off x="7591112" y="6259323"/>
            <a:ext cx="4308618" cy="1971833"/>
          </a:xfrm>
        </p:spPr>
        <p:txBody>
          <a:bodyPr/>
          <a:p>
            <a:r>
              <a:rPr dirty="0" sz="2400" lang="id-ID"/>
              <a:t>Untuk menjadi guru pada satuan pendidikan </a:t>
            </a:r>
            <a:r>
              <a:rPr dirty="0" sz="2400" lang="id-ID" smtClean="0"/>
              <a:t>TK/RA/TKLB atau bentuk lain yang sederajat dan </a:t>
            </a:r>
            <a:r>
              <a:rPr dirty="0" sz="2400" lang="id-ID"/>
              <a:t>pada satuan pendidikan SD/MI/SDLB atau bentuk </a:t>
            </a:r>
            <a:r>
              <a:rPr dirty="0" sz="2400" lang="id-ID" smtClean="0"/>
              <a:t>lain yang sederajat yang berlatar belakang lulusan S1 psikologi</a:t>
            </a:r>
            <a:endParaRPr dirty="0" sz="2400" lang="id-ID"/>
          </a:p>
        </p:txBody>
      </p:sp>
      <p:sp>
        <p:nvSpPr>
          <p:cNvPr id="1048821" name="Text Placeholder 16"/>
          <p:cNvSpPr>
            <a:spLocks noGrp="1"/>
          </p:cNvSpPr>
          <p:nvPr>
            <p:ph type="body" sz="quarter" idx="39"/>
          </p:nvPr>
        </p:nvSpPr>
        <p:spPr>
          <a:xfrm>
            <a:off x="13048740" y="6209909"/>
            <a:ext cx="5011545" cy="3131800"/>
          </a:xfrm>
        </p:spPr>
        <p:txBody>
          <a:bodyPr/>
          <a:p>
            <a:r>
              <a:rPr dirty="0" sz="2400" lang="id-ID" smtClean="0"/>
              <a:t>Untuk menjadi guru pada satuan pendidikan SMP/ SMPLB  atau bentuk lain yang sederajat dan satuan pendidikan SMA/MA/SMALB/SMK/MAK atau bentuk lain yang sederajat, baik lulusan S1/DIV kependidikan maupun lulusan S1/DIV non  kependidikan.</a:t>
            </a:r>
            <a:endParaRPr dirty="0" sz="2400" lang="id-ID"/>
          </a:p>
        </p:txBody>
      </p:sp>
      <p:sp>
        <p:nvSpPr>
          <p:cNvPr id="1048822" name="Text Placeholder 15"/>
          <p:cNvSpPr>
            <a:spLocks noGrp="1"/>
          </p:cNvSpPr>
          <p:nvPr>
            <p:ph type="body" sz="quarter" idx="38"/>
          </p:nvPr>
        </p:nvSpPr>
        <p:spPr>
          <a:xfrm>
            <a:off x="13605730" y="2492619"/>
            <a:ext cx="4270738" cy="720080"/>
          </a:xfrm>
        </p:spPr>
        <p:txBody>
          <a:bodyPr/>
          <a:p>
            <a:r>
              <a:rPr dirty="0" lang="id-ID" smtClean="0">
                <a:solidFill>
                  <a:schemeClr val="accent2">
                    <a:lumMod val="75000"/>
                  </a:schemeClr>
                </a:solidFill>
              </a:rPr>
              <a:t>Sks 36 - 40</a:t>
            </a:r>
            <a:endParaRPr dirty="0" lang="id-ID">
              <a:solidFill>
                <a:schemeClr val="accent2">
                  <a:lumMod val="75000"/>
                </a:schemeClr>
              </a:solidFill>
            </a:endParaRP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692" name="Title 1"/>
          <p:cNvSpPr>
            <a:spLocks noGrp="1"/>
          </p:cNvSpPr>
          <p:nvPr>
            <p:ph type="title"/>
          </p:nvPr>
        </p:nvSpPr>
        <p:spPr/>
        <p:txBody>
          <a:bodyPr>
            <a:normAutofit/>
          </a:bodyPr>
          <a:p>
            <a:r>
              <a:rPr dirty="0" sz="4800" lang="id-ID" smtClean="0"/>
              <a:t>I. Sistem Pembelajaran Program PPG</a:t>
            </a:r>
            <a:endParaRPr dirty="0" sz="4800" lang="id-ID"/>
          </a:p>
        </p:txBody>
      </p:sp>
      <p:sp>
        <p:nvSpPr>
          <p:cNvPr id="1048693" name="Slide Number Placeholder 3"/>
          <p:cNvSpPr>
            <a:spLocks noGrp="1"/>
          </p:cNvSpPr>
          <p:nvPr>
            <p:ph type="sldNum" sz="quarter" idx="11"/>
          </p:nvPr>
        </p:nvSpPr>
        <p:spPr/>
        <p:txBody>
          <a:bodyPr/>
          <a:p>
            <a:fld id="{E6459DFB-86F3-43FA-8567-2EA6E426AE90}" type="slidenum">
              <a:rPr altLang="en-US" lang="ja-JP" smtClean="0"/>
              <a:t>12</a:t>
            </a:fld>
            <a:endParaRPr altLang="en-US" lang="ja-JP"/>
          </a:p>
        </p:txBody>
      </p:sp>
      <p:sp>
        <p:nvSpPr>
          <p:cNvPr id="1048694" name="Text Placeholder 5"/>
          <p:cNvSpPr>
            <a:spLocks noGrp="1"/>
          </p:cNvSpPr>
          <p:nvPr>
            <p:ph type="body" sz="quarter" idx="15"/>
          </p:nvPr>
        </p:nvSpPr>
        <p:spPr>
          <a:xfrm>
            <a:off x="2023051" y="3178605"/>
            <a:ext cx="794290" cy="790352"/>
          </a:xfrm>
        </p:spPr>
        <p:txBody>
          <a:bodyPr/>
          <a:p>
            <a:r>
              <a:rPr dirty="0" lang="id-ID" smtClean="0"/>
              <a:t>1</a:t>
            </a:r>
            <a:endParaRPr dirty="0" lang="id-ID"/>
          </a:p>
        </p:txBody>
      </p:sp>
      <p:sp>
        <p:nvSpPr>
          <p:cNvPr id="1048695" name="Text Placeholder 6"/>
          <p:cNvSpPr>
            <a:spLocks noGrp="1"/>
          </p:cNvSpPr>
          <p:nvPr>
            <p:ph type="body" sz="quarter" idx="14"/>
          </p:nvPr>
        </p:nvSpPr>
        <p:spPr/>
        <p:txBody>
          <a:bodyPr>
            <a:normAutofit/>
          </a:bodyPr>
          <a:p>
            <a:r>
              <a:rPr dirty="0" sz="2800" lang="id-ID" smtClean="0"/>
              <a:t>Sistem pembelajaran mencangkup perkuliahan, pratikum dan praktek pengalaman lapangan yang diselenggarakan dengan pemantauan langsung secara intensif oleh dosen yang ditugaskan khusus untuk kegiatan tersebut, dinilai secara objektif dan transparan</a:t>
            </a:r>
            <a:endParaRPr dirty="0" sz="2800" lang="id-ID"/>
          </a:p>
        </p:txBody>
      </p:sp>
      <p:sp>
        <p:nvSpPr>
          <p:cNvPr id="1048696" name="Text Placeholder 7"/>
          <p:cNvSpPr>
            <a:spLocks noGrp="1"/>
          </p:cNvSpPr>
          <p:nvPr>
            <p:ph type="body" sz="quarter" idx="16"/>
          </p:nvPr>
        </p:nvSpPr>
        <p:spPr>
          <a:xfrm>
            <a:off x="10272884" y="3175508"/>
            <a:ext cx="749343" cy="790352"/>
          </a:xfrm>
        </p:spPr>
        <p:txBody>
          <a:bodyPr/>
          <a:p>
            <a:r>
              <a:rPr dirty="0" lang="id-ID" smtClean="0"/>
              <a:t>2</a:t>
            </a:r>
            <a:endParaRPr dirty="0" lang="id-ID"/>
          </a:p>
        </p:txBody>
      </p:sp>
      <p:sp>
        <p:nvSpPr>
          <p:cNvPr id="1048697" name="Text Placeholder 8"/>
          <p:cNvSpPr>
            <a:spLocks noGrp="1"/>
          </p:cNvSpPr>
          <p:nvPr>
            <p:ph type="body" sz="quarter" idx="17"/>
          </p:nvPr>
        </p:nvSpPr>
        <p:spPr/>
        <p:txBody>
          <a:bodyPr>
            <a:noAutofit/>
          </a:bodyPr>
          <a:p>
            <a:r>
              <a:rPr dirty="0" sz="2800" lang="id-ID" smtClean="0"/>
              <a:t>Perkuliahan pratikum dan praktek pengalaman lapangan dilaksanakan secara tatap muka dan berorientasi pada pencapaian kompetensi merencanakan dan melaksanakan proses pembelajaran, menulis hasil pembelajaran, menindaklanjuti hasil penialaian, serta melakukan pembimbingan dan pelatihan.</a:t>
            </a:r>
            <a:endParaRPr dirty="0" sz="2800" lang="id-ID"/>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671" name="Title 1"/>
          <p:cNvSpPr>
            <a:spLocks noGrp="1"/>
          </p:cNvSpPr>
          <p:nvPr>
            <p:ph type="title"/>
          </p:nvPr>
        </p:nvSpPr>
        <p:spPr/>
        <p:txBody>
          <a:bodyPr/>
          <a:p>
            <a:r>
              <a:rPr dirty="0" lang="id-ID" smtClean="0"/>
              <a:t>J. Uji kompetensi Program PPG</a:t>
            </a:r>
            <a:endParaRPr dirty="0" lang="id-ID"/>
          </a:p>
        </p:txBody>
      </p:sp>
      <p:sp>
        <p:nvSpPr>
          <p:cNvPr id="1048672" name="Slide Number Placeholder 3"/>
          <p:cNvSpPr>
            <a:spLocks noGrp="1"/>
          </p:cNvSpPr>
          <p:nvPr>
            <p:ph type="sldNum" sz="quarter" idx="11"/>
          </p:nvPr>
        </p:nvSpPr>
        <p:spPr/>
        <p:txBody>
          <a:bodyPr/>
          <a:p>
            <a:fld id="{E6459DFB-86F3-43FA-8567-2EA6E426AE90}" type="slidenum">
              <a:rPr altLang="en-US" lang="ja-JP" smtClean="0"/>
              <a:t>13</a:t>
            </a:fld>
            <a:endParaRPr altLang="en-US" lang="ja-JP"/>
          </a:p>
        </p:txBody>
      </p:sp>
      <p:sp>
        <p:nvSpPr>
          <p:cNvPr id="1048673" name="Text Placeholder 6"/>
          <p:cNvSpPr>
            <a:spLocks noGrp="1"/>
          </p:cNvSpPr>
          <p:nvPr>
            <p:ph type="body" sz="quarter" idx="24"/>
          </p:nvPr>
        </p:nvSpPr>
        <p:spPr>
          <a:xfrm>
            <a:off x="1611086" y="6043731"/>
            <a:ext cx="4702628" cy="2143030"/>
          </a:xfrm>
        </p:spPr>
        <p:txBody>
          <a:bodyPr/>
          <a:p>
            <a:pPr algn="l"/>
            <a:r>
              <a:rPr dirty="0" sz="2800" lang="id-ID" smtClean="0"/>
              <a:t>Ujian akhir terdiri dari ujian tulis dan ujian kinerja, ditempuh setelah peserta lulus semua program PPG</a:t>
            </a:r>
            <a:endParaRPr dirty="0" sz="2800" lang="id-ID"/>
          </a:p>
        </p:txBody>
      </p:sp>
      <p:sp>
        <p:nvSpPr>
          <p:cNvPr id="1048674" name="Text Placeholder 8"/>
          <p:cNvSpPr>
            <a:spLocks noGrp="1"/>
          </p:cNvSpPr>
          <p:nvPr>
            <p:ph type="body" sz="quarter" idx="26"/>
          </p:nvPr>
        </p:nvSpPr>
        <p:spPr>
          <a:xfrm>
            <a:off x="6804346" y="6115529"/>
            <a:ext cx="4702628" cy="2143030"/>
          </a:xfrm>
        </p:spPr>
        <p:txBody>
          <a:bodyPr/>
          <a:p>
            <a:pPr algn="l"/>
            <a:r>
              <a:rPr dirty="0" sz="2400" lang="id-ID" smtClean="0"/>
              <a:t>Ujian tulis dilaksanakan oleh program bidang studi/jurusan penyelenggara, sedangkan ujian kinerja dilaksanakan oleh program studi/jurusan dengan melibatkan organisasi profesi dan atau pihak eksternal yang profesional dan relevan</a:t>
            </a:r>
            <a:endParaRPr dirty="0" sz="2400" lang="id-ID"/>
          </a:p>
        </p:txBody>
      </p:sp>
      <p:sp>
        <p:nvSpPr>
          <p:cNvPr id="1048675" name="Text Placeholder 10"/>
          <p:cNvSpPr>
            <a:spLocks noGrp="1"/>
          </p:cNvSpPr>
          <p:nvPr>
            <p:ph type="body" sz="quarter" idx="28"/>
          </p:nvPr>
        </p:nvSpPr>
        <p:spPr>
          <a:xfrm>
            <a:off x="11959179" y="6093159"/>
            <a:ext cx="4702628" cy="2143030"/>
          </a:xfrm>
        </p:spPr>
        <p:txBody>
          <a:bodyPr/>
          <a:p>
            <a:pPr algn="l"/>
            <a:r>
              <a:rPr dirty="0" sz="2800" lang="id-ID" smtClean="0"/>
              <a:t>Peserta yang lulus uji kompetensi memperoleh sertifikat pendidik bernomor registrasi yang dikeluarkan oleh LPTK</a:t>
            </a:r>
            <a:endParaRPr dirty="0" sz="2800" lang="id-ID"/>
          </a:p>
        </p:txBody>
      </p:sp>
      <p:sp>
        <p:nvSpPr>
          <p:cNvPr id="1048676" name="Text Placeholder 11"/>
          <p:cNvSpPr>
            <a:spLocks noGrp="1"/>
          </p:cNvSpPr>
          <p:nvPr>
            <p:ph type="body" sz="quarter" idx="29"/>
          </p:nvPr>
        </p:nvSpPr>
        <p:spPr/>
        <p:txBody>
          <a:bodyPr/>
          <a:p>
            <a:r>
              <a:rPr dirty="0" lang="id-ID" smtClean="0"/>
              <a:t>1</a:t>
            </a:r>
            <a:endParaRPr dirty="0" lang="id-ID"/>
          </a:p>
        </p:txBody>
      </p:sp>
      <p:sp>
        <p:nvSpPr>
          <p:cNvPr id="1048677" name="Text Placeholder 12"/>
          <p:cNvSpPr>
            <a:spLocks noGrp="1"/>
          </p:cNvSpPr>
          <p:nvPr>
            <p:ph type="body" sz="quarter" idx="30"/>
          </p:nvPr>
        </p:nvSpPr>
        <p:spPr/>
        <p:txBody>
          <a:bodyPr/>
          <a:p>
            <a:r>
              <a:rPr dirty="0" lang="id-ID" smtClean="0"/>
              <a:t>2</a:t>
            </a:r>
            <a:endParaRPr dirty="0" lang="id-ID"/>
          </a:p>
        </p:txBody>
      </p:sp>
      <p:sp>
        <p:nvSpPr>
          <p:cNvPr id="1048678" name="Text Placeholder 13"/>
          <p:cNvSpPr>
            <a:spLocks noGrp="1"/>
          </p:cNvSpPr>
          <p:nvPr>
            <p:ph type="body" sz="quarter" idx="31"/>
          </p:nvPr>
        </p:nvSpPr>
        <p:spPr/>
        <p:txBody>
          <a:bodyPr/>
          <a:p>
            <a:r>
              <a:rPr dirty="0" lang="id-ID" smtClean="0"/>
              <a:t>3</a:t>
            </a:r>
            <a:endParaRPr dirty="0" lang="id-ID"/>
          </a:p>
        </p:txBody>
      </p:sp>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08" name="タイトル 6"/>
          <p:cNvSpPr>
            <a:spLocks noGrp="1"/>
          </p:cNvSpPr>
          <p:nvPr>
            <p:ph type="ctrTitle"/>
          </p:nvPr>
        </p:nvSpPr>
        <p:spPr/>
        <p:txBody>
          <a:bodyPr/>
          <a:p>
            <a:r>
              <a:rPr altLang="ja-JP" dirty="0" kumimoji="1" lang="en-US" smtClean="0"/>
              <a:t>SEKIAN</a:t>
            </a:r>
            <a:endParaRPr altLang="en-US" dirty="0" kumimoji="1" lang="ja-JP"/>
          </a:p>
        </p:txBody>
      </p:sp>
      <p:sp>
        <p:nvSpPr>
          <p:cNvPr id="1048609" name="テキスト プレースホルダー 8"/>
          <p:cNvSpPr>
            <a:spLocks noGrp="1"/>
          </p:cNvSpPr>
          <p:nvPr>
            <p:ph type="body" sz="quarter" idx="10"/>
          </p:nvPr>
        </p:nvSpPr>
        <p:spPr/>
        <p:txBody>
          <a:bodyPr/>
          <a:p>
            <a:r>
              <a:rPr altLang="ja-JP" dirty="0" lang="en-US" smtClean="0"/>
              <a:t>TERIMA KASIH</a:t>
            </a:r>
            <a:endParaRPr altLang="en-US" dirty="0" kumimoji="1" lang="ja-JP"/>
          </a:p>
        </p:txBody>
      </p:sp>
    </p:spTree>
  </p:cSld>
  <p:clrMapOvr>
    <a:masterClrMapping/>
  </p:clrMapOvr>
  <p:transition spd="med" advTm="6754">
    <p:fade/>
  </p:transition>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5" name=""/>
        <p:cNvGrpSpPr/>
        <p:nvPr/>
      </p:nvGrpSpPr>
      <p:grpSpPr>
        <a:xfrm>
          <a:off x="0" y="0"/>
          <a:ext cx="0" cy="0"/>
          <a:chOff x="0" y="0"/>
          <a:chExt cx="0" cy="0"/>
        </a:xfrm>
      </p:grpSpPr>
      <p:sp>
        <p:nvSpPr>
          <p:cNvPr id="1048716" name="Slide Number Placeholder 2"/>
          <p:cNvSpPr>
            <a:spLocks noGrp="1"/>
          </p:cNvSpPr>
          <p:nvPr>
            <p:ph type="sldNum" sz="quarter" idx="11"/>
          </p:nvPr>
        </p:nvSpPr>
        <p:spPr/>
        <p:txBody>
          <a:bodyPr/>
          <a:p>
            <a:fld id="{E6459DFB-86F3-43FA-8567-2EA6E426AE90}" type="slidenum">
              <a:rPr altLang="en-US" lang="ja-JP" smtClean="0"/>
              <a:t>2</a:t>
            </a:fld>
            <a:endParaRPr altLang="en-US" lang="ja-JP"/>
          </a:p>
        </p:txBody>
      </p:sp>
      <p:sp>
        <p:nvSpPr>
          <p:cNvPr id="1048717" name="Title 3"/>
          <p:cNvSpPr>
            <a:spLocks noGrp="1"/>
          </p:cNvSpPr>
          <p:nvPr>
            <p:ph type="title"/>
          </p:nvPr>
        </p:nvSpPr>
        <p:spPr/>
        <p:txBody>
          <a:bodyPr/>
          <a:p>
            <a:r>
              <a:rPr dirty="0" sz="9600" lang="id-ID" smtClean="0"/>
              <a:t>A. PENDAHULUAN</a:t>
            </a:r>
            <a:endParaRPr dirty="0" sz="9600" lang="id-ID"/>
          </a:p>
        </p:txBody>
      </p:sp>
      <p:sp>
        <p:nvSpPr>
          <p:cNvPr id="1048718" name="Text Placeholder 5"/>
          <p:cNvSpPr>
            <a:spLocks noGrp="1"/>
          </p:cNvSpPr>
          <p:nvPr>
            <p:ph type="body" sz="quarter" idx="24"/>
          </p:nvPr>
        </p:nvSpPr>
        <p:spPr>
          <a:xfrm>
            <a:off x="568412" y="4760682"/>
            <a:ext cx="17313188" cy="4339775"/>
          </a:xfrm>
        </p:spPr>
        <p:txBody>
          <a:bodyPr/>
          <a:p>
            <a:r>
              <a:rPr dirty="0" sz="2800" lang="id-ID"/>
              <a:t>	</a:t>
            </a:r>
            <a:r>
              <a:rPr b="1" dirty="0" sz="2800" lang="id-ID" smtClean="0">
                <a:solidFill>
                  <a:schemeClr val="tx1">
                    <a:lumMod val="90000"/>
                    <a:lumOff val="10000"/>
                  </a:schemeClr>
                </a:solidFill>
              </a:rPr>
              <a:t>Menurut UU-Sisdiknas No. 20 tahun 2003, UU-GD dan PP-SNP </a:t>
            </a:r>
            <a:r>
              <a:rPr b="1" dirty="0" sz="2800" lang="id-ID" smtClean="0">
                <a:solidFill>
                  <a:schemeClr val="tx1">
                    <a:lumMod val="90000"/>
                    <a:lumOff val="10000"/>
                  </a:schemeClr>
                </a:solidFill>
              </a:rPr>
              <a:t>mengamanatkan </a:t>
            </a:r>
            <a:r>
              <a:rPr b="1" dirty="0" sz="2800" lang="id-ID" smtClean="0">
                <a:solidFill>
                  <a:schemeClr val="tx1">
                    <a:lumMod val="90000"/>
                    <a:lumOff val="10000"/>
                  </a:schemeClr>
                </a:solidFill>
              </a:rPr>
              <a:t>bahwa guru wajib memiliki kulaifikasi akademik, kompetensi, sertifikat pendidik, sehat jasmani dan rohani serta memiliki untuk mewujudkan tujuan pendidikan nasional. Kualifikasi akademik minimal guru adalah S1/D-IV dibuktikan dengan ijazah yang dikeluarkan oleh LPTK.</a:t>
            </a:r>
          </a:p>
          <a:p>
            <a:r>
              <a:rPr b="1" dirty="0" sz="2800" lang="id-ID">
                <a:solidFill>
                  <a:schemeClr val="tx1">
                    <a:lumMod val="90000"/>
                    <a:lumOff val="10000"/>
                  </a:schemeClr>
                </a:solidFill>
              </a:rPr>
              <a:t>	</a:t>
            </a:r>
            <a:r>
              <a:rPr b="1" dirty="0" sz="2800" lang="id-ID" smtClean="0">
                <a:solidFill>
                  <a:schemeClr val="tx1">
                    <a:lumMod val="90000"/>
                    <a:lumOff val="10000"/>
                  </a:schemeClr>
                </a:solidFill>
              </a:rPr>
              <a:t>dalam PP No.74 tahun 2008 tentang Guru pasal 66 menyatakan guru dalam jabatan yang belum memenuhi kualifikasi akademik S1 atau D-IV dapat mengikuti uji kompetensi untuk memperoleh sertifikat pendidik.</a:t>
            </a:r>
            <a:endParaRPr b="1" dirty="0" sz="2800" lang="id-ID">
              <a:solidFill>
                <a:schemeClr val="tx1">
                  <a:lumMod val="90000"/>
                  <a:lumOff val="10000"/>
                </a:schemeClr>
              </a:solidFill>
            </a:endParaRPr>
          </a:p>
        </p:txBody>
      </p:sp>
      <p:sp>
        <p:nvSpPr>
          <p:cNvPr id="1048719" name="Text Placeholder 6"/>
          <p:cNvSpPr>
            <a:spLocks noGrp="1"/>
          </p:cNvSpPr>
          <p:nvPr>
            <p:ph type="body" sz="quarter" idx="17"/>
          </p:nvPr>
        </p:nvSpPr>
        <p:spPr/>
        <p:txBody>
          <a:bodyPr/>
          <a:p>
            <a:endParaRPr lang="id-ID"/>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39" name=""/>
        <p:cNvGrpSpPr/>
        <p:nvPr/>
      </p:nvGrpSpPr>
      <p:grpSpPr>
        <a:xfrm>
          <a:off x="0" y="0"/>
          <a:ext cx="0" cy="0"/>
          <a:chOff x="0" y="0"/>
          <a:chExt cx="0" cy="0"/>
        </a:xfrm>
      </p:grpSpPr>
      <p:sp>
        <p:nvSpPr>
          <p:cNvPr id="1048732" name="Title 1"/>
          <p:cNvSpPr>
            <a:spLocks noGrp="1"/>
          </p:cNvSpPr>
          <p:nvPr>
            <p:ph type="title"/>
          </p:nvPr>
        </p:nvSpPr>
        <p:spPr>
          <a:xfrm>
            <a:off x="550346" y="534490"/>
            <a:ext cx="10620161" cy="1748684"/>
          </a:xfrm>
        </p:spPr>
        <p:txBody>
          <a:bodyPr/>
          <a:p>
            <a:pPr algn="ctr"/>
            <a:r>
              <a:rPr dirty="0" lang="id-ID" smtClean="0"/>
              <a:t>B. PENGERTIAN</a:t>
            </a:r>
            <a:endParaRPr dirty="0" lang="id-ID"/>
          </a:p>
        </p:txBody>
      </p:sp>
      <p:sp>
        <p:nvSpPr>
          <p:cNvPr id="1048733" name="Text Placeholder 3"/>
          <p:cNvSpPr>
            <a:spLocks noGrp="1"/>
          </p:cNvSpPr>
          <p:nvPr>
            <p:ph type="body" sz="quarter" idx="14"/>
          </p:nvPr>
        </p:nvSpPr>
        <p:spPr>
          <a:xfrm>
            <a:off x="1482811" y="2619632"/>
            <a:ext cx="15437259" cy="4756116"/>
          </a:xfrm>
        </p:spPr>
        <p:txBody>
          <a:bodyPr>
            <a:normAutofit/>
          </a:bodyPr>
          <a:p>
            <a:r>
              <a:rPr b="1" dirty="0" sz="3200" lang="id-ID" smtClean="0"/>
              <a:t>	Sertifikasi adalah proses pemberian sertifikat pendidikan untuk guru yang telah memenuhi persyaratan sertifikasi sebagai upaya peningkatan mutu guru diharapkan dapat meningkatkan mutu pembelajaran, layanan bimbingan dan konseling serta kepengawasan pada satuan pendidikan formal berkelanjutan.</a:t>
            </a:r>
            <a:endParaRPr b="1" dirty="0" sz="3200" lang="id-ID"/>
          </a:p>
        </p:txBody>
      </p:sp>
      <p:sp>
        <p:nvSpPr>
          <p:cNvPr id="1048734" name="Slide Number Placeholder 4"/>
          <p:cNvSpPr>
            <a:spLocks noGrp="1"/>
          </p:cNvSpPr>
          <p:nvPr>
            <p:ph type="sldNum" sz="quarter" idx="4"/>
          </p:nvPr>
        </p:nvSpPr>
        <p:spPr/>
        <p:txBody>
          <a:bodyPr/>
          <a:p>
            <a:fld id="{E6459DFB-86F3-43FA-8567-2EA6E426AE90}" type="slidenum">
              <a:rPr altLang="en-US" lang="ja-JP" smtClean="0"/>
              <a:t>3</a:t>
            </a:fld>
            <a:endParaRPr altLang="en-US" lang="ja-JP"/>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41" name=""/>
        <p:cNvGrpSpPr/>
        <p:nvPr/>
      </p:nvGrpSpPr>
      <p:grpSpPr>
        <a:xfrm>
          <a:off x="0" y="0"/>
          <a:ext cx="0" cy="0"/>
          <a:chOff x="0" y="0"/>
          <a:chExt cx="0" cy="0"/>
        </a:xfrm>
      </p:grpSpPr>
      <p:sp>
        <p:nvSpPr>
          <p:cNvPr id="1048742" name="Title 1"/>
          <p:cNvSpPr>
            <a:spLocks noGrp="1"/>
          </p:cNvSpPr>
          <p:nvPr>
            <p:ph type="title"/>
          </p:nvPr>
        </p:nvSpPr>
        <p:spPr>
          <a:xfrm>
            <a:off x="3097343" y="370515"/>
            <a:ext cx="14349567" cy="2125541"/>
          </a:xfrm>
        </p:spPr>
        <p:txBody>
          <a:bodyPr>
            <a:normAutofit/>
          </a:bodyPr>
          <a:p>
            <a:pPr algn="ctr"/>
            <a:r>
              <a:rPr dirty="0" lang="id-ID" smtClean="0">
                <a:latin typeface="Adobe Devanagari" pitchFamily="18" charset="0"/>
                <a:cs typeface="Adobe Devanagari" pitchFamily="18" charset="0"/>
              </a:rPr>
              <a:t>Pelaksanaan Sertifikasi Dapat Dibedakan 2 (Dua) Macam, Yaitu :</a:t>
            </a:r>
            <a:endParaRPr dirty="0" lang="id-ID">
              <a:latin typeface="Adobe Devanagari" pitchFamily="18" charset="0"/>
              <a:cs typeface="Adobe Devanagari" pitchFamily="18" charset="0"/>
            </a:endParaRPr>
          </a:p>
        </p:txBody>
      </p:sp>
      <p:sp>
        <p:nvSpPr>
          <p:cNvPr id="1048743" name="Slide Number Placeholder 3"/>
          <p:cNvSpPr>
            <a:spLocks noGrp="1"/>
          </p:cNvSpPr>
          <p:nvPr>
            <p:ph type="sldNum" sz="quarter" idx="11"/>
          </p:nvPr>
        </p:nvSpPr>
        <p:spPr/>
        <p:txBody>
          <a:bodyPr/>
          <a:p>
            <a:fld id="{E6459DFB-86F3-43FA-8567-2EA6E426AE90}" type="slidenum">
              <a:rPr altLang="en-US" lang="ja-JP" smtClean="0"/>
              <a:t>4</a:t>
            </a:fld>
            <a:endParaRPr altLang="en-US" lang="ja-JP"/>
          </a:p>
        </p:txBody>
      </p:sp>
      <p:sp>
        <p:nvSpPr>
          <p:cNvPr id="1048744" name="Text Placeholder 4"/>
          <p:cNvSpPr>
            <a:spLocks noGrp="1"/>
          </p:cNvSpPr>
          <p:nvPr>
            <p:ph type="body" sz="quarter" idx="14"/>
          </p:nvPr>
        </p:nvSpPr>
        <p:spPr>
          <a:xfrm>
            <a:off x="757034" y="5539793"/>
            <a:ext cx="16200313" cy="3312368"/>
          </a:xfrm>
        </p:spPr>
        <p:txBody>
          <a:bodyPr>
            <a:normAutofit/>
          </a:bodyPr>
          <a:p>
            <a:r>
              <a:rPr b="1" dirty="0" sz="3600" lang="id-ID" smtClean="0">
                <a:solidFill>
                  <a:schemeClr val="tx1">
                    <a:lumMod val="90000"/>
                    <a:lumOff val="10000"/>
                  </a:schemeClr>
                </a:solidFill>
                <a:latin typeface="Adobe Devanagari" pitchFamily="18" charset="0"/>
                <a:cs typeface="Adobe Devanagari" pitchFamily="18" charset="0"/>
              </a:rPr>
              <a:t>Bedasarkan PP RI No. 74 Tahun  2009  tentang Guru, Pelaksanaan Sertifikasi Bagi Guru Dalam Jabatan dilakukan dengan dua cara yaitu uji kompetensi melalui penilaian portofolio dan pemberian sertifikat pendidik secara langsung bagi guru yang memenuhi persyaratan.</a:t>
            </a:r>
            <a:endParaRPr b="1" dirty="0" sz="3600" lang="id-ID">
              <a:solidFill>
                <a:schemeClr val="tx1">
                  <a:lumMod val="90000"/>
                  <a:lumOff val="10000"/>
                </a:schemeClr>
              </a:solidFill>
              <a:latin typeface="Adobe Devanagari" pitchFamily="18" charset="0"/>
              <a:cs typeface="Adobe Devanagari" pitchFamily="18" charset="0"/>
            </a:endParaRPr>
          </a:p>
        </p:txBody>
      </p:sp>
      <p:sp>
        <p:nvSpPr>
          <p:cNvPr id="1048745" name="Text Placeholder 5"/>
          <p:cNvSpPr>
            <a:spLocks noGrp="1"/>
          </p:cNvSpPr>
          <p:nvPr>
            <p:ph type="body" sz="quarter" idx="13"/>
          </p:nvPr>
        </p:nvSpPr>
        <p:spPr>
          <a:xfrm>
            <a:off x="1535450" y="2718486"/>
            <a:ext cx="14329592" cy="1033902"/>
          </a:xfrm>
        </p:spPr>
        <p:txBody>
          <a:bodyPr>
            <a:normAutofit/>
          </a:bodyPr>
          <a:p>
            <a:r>
              <a:rPr b="1" dirty="0" sz="4000" i="0" lang="id-ID" smtClean="0">
                <a:solidFill>
                  <a:schemeClr val="tx1">
                    <a:lumMod val="90000"/>
                    <a:lumOff val="10000"/>
                  </a:schemeClr>
                </a:solidFill>
                <a:latin typeface="Adobe Devanagari" pitchFamily="18" charset="0"/>
                <a:ea typeface="Adobe Fan Heiti Std B" pitchFamily="34" charset="-128"/>
                <a:cs typeface="Adobe Devanagari" pitchFamily="18" charset="0"/>
              </a:rPr>
              <a:t>Sertifikasi guru dalam jabatan</a:t>
            </a:r>
            <a:endParaRPr b="1" dirty="0" sz="4000" i="0" lang="id-ID">
              <a:solidFill>
                <a:schemeClr val="tx1">
                  <a:lumMod val="90000"/>
                  <a:lumOff val="10000"/>
                </a:schemeClr>
              </a:solidFill>
              <a:latin typeface="Adobe Devanagari" pitchFamily="18" charset="0"/>
              <a:ea typeface="Adobe Fan Heiti Std B" pitchFamily="34" charset="-128"/>
              <a:cs typeface="Adobe Devanagari" pitchFamily="18" charset="0"/>
            </a:endParaRP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42" name=""/>
        <p:cNvGrpSpPr/>
        <p:nvPr/>
      </p:nvGrpSpPr>
      <p:grpSpPr>
        <a:xfrm>
          <a:off x="0" y="0"/>
          <a:ext cx="0" cy="0"/>
          <a:chOff x="0" y="0"/>
          <a:chExt cx="0" cy="0"/>
        </a:xfrm>
      </p:grpSpPr>
      <p:sp>
        <p:nvSpPr>
          <p:cNvPr id="1048746" name="Slide Number Placeholder 3"/>
          <p:cNvSpPr>
            <a:spLocks noGrp="1"/>
          </p:cNvSpPr>
          <p:nvPr>
            <p:ph type="sldNum" sz="quarter" idx="11"/>
          </p:nvPr>
        </p:nvSpPr>
        <p:spPr/>
        <p:txBody>
          <a:bodyPr/>
          <a:p>
            <a:fld id="{E6459DFB-86F3-43FA-8567-2EA6E426AE90}" type="slidenum">
              <a:rPr altLang="en-US" lang="ja-JP" smtClean="0"/>
              <a:t>5</a:t>
            </a:fld>
            <a:endParaRPr altLang="en-US" lang="ja-JP"/>
          </a:p>
        </p:txBody>
      </p:sp>
      <p:sp>
        <p:nvSpPr>
          <p:cNvPr id="1048747" name="Text Placeholder 4"/>
          <p:cNvSpPr>
            <a:spLocks noGrp="1"/>
          </p:cNvSpPr>
          <p:nvPr>
            <p:ph type="body" sz="quarter" idx="14"/>
          </p:nvPr>
        </p:nvSpPr>
        <p:spPr>
          <a:xfrm>
            <a:off x="806461" y="4056987"/>
            <a:ext cx="16200313" cy="3312368"/>
          </a:xfrm>
        </p:spPr>
        <p:txBody>
          <a:bodyPr>
            <a:normAutofit/>
          </a:bodyPr>
          <a:p>
            <a:r>
              <a:rPr b="1" dirty="0" sz="3600" lang="id-ID" smtClean="0">
                <a:solidFill>
                  <a:schemeClr val="tx1">
                    <a:lumMod val="90000"/>
                    <a:lumOff val="10000"/>
                  </a:schemeClr>
                </a:solidFill>
                <a:latin typeface="Adobe Devanagari" pitchFamily="18" charset="0"/>
                <a:cs typeface="Adobe Devanagari" pitchFamily="18" charset="0"/>
              </a:rPr>
              <a:t>Sertifikasi pendidik bagi guru pra jabatan diperoleh melalui Pendidikan Profesi Guru (PPG) hal ini berdasarkan pasal 10 ayat 1 UU-RI No. 14 Tahun 2005 tentang Guru dan Dosen, Serta pasal 4 ayat 1 Peraturan pemerintah No. 74 Tahun 2008 tentang Guru. </a:t>
            </a:r>
            <a:endParaRPr b="1" dirty="0" sz="3600" lang="id-ID">
              <a:solidFill>
                <a:schemeClr val="tx1">
                  <a:lumMod val="90000"/>
                  <a:lumOff val="10000"/>
                </a:schemeClr>
              </a:solidFill>
              <a:latin typeface="Adobe Devanagari" pitchFamily="18" charset="0"/>
              <a:cs typeface="Adobe Devanagari" pitchFamily="18" charset="0"/>
            </a:endParaRPr>
          </a:p>
        </p:txBody>
      </p:sp>
      <p:sp>
        <p:nvSpPr>
          <p:cNvPr id="1048748" name="Text Placeholder 5"/>
          <p:cNvSpPr>
            <a:spLocks noGrp="1"/>
          </p:cNvSpPr>
          <p:nvPr>
            <p:ph type="body" sz="quarter" idx="13"/>
          </p:nvPr>
        </p:nvSpPr>
        <p:spPr>
          <a:xfrm>
            <a:off x="2820553" y="518984"/>
            <a:ext cx="14329592" cy="1033902"/>
          </a:xfrm>
        </p:spPr>
        <p:txBody>
          <a:bodyPr>
            <a:normAutofit/>
          </a:bodyPr>
          <a:p>
            <a:r>
              <a:rPr b="1" dirty="0" sz="4000" i="0" lang="id-ID" smtClean="0">
                <a:solidFill>
                  <a:schemeClr val="tx1">
                    <a:lumMod val="90000"/>
                    <a:lumOff val="10000"/>
                  </a:schemeClr>
                </a:solidFill>
                <a:latin typeface="Adobe Devanagari" pitchFamily="18" charset="0"/>
                <a:ea typeface="Adobe Fan Heiti Std B" pitchFamily="34" charset="-128"/>
                <a:cs typeface="Adobe Devanagari" pitchFamily="18" charset="0"/>
              </a:rPr>
              <a:t>Sertifikasi bagi guru pra jabatan</a:t>
            </a:r>
            <a:endParaRPr b="1" dirty="0" sz="4000" i="0" lang="id-ID">
              <a:solidFill>
                <a:schemeClr val="tx1">
                  <a:lumMod val="90000"/>
                  <a:lumOff val="10000"/>
                </a:schemeClr>
              </a:solidFill>
              <a:latin typeface="Adobe Devanagari" pitchFamily="18" charset="0"/>
              <a:ea typeface="Adobe Fan Heiti Std B" pitchFamily="34" charset="-128"/>
              <a:cs typeface="Adobe Devanagari" pitchFamily="18" charset="0"/>
            </a:endParaRP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43" name=""/>
        <p:cNvGrpSpPr/>
        <p:nvPr/>
      </p:nvGrpSpPr>
      <p:grpSpPr>
        <a:xfrm>
          <a:off x="0" y="0"/>
          <a:ext cx="0" cy="0"/>
          <a:chOff x="0" y="0"/>
          <a:chExt cx="0" cy="0"/>
        </a:xfrm>
      </p:grpSpPr>
      <p:sp>
        <p:nvSpPr>
          <p:cNvPr id="1048749" name="Title 1"/>
          <p:cNvSpPr>
            <a:spLocks noGrp="1"/>
          </p:cNvSpPr>
          <p:nvPr>
            <p:ph type="title"/>
          </p:nvPr>
        </p:nvSpPr>
        <p:spPr>
          <a:xfrm>
            <a:off x="550346" y="534490"/>
            <a:ext cx="14327189" cy="1748684"/>
          </a:xfrm>
        </p:spPr>
        <p:txBody>
          <a:bodyPr/>
          <a:p>
            <a:pPr algn="ctr"/>
            <a:r>
              <a:rPr dirty="0" lang="id-ID" smtClean="0"/>
              <a:t>C. Tujuan Program Ppg</a:t>
            </a:r>
            <a:endParaRPr dirty="0" lang="id-ID"/>
          </a:p>
        </p:txBody>
      </p:sp>
      <p:sp>
        <p:nvSpPr>
          <p:cNvPr id="1048750" name="Text Placeholder 3"/>
          <p:cNvSpPr>
            <a:spLocks noGrp="1"/>
          </p:cNvSpPr>
          <p:nvPr>
            <p:ph type="body" sz="quarter" idx="14"/>
          </p:nvPr>
        </p:nvSpPr>
        <p:spPr>
          <a:xfrm>
            <a:off x="1482811" y="2619632"/>
            <a:ext cx="15437259" cy="4756116"/>
          </a:xfrm>
        </p:spPr>
        <p:txBody>
          <a:bodyPr>
            <a:normAutofit/>
          </a:bodyPr>
          <a:p>
            <a:r>
              <a:rPr b="1" dirty="0" sz="3200" lang="id-ID" smtClean="0"/>
              <a:t>	Program PPG bertujuan untuk menghasilkan calon guru yang memiliki kompetensi dalam merencanakan, melaksanakan dan menilai pembelajaran, menindaklanjuti hasil penelitian dengan melakukan pembimbingan dan pelatihan peserta didik, mampu nelaksanakan penelitian dan mengembangkan profesionalitas secara berkelanjutan.</a:t>
            </a:r>
            <a:endParaRPr b="1" dirty="0" sz="3200" lang="id-ID"/>
          </a:p>
        </p:txBody>
      </p:sp>
      <p:sp>
        <p:nvSpPr>
          <p:cNvPr id="1048751" name="Slide Number Placeholder 4"/>
          <p:cNvSpPr>
            <a:spLocks noGrp="1"/>
          </p:cNvSpPr>
          <p:nvPr>
            <p:ph type="sldNum" sz="quarter" idx="4"/>
          </p:nvPr>
        </p:nvSpPr>
        <p:spPr/>
        <p:txBody>
          <a:bodyPr/>
          <a:p>
            <a:fld id="{E6459DFB-86F3-43FA-8567-2EA6E426AE90}" type="slidenum">
              <a:rPr altLang="en-US" lang="ja-JP" smtClean="0"/>
              <a:t>6</a:t>
            </a:fld>
            <a:endParaRPr altLang="en-US" lang="ja-JP"/>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44" name=""/>
        <p:cNvGrpSpPr/>
        <p:nvPr/>
      </p:nvGrpSpPr>
      <p:grpSpPr>
        <a:xfrm>
          <a:off x="0" y="0"/>
          <a:ext cx="0" cy="0"/>
          <a:chOff x="0" y="0"/>
          <a:chExt cx="0" cy="0"/>
        </a:xfrm>
      </p:grpSpPr>
      <p:sp>
        <p:nvSpPr>
          <p:cNvPr id="1048752" name="Title 1"/>
          <p:cNvSpPr>
            <a:spLocks noGrp="1"/>
          </p:cNvSpPr>
          <p:nvPr>
            <p:ph type="title"/>
          </p:nvPr>
        </p:nvSpPr>
        <p:spPr>
          <a:xfrm>
            <a:off x="550346" y="534490"/>
            <a:ext cx="14327189" cy="1748684"/>
          </a:xfrm>
        </p:spPr>
        <p:txBody>
          <a:bodyPr/>
          <a:p>
            <a:pPr algn="ctr"/>
            <a:r>
              <a:rPr dirty="0" sz="6000" lang="id-ID" smtClean="0"/>
              <a:t>D. Penyelenggaraan Program PPG</a:t>
            </a:r>
            <a:endParaRPr dirty="0" sz="6000" lang="id-ID"/>
          </a:p>
        </p:txBody>
      </p:sp>
      <p:sp>
        <p:nvSpPr>
          <p:cNvPr id="1048753" name="Text Placeholder 3"/>
          <p:cNvSpPr>
            <a:spLocks noGrp="1"/>
          </p:cNvSpPr>
          <p:nvPr>
            <p:ph type="body" sz="quarter" idx="14"/>
          </p:nvPr>
        </p:nvSpPr>
        <p:spPr>
          <a:xfrm>
            <a:off x="1482811" y="2619632"/>
            <a:ext cx="15437259" cy="4756116"/>
          </a:xfrm>
        </p:spPr>
        <p:txBody>
          <a:bodyPr>
            <a:normAutofit/>
          </a:bodyPr>
          <a:p>
            <a:r>
              <a:rPr b="1" dirty="0" sz="3200" lang="id-ID" smtClean="0"/>
              <a:t>	Program PPG diselengarakan oleh PT yang memiliki lembaga pendidikan tenaga kependidikan yang memenuhi persyaratan dan ditetapkan oleh menteri.</a:t>
            </a:r>
            <a:endParaRPr b="1" dirty="0" sz="3200" lang="id-ID"/>
          </a:p>
        </p:txBody>
      </p:sp>
      <p:sp>
        <p:nvSpPr>
          <p:cNvPr id="1048754" name="Slide Number Placeholder 4"/>
          <p:cNvSpPr>
            <a:spLocks noGrp="1"/>
          </p:cNvSpPr>
          <p:nvPr>
            <p:ph type="sldNum" sz="quarter" idx="4"/>
          </p:nvPr>
        </p:nvSpPr>
        <p:spPr/>
        <p:txBody>
          <a:bodyPr/>
          <a:p>
            <a:fld id="{E6459DFB-86F3-43FA-8567-2EA6E426AE90}" type="slidenum">
              <a:rPr altLang="en-US" lang="ja-JP" smtClean="0"/>
              <a:t>7</a:t>
            </a:fld>
            <a:endParaRPr altLang="en-US" lang="ja-JP"/>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45" name=""/>
        <p:cNvGrpSpPr/>
        <p:nvPr/>
      </p:nvGrpSpPr>
      <p:grpSpPr>
        <a:xfrm>
          <a:off x="0" y="0"/>
          <a:ext cx="0" cy="0"/>
          <a:chOff x="0" y="0"/>
          <a:chExt cx="0" cy="0"/>
        </a:xfrm>
      </p:grpSpPr>
      <p:sp>
        <p:nvSpPr>
          <p:cNvPr id="1048755" name="Title 1"/>
          <p:cNvSpPr>
            <a:spLocks noGrp="1"/>
          </p:cNvSpPr>
          <p:nvPr>
            <p:ph type="title"/>
          </p:nvPr>
        </p:nvSpPr>
        <p:spPr/>
        <p:txBody>
          <a:bodyPr>
            <a:normAutofit/>
          </a:bodyPr>
          <a:p>
            <a:r>
              <a:rPr dirty="0" sz="3600" lang="id-ID" smtClean="0"/>
              <a:t>E. Persyaratan Bagi LPTK Penyelenggara Program PPG</a:t>
            </a:r>
            <a:endParaRPr dirty="0" sz="3600" lang="id-ID"/>
          </a:p>
        </p:txBody>
      </p:sp>
      <p:sp>
        <p:nvSpPr>
          <p:cNvPr id="1048756" name="Slide Number Placeholder 3"/>
          <p:cNvSpPr>
            <a:spLocks noGrp="1"/>
          </p:cNvSpPr>
          <p:nvPr>
            <p:ph type="sldNum" sz="quarter" idx="11"/>
          </p:nvPr>
        </p:nvSpPr>
        <p:spPr/>
        <p:txBody>
          <a:bodyPr/>
          <a:p>
            <a:fld id="{E6459DFB-86F3-43FA-8567-2EA6E426AE90}" type="slidenum">
              <a:rPr altLang="en-US" lang="ja-JP" smtClean="0"/>
              <a:t>8</a:t>
            </a:fld>
            <a:endParaRPr altLang="en-US" lang="ja-JP"/>
          </a:p>
        </p:txBody>
      </p:sp>
      <p:sp>
        <p:nvSpPr>
          <p:cNvPr id="1048757" name="Text Placeholder 4"/>
          <p:cNvSpPr>
            <a:spLocks noGrp="1"/>
          </p:cNvSpPr>
          <p:nvPr>
            <p:ph type="body" sz="quarter" idx="14"/>
          </p:nvPr>
        </p:nvSpPr>
        <p:spPr>
          <a:xfrm>
            <a:off x="1078310" y="1655794"/>
            <a:ext cx="16200313" cy="7414054"/>
          </a:xfrm>
        </p:spPr>
        <p:txBody>
          <a:bodyPr>
            <a:noAutofit/>
          </a:bodyPr>
          <a:p>
            <a:pPr indent="-457200" marL="457200">
              <a:buFont typeface="+mj-lt"/>
              <a:buAutoNum type="arabicPeriod"/>
            </a:pPr>
            <a:r>
              <a:rPr dirty="0" sz="2800" lang="id-ID" smtClean="0"/>
              <a:t>Memiliki program studi kependidikan S1 Yang : sama dengan program PPG yang akan diselenggarakan; terakreditasi oleh BAN PT dengan nilai minimal B; memiliki dosen tetap sekurang – kurangnya 2 (dua) orang berkualifikasi Doktor (S3) dengan jabatan akademik minimal lektor, dan 4 (empat) orang berkualifikasi Magister (S2) dengan jabatan akademik minimal lektor kepala berlatar belakang pendidikan sama dan atau sesuai dengan program PPG yang akan diselenggarakan, minimal salah satu latar belakang strata pendidikan setiap dosen tersebut adalah bidang kependidikan.  </a:t>
            </a:r>
          </a:p>
          <a:p>
            <a:pPr indent="-457200" marL="457200">
              <a:buFont typeface="+mj-lt"/>
              <a:buAutoNum type="arabicPeriod"/>
            </a:pPr>
            <a:r>
              <a:rPr dirty="0" sz="2800" lang="id-ID" smtClean="0"/>
              <a:t>Memiliki sarana dan prasarana  yang memenuhi persyaratan untuk menunjang  penyelenggaraan program PPG</a:t>
            </a:r>
          </a:p>
          <a:p>
            <a:pPr indent="-457200" marL="457200">
              <a:buFont typeface="+mj-lt"/>
              <a:buAutoNum type="arabicPeriod"/>
            </a:pPr>
            <a:r>
              <a:rPr dirty="0" sz="2800" lang="id-ID" smtClean="0"/>
              <a:t>Memiliki program peningkatan dan pengembangan aktivitas instruksional atau yang sejenis dan berfungsi efektif</a:t>
            </a:r>
          </a:p>
          <a:p>
            <a:pPr indent="-457200" marL="457200">
              <a:buFont typeface="+mj-lt"/>
              <a:buAutoNum type="arabicPeriod"/>
            </a:pPr>
            <a:r>
              <a:rPr dirty="0" sz="2800" lang="id-ID" smtClean="0"/>
              <a:t>Memiliki program dan jaringan kemitraan dengan sekolah – sekolah mitra terakreditasi minimal B dan memenuhi persyaratan untuk pelaksanaan Program Pengalaman Lapangan (PPL)</a:t>
            </a:r>
          </a:p>
          <a:p>
            <a:pPr indent="-457200" marL="457200">
              <a:buFont typeface="+mj-lt"/>
              <a:buAutoNum type="arabicPeriod"/>
            </a:pPr>
            <a:r>
              <a:rPr dirty="0" sz="2800" lang="id-ID" smtClean="0"/>
              <a:t>Memiliki laporan evaluasi diri dan penjamin mutu berdasarkan fakta, sekurang – kurangnya 2 (dua) tahun terakhir.</a:t>
            </a:r>
            <a:endParaRPr dirty="0" sz="2800" lang="id-ID"/>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7" name=""/>
        <p:cNvGrpSpPr/>
        <p:nvPr/>
      </p:nvGrpSpPr>
      <p:grpSpPr>
        <a:xfrm>
          <a:off x="0" y="0"/>
          <a:ext cx="0" cy="0"/>
          <a:chOff x="0" y="0"/>
          <a:chExt cx="0" cy="0"/>
        </a:xfrm>
      </p:grpSpPr>
      <p:sp>
        <p:nvSpPr>
          <p:cNvPr id="1048773" name="Slide Number Placeholder 2"/>
          <p:cNvSpPr>
            <a:spLocks noGrp="1"/>
          </p:cNvSpPr>
          <p:nvPr>
            <p:ph type="sldNum" sz="quarter" idx="11"/>
          </p:nvPr>
        </p:nvSpPr>
        <p:spPr/>
        <p:txBody>
          <a:bodyPr/>
          <a:p>
            <a:fld id="{E6459DFB-86F3-43FA-8567-2EA6E426AE90}" type="slidenum">
              <a:rPr altLang="en-US" lang="ja-JP" smtClean="0"/>
              <a:t>9</a:t>
            </a:fld>
            <a:endParaRPr altLang="en-US" lang="ja-JP"/>
          </a:p>
        </p:txBody>
      </p:sp>
      <p:sp>
        <p:nvSpPr>
          <p:cNvPr id="1048774" name="Text Placeholder 3"/>
          <p:cNvSpPr>
            <a:spLocks noGrp="1"/>
          </p:cNvSpPr>
          <p:nvPr>
            <p:ph type="body" sz="quarter" idx="28"/>
          </p:nvPr>
        </p:nvSpPr>
        <p:spPr>
          <a:xfrm>
            <a:off x="3562010" y="2686408"/>
            <a:ext cx="12310972" cy="892146"/>
          </a:xfrm>
        </p:spPr>
        <p:txBody>
          <a:bodyPr/>
          <a:p>
            <a:r>
              <a:rPr dirty="0" sz="3200" lang="id-ID" smtClean="0"/>
              <a:t>S1 Kependidikan yang sesuai dengan program pendidikan profesi yang akan ditempuh</a:t>
            </a:r>
            <a:endParaRPr dirty="0" sz="3200" lang="id-ID"/>
          </a:p>
        </p:txBody>
      </p:sp>
      <p:sp>
        <p:nvSpPr>
          <p:cNvPr id="1048775" name="Text Placeholder 4"/>
          <p:cNvSpPr>
            <a:spLocks noGrp="1"/>
          </p:cNvSpPr>
          <p:nvPr>
            <p:ph type="body" sz="quarter" idx="29"/>
          </p:nvPr>
        </p:nvSpPr>
        <p:spPr/>
        <p:txBody>
          <a:bodyPr/>
          <a:p>
            <a:r>
              <a:rPr dirty="0" sz="3200" lang="id-ID"/>
              <a:t>S1 Kependidikan </a:t>
            </a:r>
            <a:r>
              <a:rPr dirty="0" sz="3200" lang="id-ID" smtClean="0"/>
              <a:t>yang serumpun dengan program pendidikan profesi yang akan ditempuh dengan memenuhi materikulasi.</a:t>
            </a:r>
            <a:endParaRPr dirty="0" sz="3200" lang="id-ID"/>
          </a:p>
        </p:txBody>
      </p:sp>
      <p:sp>
        <p:nvSpPr>
          <p:cNvPr id="1048776" name="Text Placeholder 5"/>
          <p:cNvSpPr>
            <a:spLocks noGrp="1"/>
          </p:cNvSpPr>
          <p:nvPr>
            <p:ph type="body" sz="quarter" idx="31"/>
          </p:nvPr>
        </p:nvSpPr>
        <p:spPr/>
        <p:txBody>
          <a:bodyPr/>
          <a:p>
            <a:r>
              <a:rPr dirty="0" sz="3200" lang="id-ID" smtClean="0"/>
              <a:t>S1/DIV Non Kependidikan yang sesuai dengan program pendidikan profesi yang akan ditempuh, dengan menempuh materikulasi mata kuliah akademik kependidikan.</a:t>
            </a:r>
            <a:endParaRPr dirty="0" sz="3200" lang="id-ID"/>
          </a:p>
        </p:txBody>
      </p:sp>
      <p:sp>
        <p:nvSpPr>
          <p:cNvPr id="1048777" name="Text Placeholder 6"/>
          <p:cNvSpPr>
            <a:spLocks noGrp="1"/>
          </p:cNvSpPr>
          <p:nvPr>
            <p:ph type="body" sz="quarter" idx="33"/>
          </p:nvPr>
        </p:nvSpPr>
        <p:spPr/>
        <p:txBody>
          <a:bodyPr/>
          <a:p>
            <a:r>
              <a:rPr dirty="0" sz="3200" lang="id-ID" smtClean="0"/>
              <a:t>S1/DIV Non Kependidikan serumpun dengan program pendidikan profesi yang akan ditempuh dengan menempuh materikulasi.</a:t>
            </a:r>
            <a:endParaRPr dirty="0" sz="3200" lang="id-ID"/>
          </a:p>
        </p:txBody>
      </p:sp>
      <p:sp>
        <p:nvSpPr>
          <p:cNvPr id="1048778" name="Text Placeholder 7"/>
          <p:cNvSpPr>
            <a:spLocks noGrp="1"/>
          </p:cNvSpPr>
          <p:nvPr>
            <p:ph type="body" sz="quarter" idx="35"/>
          </p:nvPr>
        </p:nvSpPr>
        <p:spPr/>
        <p:txBody>
          <a:bodyPr/>
          <a:p>
            <a:r>
              <a:rPr dirty="0" sz="3200" lang="id-ID" smtClean="0"/>
              <a:t>S1 Psikologi untuk program PPG pada PAUD atau SD, dengan menempuh materikulasi.</a:t>
            </a:r>
            <a:endParaRPr dirty="0" sz="3200" lang="id-ID"/>
          </a:p>
        </p:txBody>
      </p:sp>
      <p:sp>
        <p:nvSpPr>
          <p:cNvPr id="1048779" name="Title 8"/>
          <p:cNvSpPr>
            <a:spLocks noGrp="1"/>
          </p:cNvSpPr>
          <p:nvPr>
            <p:ph type="title"/>
          </p:nvPr>
        </p:nvSpPr>
        <p:spPr/>
        <p:txBody>
          <a:bodyPr/>
          <a:p>
            <a:r>
              <a:rPr dirty="0" sz="4800" lang="id-ID" smtClean="0"/>
              <a:t>F</a:t>
            </a:r>
            <a:r>
              <a:rPr dirty="0" sz="4800" lang="id-ID" smtClean="0"/>
              <a:t>. Kualifikasi Akademik Calon Peserta DIDIK PPG</a:t>
            </a:r>
            <a:endParaRPr dirty="0" sz="4800" lang="id-ID"/>
          </a:p>
        </p:txBody>
      </p:sp>
    </p:spTree>
  </p:cSld>
  <p:clrMapOvr>
    <a:masterClrMapping/>
  </p:clrMapOvr>
  <p:timing/>
</p:sld>
</file>

<file path=ppt/theme/theme1.xml><?xml version="1.0" encoding="utf-8"?>
<a:theme xmlns:a="http://schemas.openxmlformats.org/drawingml/2006/main" name="Vega - Header">
  <a:themeElements>
    <a:clrScheme name="A">
      <a:dk1>
        <a:srgbClr val="1C1C1C"/>
      </a:dk1>
      <a:lt1>
        <a:sysClr lastClr="FFFFFF" val="window"/>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00FF"/>
      </a:hlink>
      <a:folHlink>
        <a:srgbClr val="800080"/>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prstDash val="sysDot"/>
        </a:ln>
      </a:spPr>
      <a:bodyPr anchor="ctr" anchorCtr="0" bIns="45720" compatLnSpc="1" forceAA="0" fromWordArt="0" horzOverflow="overflow" lIns="91440" numCol="1" rIns="91440" rot="0" rtlCol="0" spcCol="0" spcFirstLastPara="0" tIns="45720" vert="horz" vertOverflow="overflow" wrap="square">
        <a:prstTxWarp prst="textNoShape"/>
        <a:noAutofit/>
      </a:bodyPr>
      <a:lstStyle>
        <a:defPPr algn="ctr">
          <a:defRPr kumimoji="1">
            <a:solidFill>
              <a:schemeClr val="accent6"/>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prstDash val="sysDot"/>
        </a:ln>
      </a:spPr>
      <a:bodyPr/>
      <a:lstStyle/>
      <a:style>
        <a:lnRef idx="1">
          <a:schemeClr val="accent1"/>
        </a:lnRef>
        <a:fillRef idx="0">
          <a:schemeClr val="accent1"/>
        </a:fillRef>
        <a:effectRef idx="0">
          <a:schemeClr val="accent1"/>
        </a:effectRef>
        <a:fontRef idx="minor">
          <a:schemeClr val="tx1"/>
        </a:fontRef>
      </a:style>
    </a:lnDef>
  </a:objectDefaults>
</a:theme>
</file>

<file path=ppt/theme/theme2.xml><?xml version="1.0" encoding="utf-8"?>
<a:theme xmlns:a="http://schemas.openxmlformats.org/drawingml/2006/main" name="Vega - Footer Only">
  <a:themeElements>
    <a:clrScheme name="Vega">
      <a:dk1>
        <a:srgbClr val="1C1C1C"/>
      </a:dk1>
      <a:lt1>
        <a:sysClr lastClr="FFFFFF" val="window"/>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anchor="ctr" rtlCol="0"/>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theme>
</file>

<file path=ppt/theme/theme3.xml><?xml version="1.0" encoding="utf-8"?>
<a:theme xmlns:a="http://schemas.openxmlformats.org/drawingml/2006/main" name="Vega - Free">
  <a:themeElements>
    <a:clrScheme name="A">
      <a:dk1>
        <a:srgbClr val="1C1C1C"/>
      </a:dk1>
      <a:lt1>
        <a:sysClr lastClr="FFFFFF" val="window"/>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anchor="ctr" rtlCol="0"/>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theme>
</file>

<file path=ppt/theme/theme4.xml><?xml version="1.0" encoding="utf-8"?>
<a:theme xmlns:a="http://schemas.openxmlformats.org/drawingml/2006/main" name="Office ​​テーマ">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Vega</dc:title>
  <dc:creator>Jun</dc:creator>
  <cp:lastModifiedBy>user</cp:lastModifiedBy>
  <dcterms:created xsi:type="dcterms:W3CDTF">2015-09-04T21:42:45Z</dcterms:created>
  <dcterms:modified xsi:type="dcterms:W3CDTF">2019-12-05T10:48:56Z</dcterms:modified>
</cp:coreProperties>
</file>