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8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9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69FBA-CED4-4F0E-8F6F-5C18A3EA9C34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DC6EF-6D1C-475C-9868-3C877D482D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725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753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9214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0934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644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481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990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5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384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989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151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9807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A68DA-D932-4856-819F-568AE15E91AB}" type="datetimeFigureOut">
              <a:rPr lang="id-ID" smtClean="0"/>
              <a:t>01/03/2021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91C6-CE38-4978-8D6D-7F0E6EAC8D6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6811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5192" y="1859912"/>
            <a:ext cx="12063623" cy="92333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Tugas Presentasi Studi kasus Dengan Tema</a:t>
            </a:r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4798" y="3957851"/>
            <a:ext cx="7424382" cy="230832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v"/>
            </a:pPr>
            <a:r>
              <a:rPr lang="id-ID" sz="3600" dirty="0"/>
              <a:t>Perlindungan Profesi </a:t>
            </a:r>
            <a:r>
              <a:rPr lang="id-ID" sz="3600" dirty="0" smtClean="0"/>
              <a:t>Guru</a:t>
            </a:r>
          </a:p>
          <a:p>
            <a:endParaRPr lang="id-ID" sz="3600" dirty="0"/>
          </a:p>
          <a:p>
            <a:pPr marL="457200" indent="-457200">
              <a:buFont typeface="Wingdings" pitchFamily="2" charset="2"/>
              <a:buChar char="v"/>
            </a:pPr>
            <a:r>
              <a:rPr lang="id-ID" sz="3600" dirty="0" smtClean="0"/>
              <a:t>Partisipasi </a:t>
            </a:r>
            <a:r>
              <a:rPr lang="id-ID" sz="3600" dirty="0"/>
              <a:t>Guru Dalam Organisasi Profesi</a:t>
            </a:r>
            <a:endParaRPr lang="id-ID" sz="3600" dirty="0" smtClean="0"/>
          </a:p>
        </p:txBody>
      </p:sp>
    </p:spTree>
    <p:extLst>
      <p:ext uri="{BB962C8B-B14F-4D97-AF65-F5344CB8AC3E}">
        <p14:creationId xmlns:p14="http://schemas.microsoft.com/office/powerpoint/2010/main" val="30099230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MacBook</dc:creator>
  <cp:lastModifiedBy>user</cp:lastModifiedBy>
  <cp:revision>67</cp:revision>
  <dcterms:created xsi:type="dcterms:W3CDTF">2017-12-17T20:25:05Z</dcterms:created>
  <dcterms:modified xsi:type="dcterms:W3CDTF">2021-03-01T13:31:07Z</dcterms:modified>
</cp:coreProperties>
</file>