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66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47CDF5-29CE-4BCF-8A54-538C5C26AE1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11EBC7-5B23-46B1-AAEE-AF23086BF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QUEL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: </a:t>
            </a:r>
            <a:r>
              <a:rPr lang="en-US" dirty="0" err="1" smtClean="0"/>
              <a:t>mengubah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Diketahui struktur tabel :</a:t>
            </a:r>
          </a:p>
          <a:p>
            <a:r>
              <a:rPr lang="en-US" dirty="0" smtClean="0"/>
              <a:t>MHS </a:t>
            </a:r>
            <a:r>
              <a:rPr lang="en-US" dirty="0" smtClean="0"/>
              <a:t>(NPM, NAMA, ALAMAT, TGL_LAHIR)</a:t>
            </a:r>
            <a:endParaRPr lang="id-ID" dirty="0" smtClean="0"/>
          </a:p>
          <a:p>
            <a:r>
              <a:rPr lang="en-US" dirty="0" smtClean="0"/>
              <a:t>MTKULIAH (KD_MK, NAMA_MK, SKS)</a:t>
            </a:r>
            <a:endParaRPr lang="id-ID" dirty="0" smtClean="0"/>
          </a:p>
          <a:p>
            <a:r>
              <a:rPr lang="en-US" dirty="0" smtClean="0"/>
              <a:t>NILAI(NPM, KD_MK, NIL_MID, NIL_UAS)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Contoh: Merubah nilai uas matakuliah ‘KK018’ = 50 untuk NPM =</a:t>
            </a:r>
            <a:r>
              <a:rPr lang="en-US" dirty="0" smtClean="0"/>
              <a:t> 30100143</a:t>
            </a:r>
            <a:r>
              <a:rPr lang="id-ID" dirty="0" smtClean="0"/>
              <a:t> </a:t>
            </a:r>
          </a:p>
          <a:p>
            <a:r>
              <a:rPr lang="en-US" dirty="0" smtClean="0"/>
              <a:t>REPLACE </a:t>
            </a:r>
            <a:r>
              <a:rPr lang="en-US" dirty="0" smtClean="0"/>
              <a:t>NILAI ( NIL_UAS = 50 ) WHERE NPM = ‘30100143’ and  KD_MK = ‘KK018’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atau</a:t>
            </a:r>
            <a:endParaRPr lang="id-ID" dirty="0" smtClean="0"/>
          </a:p>
          <a:p>
            <a:r>
              <a:rPr lang="en-US" dirty="0" smtClean="0"/>
              <a:t>Range of t is NILAI</a:t>
            </a:r>
            <a:endParaRPr lang="id-ID" dirty="0" smtClean="0"/>
          </a:p>
          <a:p>
            <a:r>
              <a:rPr lang="en-US" dirty="0" smtClean="0"/>
              <a:t>REPLACE t ( NIL_UAS = 50 ) WHERE t.NPM = ‘30100143’ and  </a:t>
            </a:r>
            <a:r>
              <a:rPr lang="en-US" dirty="0" err="1" smtClean="0"/>
              <a:t>t.KD_MK</a:t>
            </a:r>
            <a:r>
              <a:rPr lang="en-US" dirty="0" smtClean="0"/>
              <a:t> </a:t>
            </a:r>
            <a:r>
              <a:rPr lang="en-US" dirty="0" smtClean="0"/>
              <a:t>= ‘KK018’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: </a:t>
            </a:r>
            <a:r>
              <a:rPr lang="en-US" dirty="0" err="1" smtClean="0"/>
              <a:t>menghapus</a:t>
            </a:r>
            <a:r>
              <a:rPr lang="en-US" dirty="0" smtClean="0"/>
              <a:t> record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Menghapus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‘LINA</a:t>
            </a:r>
            <a:r>
              <a:rPr lang="en-US" dirty="0" smtClean="0"/>
              <a:t>’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DELETE </a:t>
            </a:r>
            <a:r>
              <a:rPr lang="en-US" dirty="0" smtClean="0"/>
              <a:t>MHS WHERE NAMA = ‘LINA’	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atau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Range </a:t>
            </a:r>
            <a:r>
              <a:rPr lang="en-US" dirty="0" smtClean="0"/>
              <a:t>of t is MHS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DELETE </a:t>
            </a:r>
            <a:r>
              <a:rPr lang="id-ID" dirty="0" smtClean="0"/>
              <a:t> </a:t>
            </a:r>
            <a:r>
              <a:rPr lang="en-US" dirty="0" smtClean="0"/>
              <a:t>t </a:t>
            </a:r>
            <a:r>
              <a:rPr lang="id-ID" dirty="0" smtClean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t.NAMA</a:t>
            </a:r>
            <a:r>
              <a:rPr lang="en-US" dirty="0" smtClean="0"/>
              <a:t> = ‘LINA’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 smtClean="0"/>
              <a:t>Diketahui :</a:t>
            </a:r>
          </a:p>
          <a:p>
            <a:pPr>
              <a:buNone/>
            </a:pPr>
            <a:r>
              <a:rPr lang="id-ID" dirty="0" smtClean="0"/>
              <a:t>CUSTOMER (cust_name,street, cust_city)</a:t>
            </a:r>
          </a:p>
          <a:p>
            <a:pPr>
              <a:buNone/>
            </a:pPr>
            <a:r>
              <a:rPr lang="id-ID" dirty="0" smtClean="0"/>
              <a:t>BORROW(branch_name,location,cust_name)</a:t>
            </a:r>
          </a:p>
          <a:p>
            <a:pPr>
              <a:buNone/>
            </a:pPr>
            <a:r>
              <a:rPr lang="id-ID" dirty="0" smtClean="0"/>
              <a:t>DEPOSIT(brach_name,account_number, cust_name, balance)</a:t>
            </a:r>
          </a:p>
          <a:p>
            <a:pPr marL="514350" indent="-514350">
              <a:buAutoNum type="arabicPeriod"/>
            </a:pPr>
            <a:r>
              <a:rPr lang="id-ID" dirty="0" smtClean="0"/>
              <a:t>Dapatkan semua nama </a:t>
            </a:r>
            <a:r>
              <a:rPr lang="id-ID" dirty="0" smtClean="0"/>
              <a:t>customer </a:t>
            </a:r>
            <a:r>
              <a:rPr lang="id-ID" dirty="0" smtClean="0"/>
              <a:t>yang memiliki tabungan pada cabang “Perryride”!</a:t>
            </a:r>
          </a:p>
          <a:p>
            <a:pPr marL="514350" indent="-514350">
              <a:buAutoNum type="arabicPeriod"/>
            </a:pPr>
            <a:r>
              <a:rPr lang="id-ID" dirty="0" smtClean="0"/>
              <a:t>Dapatkan semua nama customer yang memiliki pinjaman dan tabungan pada cabang “Perryride”!</a:t>
            </a:r>
          </a:p>
          <a:p>
            <a:pPr marL="514350" indent="-514350">
              <a:buAutoNum type="arabicPeriod"/>
            </a:pPr>
            <a:r>
              <a:rPr lang="id-ID" dirty="0" smtClean="0"/>
              <a:t>Dapatkan rata-rata balance untuk cabang perryride!</a:t>
            </a:r>
          </a:p>
          <a:p>
            <a:pPr marL="514350" indent="-514350">
              <a:buAutoNum type="arabicPeriod"/>
            </a:pPr>
            <a:r>
              <a:rPr lang="id-ID" dirty="0" smtClean="0"/>
              <a:t>Hapus semua tuple pada relasi BORROW</a:t>
            </a:r>
          </a:p>
          <a:p>
            <a:pPr marL="514350" indent="-514350">
              <a:buAutoNum type="arabicPeriod"/>
            </a:pPr>
            <a:r>
              <a:rPr lang="id-ID" dirty="0" smtClean="0"/>
              <a:t>Hapus customer yang bernama “SMITH” pada relasi BORROW!</a:t>
            </a:r>
          </a:p>
          <a:p>
            <a:pPr marL="514350" indent="-514350">
              <a:buAutoNum type="arabicPeriod"/>
            </a:pPr>
            <a:r>
              <a:rPr lang="id-ID" dirty="0" smtClean="0"/>
              <a:t>Tambahkan data SMITH dengan belanja $1200 pada account_number =‘9732’ di cabang perryride!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QUEL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QUEL </a:t>
            </a:r>
            <a:r>
              <a:rPr lang="en-US" dirty="0" err="1" smtClean="0"/>
              <a:t>adalah</a:t>
            </a:r>
            <a:r>
              <a:rPr lang="en-US" dirty="0" smtClean="0"/>
              <a:t> Query Language </a:t>
            </a:r>
            <a:r>
              <a:rPr lang="en-US" dirty="0" err="1" smtClean="0"/>
              <a:t>dari</a:t>
            </a:r>
            <a:r>
              <a:rPr lang="en-US" dirty="0" smtClean="0"/>
              <a:t> DBMS </a:t>
            </a:r>
            <a:r>
              <a:rPr lang="en-US" dirty="0" err="1" smtClean="0"/>
              <a:t>relasional</a:t>
            </a:r>
            <a:r>
              <a:rPr lang="en-US" dirty="0" smtClean="0"/>
              <a:t> INGRES,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University of California </a:t>
            </a:r>
            <a:r>
              <a:rPr lang="en-US" dirty="0" err="1" smtClean="0"/>
              <a:t>di</a:t>
            </a:r>
            <a:r>
              <a:rPr lang="en-US" dirty="0" smtClean="0"/>
              <a:t> Berkeley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UNIX. </a:t>
            </a:r>
          </a:p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QUEL,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C. </a:t>
            </a:r>
          </a:p>
          <a:p>
            <a:pPr algn="just"/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C, </a:t>
            </a:r>
            <a:r>
              <a:rPr lang="en-US" dirty="0" err="1" smtClean="0"/>
              <a:t>instruksi</a:t>
            </a:r>
            <a:r>
              <a:rPr lang="en-US" dirty="0" smtClean="0"/>
              <a:t> QUEL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##,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52083" t="42672" r="19661" b="26667"/>
          <a:stretch>
            <a:fillRect/>
          </a:stretch>
        </p:blipFill>
        <p:spPr bwMode="auto">
          <a:xfrm>
            <a:off x="1066800" y="533400"/>
            <a:ext cx="7391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53125" t="38333" r="22917" b="46667"/>
          <a:stretch>
            <a:fillRect/>
          </a:stretch>
        </p:blipFill>
        <p:spPr bwMode="auto">
          <a:xfrm>
            <a:off x="990600" y="838200"/>
            <a:ext cx="7315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Struktur Dasar QUEL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Setiap variabel tuple ditulis dalam range yaitu : </a:t>
            </a:r>
            <a:r>
              <a:rPr lang="id-ID" i="1" dirty="0" smtClean="0"/>
              <a:t>range of t is r</a:t>
            </a:r>
          </a:p>
          <a:p>
            <a:r>
              <a:rPr lang="id-ID" dirty="0" smtClean="0"/>
              <a:t>Kalimat retrieve memiliki fungsi sama dengan select pada SQL</a:t>
            </a:r>
          </a:p>
          <a:p>
            <a:r>
              <a:rPr lang="id-ID" dirty="0" smtClean="0"/>
              <a:t>Kalimat where berisi predikat yang ditentukan</a:t>
            </a:r>
          </a:p>
          <a:p>
            <a:r>
              <a:rPr lang="id-ID" dirty="0" smtClean="0"/>
              <a:t>Bentuk query QUEL</a:t>
            </a:r>
          </a:p>
          <a:p>
            <a:pPr>
              <a:buNone/>
            </a:pPr>
            <a:r>
              <a:rPr lang="id-ID" dirty="0" smtClean="0"/>
              <a:t>		range of t1 is r1</a:t>
            </a:r>
          </a:p>
          <a:p>
            <a:pPr>
              <a:buNone/>
            </a:pPr>
            <a:r>
              <a:rPr lang="id-ID" dirty="0" smtClean="0"/>
              <a:t>		range of t2 is r2</a:t>
            </a:r>
          </a:p>
          <a:p>
            <a:pPr>
              <a:buNone/>
            </a:pPr>
            <a:r>
              <a:rPr lang="id-ID" dirty="0" smtClean="0"/>
              <a:t>		.</a:t>
            </a:r>
          </a:p>
          <a:p>
            <a:pPr>
              <a:buNone/>
            </a:pPr>
            <a:r>
              <a:rPr lang="id-ID" dirty="0" smtClean="0"/>
              <a:t>		.</a:t>
            </a:r>
          </a:p>
          <a:p>
            <a:pPr>
              <a:buNone/>
            </a:pPr>
            <a:r>
              <a:rPr lang="id-ID" dirty="0" smtClean="0"/>
              <a:t>		.</a:t>
            </a:r>
          </a:p>
          <a:p>
            <a:pPr>
              <a:buNone/>
            </a:pPr>
            <a:r>
              <a:rPr lang="id-ID" dirty="0" smtClean="0"/>
              <a:t>		range of tm is rm</a:t>
            </a:r>
          </a:p>
          <a:p>
            <a:pPr>
              <a:buNone/>
            </a:pPr>
            <a:r>
              <a:rPr lang="id-ID" dirty="0" smtClean="0"/>
              <a:t>		retrieve (ti1.Aj1, ti2.Aj2,...,tim.Ajm)</a:t>
            </a:r>
          </a:p>
          <a:p>
            <a:pPr>
              <a:buNone/>
            </a:pPr>
            <a:r>
              <a:rPr lang="id-ID" dirty="0" smtClean="0"/>
              <a:t>		where P</a:t>
            </a:r>
          </a:p>
          <a:p>
            <a:pPr>
              <a:buNone/>
            </a:pPr>
            <a:r>
              <a:rPr lang="id-ID" dirty="0" smtClean="0"/>
              <a:t>		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Keterangan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id-ID" dirty="0" smtClean="0"/>
              <a:t>ti adalah variabel tuple</a:t>
            </a:r>
          </a:p>
          <a:p>
            <a:r>
              <a:rPr lang="id-ID" dirty="0" smtClean="0"/>
              <a:t>Ri adalah relasi</a:t>
            </a:r>
          </a:p>
          <a:p>
            <a:r>
              <a:rPr lang="id-ID" dirty="0" smtClean="0"/>
              <a:t>Ajm adalah atribut</a:t>
            </a:r>
          </a:p>
          <a:p>
            <a:r>
              <a:rPr lang="id-ID" dirty="0" smtClean="0"/>
              <a:t>P adalah predikat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/>
              <a:t>RETRIEVE</a:t>
            </a:r>
            <a:r>
              <a:rPr lang="en-US" dirty="0" smtClean="0"/>
              <a:t> : </a:t>
            </a:r>
            <a:r>
              <a:rPr lang="en-US" dirty="0" err="1" smtClean="0"/>
              <a:t>menampilkan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/>
              <a:t>Diketahui struktur tabel :</a:t>
            </a:r>
          </a:p>
          <a:p>
            <a:r>
              <a:rPr lang="en-US" dirty="0" smtClean="0"/>
              <a:t>MHS (NPM, NAMA, ALAMAT, TGL_LAHIR)</a:t>
            </a:r>
            <a:endParaRPr lang="id-ID" dirty="0" smtClean="0"/>
          </a:p>
          <a:p>
            <a:r>
              <a:rPr lang="en-US" dirty="0" smtClean="0"/>
              <a:t>MTKULIAH (KD_MK, NAMA_MK, SKS)</a:t>
            </a:r>
            <a:endParaRPr lang="id-ID" dirty="0" smtClean="0"/>
          </a:p>
          <a:p>
            <a:r>
              <a:rPr lang="en-US" dirty="0" smtClean="0"/>
              <a:t>NILAI(NPM, KD_MK, NIL_MID, NIL_UAS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Contoh :</a:t>
            </a:r>
          </a:p>
          <a:p>
            <a:r>
              <a:rPr lang="id-ID" dirty="0" smtClean="0"/>
              <a:t>M</a:t>
            </a:r>
            <a:r>
              <a:rPr lang="en-US" dirty="0" err="1" smtClean="0"/>
              <a:t>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yang </a:t>
            </a:r>
            <a:r>
              <a:rPr lang="en-US" dirty="0" err="1" smtClean="0"/>
              <a:t>bersks</a:t>
            </a:r>
            <a:r>
              <a:rPr lang="en-US" dirty="0" smtClean="0"/>
              <a:t> 2</a:t>
            </a:r>
            <a:endParaRPr lang="id-ID" sz="2000" dirty="0" smtClean="0"/>
          </a:p>
          <a:p>
            <a:r>
              <a:rPr lang="en-US" sz="2800" dirty="0" smtClean="0"/>
              <a:t>RETRIEVE (MTKULIAH.NAMA_MK) WHERE MTKULIAH.SKS=2</a:t>
            </a:r>
            <a:endParaRPr lang="id-ID" sz="2400" dirty="0" smtClean="0"/>
          </a:p>
          <a:p>
            <a:pPr>
              <a:buNone/>
            </a:pPr>
            <a:r>
              <a:rPr lang="en-US" sz="2800" dirty="0" err="1" smtClean="0"/>
              <a:t>atau</a:t>
            </a:r>
            <a:endParaRPr lang="id-ID" sz="2400" dirty="0" smtClean="0"/>
          </a:p>
          <a:p>
            <a:r>
              <a:rPr lang="en-US" sz="2800" dirty="0" smtClean="0"/>
              <a:t>Range of t is MTKULIAH</a:t>
            </a:r>
            <a:endParaRPr lang="id-ID" sz="2400" dirty="0" smtClean="0"/>
          </a:p>
          <a:p>
            <a:r>
              <a:rPr lang="en-US" sz="2800" dirty="0" smtClean="0"/>
              <a:t>RETRIEVE (</a:t>
            </a:r>
            <a:r>
              <a:rPr lang="en-US" sz="2800" dirty="0" err="1" smtClean="0"/>
              <a:t>t.NAMA_MK</a:t>
            </a:r>
            <a:r>
              <a:rPr lang="en-US" sz="2800" dirty="0" smtClean="0"/>
              <a:t>) WHERE t.SKS=2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80</a:t>
            </a:r>
            <a:endParaRPr lang="id-ID" sz="2000" dirty="0" smtClean="0"/>
          </a:p>
          <a:p>
            <a:r>
              <a:rPr lang="en-US" sz="2800" dirty="0" smtClean="0"/>
              <a:t>RETRIEVE (MHS.NAMA, NILAI.KD_MK) WHERE MHS.NPM = NILAI.NPM AND NILAI.NIL_UAS &gt; 80</a:t>
            </a:r>
            <a:endParaRPr lang="id-ID" sz="2400" dirty="0" smtClean="0"/>
          </a:p>
          <a:p>
            <a:pPr>
              <a:buNone/>
            </a:pPr>
            <a:r>
              <a:rPr lang="id-ID" sz="2800" dirty="0" smtClean="0"/>
              <a:t> </a:t>
            </a:r>
            <a:r>
              <a:rPr lang="en-US" sz="2800" dirty="0" err="1" smtClean="0"/>
              <a:t>atau</a:t>
            </a:r>
            <a:endParaRPr lang="id-ID" sz="2400" dirty="0" smtClean="0"/>
          </a:p>
          <a:p>
            <a:r>
              <a:rPr lang="en-US" sz="2800" dirty="0" smtClean="0"/>
              <a:t>Range of t is MHS</a:t>
            </a:r>
            <a:endParaRPr lang="id-ID" sz="2400" dirty="0" smtClean="0"/>
          </a:p>
          <a:p>
            <a:r>
              <a:rPr lang="en-US" sz="2800" dirty="0" smtClean="0"/>
              <a:t>Range of s is NILAI</a:t>
            </a:r>
            <a:endParaRPr lang="id-ID" sz="2400" dirty="0" smtClean="0"/>
          </a:p>
          <a:p>
            <a:r>
              <a:rPr lang="en-US" sz="2800" dirty="0" smtClean="0"/>
              <a:t>RETRIEVE (</a:t>
            </a:r>
            <a:r>
              <a:rPr lang="en-US" sz="2800" dirty="0" err="1" smtClean="0"/>
              <a:t>t.NAMA</a:t>
            </a:r>
            <a:r>
              <a:rPr lang="en-US" sz="2800" dirty="0" smtClean="0"/>
              <a:t>, </a:t>
            </a:r>
            <a:r>
              <a:rPr lang="en-US" sz="2800" dirty="0" err="1" smtClean="0"/>
              <a:t>s.KD_MK</a:t>
            </a:r>
            <a:r>
              <a:rPr lang="en-US" sz="2800" dirty="0" smtClean="0"/>
              <a:t>) WHERE t.NPM = s.NPM </a:t>
            </a:r>
            <a:r>
              <a:rPr lang="id-ID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s.NIL_UAS</a:t>
            </a:r>
            <a:r>
              <a:rPr lang="en-US" sz="2800" dirty="0" smtClean="0"/>
              <a:t> &gt; 80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mahasiwa</a:t>
            </a:r>
            <a:endParaRPr lang="id-ID" dirty="0" smtClean="0"/>
          </a:p>
          <a:p>
            <a:pPr lvl="1"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800" dirty="0" smtClean="0"/>
              <a:t>	</a:t>
            </a:r>
            <a:r>
              <a:rPr lang="en-US" sz="2800" dirty="0" smtClean="0"/>
              <a:t>RETRIEVE </a:t>
            </a:r>
            <a:r>
              <a:rPr lang="en-US" sz="2800" dirty="0" smtClean="0"/>
              <a:t>(MHS.ALL)</a:t>
            </a:r>
            <a:endParaRPr lang="id-ID" sz="2400" dirty="0" smtClean="0"/>
          </a:p>
          <a:p>
            <a:pPr>
              <a:buNone/>
            </a:pPr>
            <a:r>
              <a:rPr lang="en-US" sz="2800" dirty="0" err="1" smtClean="0"/>
              <a:t>atau</a:t>
            </a:r>
            <a:endParaRPr lang="id-ID" sz="2400" dirty="0" smtClean="0"/>
          </a:p>
          <a:p>
            <a:pPr>
              <a:buNone/>
            </a:pPr>
            <a:r>
              <a:rPr lang="id-ID" sz="2800" dirty="0" smtClean="0"/>
              <a:t>	</a:t>
            </a:r>
            <a:r>
              <a:rPr lang="en-US" sz="2800" dirty="0" smtClean="0"/>
              <a:t>Range </a:t>
            </a:r>
            <a:r>
              <a:rPr lang="en-US" sz="2800" dirty="0" smtClean="0"/>
              <a:t>of t is MHS</a:t>
            </a:r>
            <a:endParaRPr lang="id-ID" sz="2400" dirty="0" smtClean="0"/>
          </a:p>
          <a:p>
            <a:pPr>
              <a:buNone/>
            </a:pPr>
            <a:r>
              <a:rPr lang="id-ID" sz="2800" dirty="0" smtClean="0"/>
              <a:t>	</a:t>
            </a:r>
            <a:r>
              <a:rPr lang="en-US" sz="2800" dirty="0" smtClean="0"/>
              <a:t>RETRIEVE </a:t>
            </a:r>
            <a:r>
              <a:rPr lang="en-US" sz="2800" dirty="0" smtClean="0"/>
              <a:t>(</a:t>
            </a:r>
            <a:r>
              <a:rPr lang="en-US" sz="2800" dirty="0" err="1" smtClean="0"/>
              <a:t>t.ALL</a:t>
            </a:r>
            <a:r>
              <a:rPr lang="en-US" sz="2800" dirty="0" smtClean="0"/>
              <a:t>)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287</TotalTime>
  <Words>426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QUEL</vt:lpstr>
      <vt:lpstr>Pengertian QUEL</vt:lpstr>
      <vt:lpstr>Slide 3</vt:lpstr>
      <vt:lpstr>Slide 4</vt:lpstr>
      <vt:lpstr>Struktur Dasar QUEL</vt:lpstr>
      <vt:lpstr>Keterangan</vt:lpstr>
      <vt:lpstr>RETRIEVE : menampilkan data</vt:lpstr>
      <vt:lpstr>Contoh :</vt:lpstr>
      <vt:lpstr>Contoh :</vt:lpstr>
      <vt:lpstr>REPLACE : mengubah data</vt:lpstr>
      <vt:lpstr>DELETE : menghapus record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</dc:title>
  <dc:creator>acer47202</dc:creator>
  <cp:lastModifiedBy>hp Touchmart</cp:lastModifiedBy>
  <cp:revision>13</cp:revision>
  <dcterms:created xsi:type="dcterms:W3CDTF">2013-12-17T16:26:16Z</dcterms:created>
  <dcterms:modified xsi:type="dcterms:W3CDTF">2019-05-04T05:07:42Z</dcterms:modified>
</cp:coreProperties>
</file>