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90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37A831-B47D-468B-A95F-AF9A7DCEECF3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4C652D-7057-42AC-ACC3-11FC505B7E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KEINTEGRITASAN DATA </a:t>
            </a:r>
            <a:br>
              <a:rPr b="1" smtClean="0"/>
            </a:br>
            <a:r>
              <a:rPr b="1" smtClean="0"/>
              <a:t>DAN PENGAMANAN DATA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Pengertian data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Data integrity berarti data konsisten dan valid pada keadaan apapun dan konstrain apapun.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 smtClean="0"/>
              <a:t>keintegritasan</a:t>
            </a:r>
            <a:r>
              <a:rPr lang="en-US" b="1" dirty="0" smtClean="0"/>
              <a:t>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Entity integrity</a:t>
            </a:r>
          </a:p>
          <a:p>
            <a:pPr lvl="0"/>
            <a:r>
              <a:rPr lang="en-US" dirty="0" smtClean="0"/>
              <a:t>Referential integrity</a:t>
            </a:r>
          </a:p>
          <a:p>
            <a:pPr lvl="0"/>
            <a:r>
              <a:rPr lang="en-US" dirty="0" smtClean="0"/>
              <a:t>Entity participation</a:t>
            </a:r>
          </a:p>
          <a:p>
            <a:pPr lvl="0"/>
            <a:r>
              <a:rPr lang="en-US" dirty="0" smtClean="0"/>
              <a:t>Domain constraint</a:t>
            </a:r>
          </a:p>
          <a:p>
            <a:pPr lvl="0"/>
            <a:r>
              <a:rPr lang="en-US" dirty="0" smtClean="0"/>
              <a:t>Enterprise constraint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security/</a:t>
            </a:r>
            <a:r>
              <a:rPr lang="en-US" dirty="0" err="1" smtClean="0"/>
              <a:t>pengamanan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database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tehnis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administratif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disengaja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disengaja</a:t>
            </a:r>
            <a:r>
              <a:rPr lang="en-US" dirty="0" smtClean="0"/>
              <a:t> yang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Authorization		</a:t>
            </a:r>
          </a:p>
          <a:p>
            <a:pPr lvl="0"/>
            <a:r>
              <a:rPr lang="en-US" dirty="0" smtClean="0"/>
              <a:t>Password</a:t>
            </a:r>
            <a:r>
              <a:rPr lang="en-US" dirty="0" smtClean="0"/>
              <a:t>			 </a:t>
            </a:r>
          </a:p>
          <a:p>
            <a:pPr lvl="0"/>
            <a:r>
              <a:rPr lang="en-US" dirty="0" smtClean="0"/>
              <a:t>Encryption			</a:t>
            </a:r>
          </a:p>
          <a:p>
            <a:pPr lvl="0"/>
            <a:r>
              <a:rPr lang="en-US" dirty="0" err="1" smtClean="0"/>
              <a:t>Checkpointing</a:t>
            </a:r>
            <a:r>
              <a:rPr lang="en-US" dirty="0" smtClean="0"/>
              <a:t>	</a:t>
            </a:r>
          </a:p>
          <a:p>
            <a:pPr lvl="0"/>
            <a:r>
              <a:rPr lang="en-US" dirty="0" smtClean="0"/>
              <a:t>integrity     </a:t>
            </a:r>
          </a:p>
          <a:p>
            <a:pPr lvl="0"/>
            <a:r>
              <a:rPr lang="en-US" dirty="0" smtClean="0"/>
              <a:t>view</a:t>
            </a:r>
          </a:p>
          <a:p>
            <a:pPr lvl="0"/>
            <a:r>
              <a:rPr lang="en-US" dirty="0" smtClean="0"/>
              <a:t>backing-up</a:t>
            </a:r>
          </a:p>
          <a:p>
            <a:pPr lvl="0"/>
            <a:r>
              <a:rPr lang="en-US" dirty="0" smtClean="0"/>
              <a:t>journaling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i="1" dirty="0" smtClean="0"/>
              <a:t>Security policy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Contingency </a:t>
            </a:r>
            <a:r>
              <a:rPr lang="en-US" i="1" dirty="0" smtClean="0"/>
              <a:t>plan</a:t>
            </a:r>
          </a:p>
          <a:p>
            <a:pPr lvl="0"/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personel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smtClean="0"/>
              <a:t>PC :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dihadapi</a:t>
            </a:r>
            <a:r>
              <a:rPr lang="en-US" dirty="0" smtClean="0"/>
              <a:t> PC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terinfeksi</a:t>
            </a:r>
            <a:r>
              <a:rPr lang="en-US" dirty="0" smtClean="0"/>
              <a:t> virus,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Security policy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software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</TotalTime>
  <Words>128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KEINTEGRITASAN DATA  DAN PENGAMANAN DATA</vt:lpstr>
      <vt:lpstr>Pengertian data integrity</vt:lpstr>
      <vt:lpstr>Aturan keintegritasan data</vt:lpstr>
      <vt:lpstr>Database security/pengamanan database</vt:lpstr>
      <vt:lpstr>Pengontrolan berbasis komputer</vt:lpstr>
      <vt:lpstr>Pengontrolan Tidak Berbasis Komputer</vt:lpstr>
      <vt:lpstr>Pengamanan Bentuk Lain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KEINTEGRITASAN DATA  DAN PENGAMANAN DATA</dc:title>
  <dc:creator>acer47202</dc:creator>
  <cp:lastModifiedBy>acer47202</cp:lastModifiedBy>
  <cp:revision>3</cp:revision>
  <dcterms:created xsi:type="dcterms:W3CDTF">2013-12-17T16:57:31Z</dcterms:created>
  <dcterms:modified xsi:type="dcterms:W3CDTF">2013-12-17T17:03:28Z</dcterms:modified>
</cp:coreProperties>
</file>