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10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A9D-4A33-484D-8EB7-4FA530F31906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333E633-8613-45C1-9B1A-BFABC3B6A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A9D-4A33-484D-8EB7-4FA530F31906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E633-8613-45C1-9B1A-BFABC3B6A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A9D-4A33-484D-8EB7-4FA530F31906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E633-8613-45C1-9B1A-BFABC3B6A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A9D-4A33-484D-8EB7-4FA530F31906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E633-8613-45C1-9B1A-BFABC3B6A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A9D-4A33-484D-8EB7-4FA530F31906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333E633-8613-45C1-9B1A-BFABC3B6A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A9D-4A33-484D-8EB7-4FA530F31906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E633-8613-45C1-9B1A-BFABC3B6A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A9D-4A33-484D-8EB7-4FA530F31906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E633-8613-45C1-9B1A-BFABC3B6A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A9D-4A33-484D-8EB7-4FA530F31906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E633-8613-45C1-9B1A-BFABC3B6A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A9D-4A33-484D-8EB7-4FA530F31906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E633-8613-45C1-9B1A-BFABC3B6A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A9D-4A33-484D-8EB7-4FA530F31906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E633-8613-45C1-9B1A-BFABC3B6A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AA9D-4A33-484D-8EB7-4FA530F31906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333E633-8613-45C1-9B1A-BFABC3B6A5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7E1AA9D-4A33-484D-8EB7-4FA530F31906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333E633-8613-45C1-9B1A-BFABC3B6A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smtClean="0"/>
              <a:t> 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b="1" smtClean="0"/>
              <a:t>STRUCTURE QUERY LANGUAGE (SQL)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Pengertian</a:t>
            </a:r>
            <a:r>
              <a:rPr lang="en-US" b="1" dirty="0" smtClean="0"/>
              <a:t> Structure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Structure Query Language (SQL)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yang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i="1" dirty="0" smtClean="0"/>
              <a:t>American National </a:t>
            </a:r>
            <a:r>
              <a:rPr lang="en-US" i="1" dirty="0" err="1" smtClean="0"/>
              <a:t>Standars</a:t>
            </a:r>
            <a:r>
              <a:rPr lang="en-US" i="1" dirty="0" smtClean="0"/>
              <a:t> Institute (ANSI)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memanipulasi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Database Relational.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DDL (Data Definition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SQL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pendefinisian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basis data,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basis data.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DDL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marL="904875" lvl="0" indent="-273050">
              <a:buFont typeface="Wingdings" pitchFamily="2" charset="2"/>
              <a:buChar char="Ø"/>
            </a:pPr>
            <a:r>
              <a:rPr lang="en-US" dirty="0" smtClean="0"/>
              <a:t>CREATE</a:t>
            </a:r>
          </a:p>
          <a:p>
            <a:pPr marL="904875" lvl="0" indent="-273050">
              <a:buFont typeface="Wingdings" pitchFamily="2" charset="2"/>
              <a:buChar char="Ø"/>
            </a:pPr>
            <a:r>
              <a:rPr lang="en-US" dirty="0" smtClean="0"/>
              <a:t>DROP</a:t>
            </a:r>
          </a:p>
          <a:p>
            <a:pPr marL="904875" lvl="0" indent="-273050">
              <a:buFont typeface="Wingdings" pitchFamily="2" charset="2"/>
              <a:buChar char="Ø"/>
            </a:pPr>
            <a:r>
              <a:rPr lang="en-US" dirty="0" smtClean="0"/>
              <a:t>ALTER</a:t>
            </a:r>
          </a:p>
          <a:p>
            <a:pPr marL="904875" lvl="0" indent="-273050">
              <a:buFont typeface="Wingdings" pitchFamily="2" charset="2"/>
              <a:buChar char="Ø"/>
            </a:pPr>
            <a:r>
              <a:rPr lang="en-US" dirty="0" smtClean="0"/>
              <a:t>RENAME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DCL (Data Control Language),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SQL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pendefinisian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yang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database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privilegenya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DCL :</a:t>
            </a:r>
          </a:p>
          <a:p>
            <a:pPr marL="844550" lvl="0" indent="-273050">
              <a:buFont typeface="Wingdings" pitchFamily="2" charset="2"/>
              <a:buChar char="Ø"/>
            </a:pPr>
            <a:r>
              <a:rPr lang="en-US" dirty="0" smtClean="0"/>
              <a:t>COMMIT,</a:t>
            </a:r>
          </a:p>
          <a:p>
            <a:pPr marL="844550" lvl="0" indent="-273050">
              <a:buFont typeface="Wingdings" pitchFamily="2" charset="2"/>
              <a:buChar char="Ø"/>
            </a:pPr>
            <a:r>
              <a:rPr lang="en-US" dirty="0" smtClean="0"/>
              <a:t>ROLLBACK</a:t>
            </a:r>
          </a:p>
          <a:p>
            <a:pPr marL="844550" lvl="0" indent="-273050">
              <a:buFont typeface="Wingdings" pitchFamily="2" charset="2"/>
              <a:buChar char="Ø"/>
            </a:pPr>
            <a:r>
              <a:rPr lang="en-US" dirty="0" smtClean="0"/>
              <a:t> GRANT</a:t>
            </a:r>
          </a:p>
          <a:p>
            <a:pPr marL="844550" lvl="0" indent="-273050">
              <a:buFont typeface="Wingdings" pitchFamily="2" charset="2"/>
              <a:buChar char="Ø"/>
            </a:pPr>
            <a:r>
              <a:rPr lang="en-US" dirty="0" smtClean="0"/>
              <a:t>REVOKE.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DML (Data Manipulation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SQL yang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manipulasi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.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DML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marL="1250950" lvl="0" indent="-273050">
              <a:buFont typeface="Wingdings" pitchFamily="2" charset="2"/>
              <a:buChar char="Ø"/>
            </a:pPr>
            <a:r>
              <a:rPr lang="en-US" dirty="0" smtClean="0"/>
              <a:t>SELECT</a:t>
            </a:r>
          </a:p>
          <a:p>
            <a:pPr marL="1250950" lvl="0" indent="-273050">
              <a:buFont typeface="Wingdings" pitchFamily="2" charset="2"/>
              <a:buChar char="Ø"/>
            </a:pPr>
            <a:r>
              <a:rPr lang="en-US" dirty="0" smtClean="0"/>
              <a:t>INSERT</a:t>
            </a:r>
          </a:p>
          <a:p>
            <a:pPr marL="1250950" lvl="0" indent="-273050">
              <a:buFont typeface="Wingdings" pitchFamily="2" charset="2"/>
              <a:buChar char="Ø"/>
            </a:pPr>
            <a:r>
              <a:rPr lang="en-US" dirty="0" smtClean="0"/>
              <a:t>UPDATE</a:t>
            </a:r>
          </a:p>
          <a:p>
            <a:pPr marL="1250950" lvl="0" indent="-273050">
              <a:buFont typeface="Wingdings" pitchFamily="2" charset="2"/>
              <a:buChar char="Ø"/>
            </a:pPr>
            <a:r>
              <a:rPr lang="en-US" dirty="0" smtClean="0"/>
              <a:t>DELETE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SQL </a:t>
            </a:r>
            <a:r>
              <a:rPr lang="en-US" dirty="0" err="1" smtClean="0"/>
              <a:t>yaitu</a:t>
            </a:r>
            <a:r>
              <a:rPr lang="en-US" dirty="0" smtClean="0"/>
              <a:t>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pPr lvl="0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“ ; “</a:t>
            </a:r>
          </a:p>
          <a:p>
            <a:pPr lvl="0"/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SQL.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minus “ - - “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1 </a:t>
            </a:r>
            <a:r>
              <a:rPr lang="en-US" dirty="0" err="1" smtClean="0"/>
              <a:t>baris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“ \* “ </a:t>
            </a:r>
            <a:r>
              <a:rPr lang="en-US" dirty="0" err="1" smtClean="0"/>
              <a:t>dan</a:t>
            </a:r>
            <a:r>
              <a:rPr lang="en-US" dirty="0" smtClean="0"/>
              <a:t> “ *\ “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SQL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fungsinya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Membuat</a:t>
            </a:r>
            <a:r>
              <a:rPr lang="en-US" dirty="0" smtClean="0"/>
              <a:t> database : CREATE DATABASE </a:t>
            </a:r>
            <a:r>
              <a:rPr lang="en-US" dirty="0" err="1" smtClean="0"/>
              <a:t>nama_database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: CREATE TABLE </a:t>
            </a:r>
            <a:r>
              <a:rPr lang="en-US" dirty="0" err="1" smtClean="0"/>
              <a:t>nama_tabel</a:t>
            </a:r>
            <a:r>
              <a:rPr lang="en-US" dirty="0" smtClean="0"/>
              <a:t> (</a:t>
            </a:r>
            <a:r>
              <a:rPr lang="en-US" dirty="0" err="1" smtClean="0"/>
              <a:t>nama_kolom</a:t>
            </a:r>
            <a:r>
              <a:rPr lang="en-US" dirty="0" smtClean="0"/>
              <a:t> </a:t>
            </a:r>
            <a:r>
              <a:rPr lang="en-US" dirty="0" err="1" smtClean="0"/>
              <a:t>tipe_data</a:t>
            </a:r>
            <a:r>
              <a:rPr lang="en-US" dirty="0" smtClean="0"/>
              <a:t>(size), …);</a:t>
            </a:r>
          </a:p>
          <a:p>
            <a:pPr lvl="0"/>
            <a:r>
              <a:rPr lang="en-US" dirty="0" err="1" smtClean="0"/>
              <a:t>Menambah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: INSERT INTO </a:t>
            </a:r>
            <a:r>
              <a:rPr lang="en-US" dirty="0" err="1" smtClean="0"/>
              <a:t>nama_tabel</a:t>
            </a:r>
            <a:r>
              <a:rPr lang="en-US" dirty="0" smtClean="0"/>
              <a:t> (field1, field2,..) VALUES (nilai1, nilai2,…);</a:t>
            </a:r>
          </a:p>
          <a:p>
            <a:pPr lvl="0"/>
            <a:r>
              <a:rPr lang="en-US" dirty="0" err="1" smtClean="0"/>
              <a:t>Merubah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: UPDATE </a:t>
            </a:r>
            <a:r>
              <a:rPr lang="en-US" dirty="0" err="1" smtClean="0"/>
              <a:t>nama_tabel</a:t>
            </a:r>
            <a:r>
              <a:rPr lang="en-US" dirty="0" smtClean="0"/>
              <a:t> SET </a:t>
            </a:r>
            <a:r>
              <a:rPr lang="en-US" dirty="0" err="1" smtClean="0"/>
              <a:t>nama_field</a:t>
            </a:r>
            <a:r>
              <a:rPr lang="en-US" dirty="0" smtClean="0"/>
              <a:t>=value WHERE </a:t>
            </a:r>
            <a:r>
              <a:rPr lang="en-US" dirty="0" err="1" smtClean="0"/>
              <a:t>kriteria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 smtClean="0"/>
              <a:t>Menghapus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: DELETE FROM </a:t>
            </a:r>
            <a:r>
              <a:rPr lang="en-US" dirty="0" err="1" smtClean="0"/>
              <a:t>nama_tabel</a:t>
            </a:r>
            <a:r>
              <a:rPr lang="en-US" dirty="0" smtClean="0"/>
              <a:t> WHERE criteria;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: DROP TABLE </a:t>
            </a:r>
            <a:r>
              <a:rPr lang="en-US" dirty="0" err="1" smtClean="0"/>
              <a:t>nama_tabel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 smtClean="0"/>
              <a:t>Menghapus</a:t>
            </a:r>
            <a:r>
              <a:rPr lang="en-US" dirty="0" smtClean="0"/>
              <a:t> database : DROP DATABASE </a:t>
            </a:r>
            <a:r>
              <a:rPr lang="en-US" dirty="0" err="1" smtClean="0"/>
              <a:t>nama_database</a:t>
            </a:r>
            <a:r>
              <a:rPr lang="en-US" dirty="0" smtClean="0"/>
              <a:t>;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</TotalTime>
  <Words>299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STRUCTURE QUERY LANGUAGE (SQL)</vt:lpstr>
      <vt:lpstr>Pengertian Structure Query Language</vt:lpstr>
      <vt:lpstr>DDL (Data Definition Language)</vt:lpstr>
      <vt:lpstr>DCL (Data Control Language), </vt:lpstr>
      <vt:lpstr>DML (Data Manipulation Language)</vt:lpstr>
      <vt:lpstr>Aturan yang berlaku pada penulisan perintah SQL yaitu : </vt:lpstr>
      <vt:lpstr>Berikut penjelasan untuk perintah dasar SQL dan fungsinya :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QUERY LANGUAGE (SQL)</dc:title>
  <dc:creator>acer47202</dc:creator>
  <cp:lastModifiedBy>Hp</cp:lastModifiedBy>
  <cp:revision>5</cp:revision>
  <dcterms:created xsi:type="dcterms:W3CDTF">2013-12-17T16:17:18Z</dcterms:created>
  <dcterms:modified xsi:type="dcterms:W3CDTF">2020-03-27T08:47:21Z</dcterms:modified>
</cp:coreProperties>
</file>