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ru-RU"/>
    </a:defPPr>
    <a:lvl1pPr marL="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14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22" autoAdjust="0"/>
  </p:normalViewPr>
  <p:slideViewPr>
    <p:cSldViewPr snapToGrid="0">
      <p:cViewPr varScale="1">
        <p:scale>
          <a:sx n="75" d="100"/>
          <a:sy n="75" d="100"/>
        </p:scale>
        <p:origin x="3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2153-3B61-4DC9-88E5-A6CB59E5381F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91DA6-3EC0-4889-8375-667BFEECA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1pPr>
    <a:lvl2pPr marL="375680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2pPr>
    <a:lvl3pPr marL="75135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3pPr>
    <a:lvl4pPr marL="1127038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4pPr>
    <a:lvl5pPr marL="1502717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5pPr>
    <a:lvl6pPr marL="1878396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6pPr>
    <a:lvl7pPr marL="2254075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7pPr>
    <a:lvl8pPr marL="2629753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8pPr>
    <a:lvl9pPr marL="3005432" algn="l" defTabSz="751357" rtl="0" eaLnBrk="1" latinLnBrk="0" hangingPunct="1">
      <a:defRPr sz="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5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access_to_remote_array_opt_scalar_replaceme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1DA6-3EC0-4889-8375-667BFEECAF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1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4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2027-E97C-4D29-AC2B-624FDA49C33D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F88-9A1C-43DD-9E3F-CD7A03FA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1082602" y="2293194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888401" y="2877112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02910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5059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082602" y="3589717"/>
            <a:ext cx="2493313" cy="12965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-888404" y="4219819"/>
            <a:ext cx="698128" cy="5052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-185011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15590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082602" y="1866086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45801" y="2293194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040001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825492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643463" y="2877113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845801" y="3589714"/>
            <a:ext cx="2493313" cy="199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39997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743390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443993" y="4226409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8165" y="1861079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/>
          <p:cNvCxnSpPr>
            <a:stCxn id="15" idx="3"/>
          </p:cNvCxnSpPr>
          <p:nvPr/>
        </p:nvCxnSpPr>
        <p:spPr>
          <a:xfrm flipV="1">
            <a:off x="1410704" y="4226407"/>
            <a:ext cx="3417454" cy="1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725755" y="4939013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077192" y="358971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780583" y="358971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481186" y="358971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38223" y="2864963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131707" y="4886235"/>
            <a:ext cx="3289646" cy="98757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a(0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719745" y="3352737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525544" y="3936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9947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77916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719745" y="4649260"/>
            <a:ext cx="2493313" cy="12965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-523195" y="5285950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7846" y="5285952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78447" y="5285952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19745" y="2925629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208658" y="3352737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402858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188349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006320" y="3936656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208658" y="4649257"/>
            <a:ext cx="2493313" cy="199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1022" y="2920622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/>
          <p:cNvCxnSpPr>
            <a:stCxn id="15" idx="3"/>
          </p:cNvCxnSpPr>
          <p:nvPr/>
        </p:nvCxnSpPr>
        <p:spPr>
          <a:xfrm flipV="1">
            <a:off x="1773561" y="5285950"/>
            <a:ext cx="3417454" cy="1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831983" y="5998556"/>
            <a:ext cx="1246655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2867784" y="4648869"/>
            <a:ext cx="1246655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tmpScalar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0305" y="3625690"/>
            <a:ext cx="2621615" cy="987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 память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 2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временного скаляра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768851" y="5945777"/>
            <a:ext cx="4112787" cy="12859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tmpScalar:Long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a(0)</a:t>
            </a: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tmpScalar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831983" y="5233178"/>
            <a:ext cx="1246655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tmpScalar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50373" y="2336736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56171" y="2918419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9319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7288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50373" y="3633254"/>
            <a:ext cx="2493313" cy="275095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655333" y="479259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470" y="479237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7073" y="479237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50373" y="1909628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09353" y="2336736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03556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89046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7015" y="2920655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09353" y="3633253"/>
            <a:ext cx="2493313" cy="276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1717" y="1904621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642937" y="3709424"/>
            <a:ext cx="367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10756" y="478856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940544" y="302244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643936" y="302244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344539" y="302244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2970" y="2329765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850372" y="6383883"/>
            <a:ext cx="4525696" cy="18828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in 0..R) {</a:t>
            </a:r>
            <a: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a(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% D);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5942" y="3102601"/>
            <a:ext cx="1340432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 1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>
            <a:stCxn id="6" idx="3"/>
            <a:endCxn id="15" idx="1"/>
          </p:cNvCxnSpPr>
          <p:nvPr/>
        </p:nvCxnSpPr>
        <p:spPr>
          <a:xfrm>
            <a:off x="1642937" y="5008735"/>
            <a:ext cx="3666417" cy="7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963725" y="437824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667117" y="437824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367720" y="4378246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26148" y="3685565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5942" y="4425582"/>
            <a:ext cx="1340432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 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1642937" y="6324260"/>
            <a:ext cx="36664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943020" y="566699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646414" y="566699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347016" y="5666998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5447" y="4974319"/>
            <a:ext cx="2580065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всего 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в память ВУ 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97148" y="5730375"/>
            <a:ext cx="1367682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 </a:t>
            </a:r>
            <a:r>
              <a:rPr lang="en-US" sz="193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1939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0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50373" y="2119022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56172" y="2702940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9319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7288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50373" y="3415545"/>
            <a:ext cx="2493313" cy="12965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656175" y="405223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218" y="405223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7819" y="4052237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50373" y="1691914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ВУ1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78030" y="2119022"/>
            <a:ext cx="2493313" cy="1296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72230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057721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875692" y="2702941"/>
            <a:ext cx="498663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078030" y="3415542"/>
            <a:ext cx="2493313" cy="23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734" bIns="99734" rtlCol="0" anchor="t"/>
          <a:lstStyle/>
          <a:p>
            <a:pPr algn="ctr"/>
            <a:r>
              <a:rPr lang="ru-RU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память</a:t>
            </a:r>
            <a:endParaRPr lang="en-US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72226" y="4298521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975619" y="4298521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676222" y="4298521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0394" y="1686907"/>
            <a:ext cx="2493313" cy="3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en-US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>
            <a:stCxn id="6" idx="3"/>
          </p:cNvCxnSpPr>
          <p:nvPr/>
        </p:nvCxnSpPr>
        <p:spPr>
          <a:xfrm flipV="1">
            <a:off x="1642933" y="4052235"/>
            <a:ext cx="3417454" cy="1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957984" y="502871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309421" y="341554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012812" y="341554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93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713415" y="3415545"/>
            <a:ext cx="698128" cy="49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3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9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8610" y="2690791"/>
            <a:ext cx="3203761" cy="6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Опережающее копирование</a:t>
            </a:r>
            <a:b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9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массива в память ВУ 2</a:t>
            </a:r>
            <a:endParaRPr lang="ru-RU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850378" y="4712062"/>
            <a:ext cx="5893218" cy="277806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939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939" b="1" dirty="0">
                <a:latin typeface="Consolas" panose="020B0609020204030204" pitchFamily="49" charset="0"/>
                <a:cs typeface="Consolas" panose="020B0609020204030204" pitchFamily="49" charset="0"/>
              </a:rPr>
              <a:t>Опережающее копирование массива </a:t>
            </a:r>
            <a:r>
              <a:rPr lang="en-US" sz="1939" b="1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939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939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localA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DistArray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[Array[Long]]</a:t>
            </a:r>
            <a: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  <a:endParaRPr lang="en-US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in 0..R) {</a:t>
            </a:r>
            <a: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at 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Place.place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(2)) {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tmp:Long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localA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39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% D);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939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93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272228" y="3914199"/>
            <a:ext cx="2102120" cy="3699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34" rIns="99734" rtlCol="0" anchor="ctr"/>
          <a:lstStyle/>
          <a:p>
            <a:pPr algn="ctr"/>
            <a:r>
              <a:rPr lang="en-US" sz="1939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</a:t>
            </a:r>
            <a:endParaRPr lang="ru-RU" sz="193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000" y="47878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98922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0..R)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66363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Place.place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95735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spc="-1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 = A(</a:t>
            </a:r>
            <a:r>
              <a:rPr lang="en-US" sz="1400" spc="-1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size)</a:t>
            </a:r>
            <a:endParaRPr lang="ru-RU" sz="1400" spc="-1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25107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a:Long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229" y="605447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8522" y="472138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size)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5447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7722" y="2066363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spc="-1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 = </a:t>
            </a:r>
            <a:b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1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  </a:t>
            </a:r>
            <a:r>
              <a:rPr lang="en-US" sz="1400" spc="-16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Places.MAX_PLACES</a:t>
            </a:r>
            <a:endParaRPr lang="ru-RU" sz="1400" spc="-1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2567" y="69306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2431" y="3393876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3" idx="1"/>
            <a:endCxn id="5" idx="0"/>
          </p:cNvCxnSpPr>
          <p:nvPr/>
        </p:nvCxnSpPr>
        <p:spPr>
          <a:xfrm flipH="1">
            <a:off x="828000" y="281878"/>
            <a:ext cx="1773000" cy="417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" idx="3"/>
            <a:endCxn id="44" idx="0"/>
          </p:cNvCxnSpPr>
          <p:nvPr/>
        </p:nvCxnSpPr>
        <p:spPr>
          <a:xfrm>
            <a:off x="4257000" y="281878"/>
            <a:ext cx="1773000" cy="41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  <a:endCxn id="13" idx="0"/>
          </p:cNvCxnSpPr>
          <p:nvPr/>
        </p:nvCxnSpPr>
        <p:spPr>
          <a:xfrm>
            <a:off x="1656000" y="932922"/>
            <a:ext cx="1759722" cy="113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3"/>
            <a:endCxn id="14" idx="1"/>
          </p:cNvCxnSpPr>
          <p:nvPr/>
        </p:nvCxnSpPr>
        <p:spPr>
          <a:xfrm flipV="1">
            <a:off x="1656000" y="927069"/>
            <a:ext cx="936567" cy="5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6" idx="0"/>
          </p:cNvCxnSpPr>
          <p:nvPr/>
        </p:nvCxnSpPr>
        <p:spPr>
          <a:xfrm>
            <a:off x="828000" y="1166922"/>
            <a:ext cx="0" cy="89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2"/>
            <a:endCxn id="7" idx="0"/>
          </p:cNvCxnSpPr>
          <p:nvPr/>
        </p:nvCxnSpPr>
        <p:spPr>
          <a:xfrm>
            <a:off x="828000" y="2534363"/>
            <a:ext cx="0" cy="86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6" idx="3"/>
            <a:endCxn id="15" idx="0"/>
          </p:cNvCxnSpPr>
          <p:nvPr/>
        </p:nvCxnSpPr>
        <p:spPr>
          <a:xfrm>
            <a:off x="1656000" y="2300363"/>
            <a:ext cx="1764431" cy="1093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02000" y="697392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5202000" y="6054479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2000" y="3398362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spc="-1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spc="-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400" spc="-1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Places.MAX_PLACES</a:t>
            </a:r>
            <a:endParaRPr lang="ru-RU" sz="1400" spc="-1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02000" y="2070724"/>
            <a:ext cx="1656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Long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Прямая со стрелкой 76"/>
          <p:cNvCxnSpPr>
            <a:stCxn id="7" idx="2"/>
            <a:endCxn id="8" idx="0"/>
          </p:cNvCxnSpPr>
          <p:nvPr/>
        </p:nvCxnSpPr>
        <p:spPr>
          <a:xfrm>
            <a:off x="828000" y="3863735"/>
            <a:ext cx="0" cy="86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" idx="3"/>
            <a:endCxn id="10" idx="0"/>
          </p:cNvCxnSpPr>
          <p:nvPr/>
        </p:nvCxnSpPr>
        <p:spPr>
          <a:xfrm>
            <a:off x="1656000" y="3629735"/>
            <a:ext cx="1770522" cy="109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13" idx="3"/>
            <a:endCxn id="49" idx="0"/>
          </p:cNvCxnSpPr>
          <p:nvPr/>
        </p:nvCxnSpPr>
        <p:spPr>
          <a:xfrm>
            <a:off x="4243722" y="2300363"/>
            <a:ext cx="1786278" cy="109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3" idx="3"/>
            <a:endCxn id="75" idx="1"/>
          </p:cNvCxnSpPr>
          <p:nvPr/>
        </p:nvCxnSpPr>
        <p:spPr>
          <a:xfrm>
            <a:off x="4243722" y="2300363"/>
            <a:ext cx="958278" cy="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0" idx="1"/>
            <a:endCxn id="12" idx="0"/>
          </p:cNvCxnSpPr>
          <p:nvPr/>
        </p:nvCxnSpPr>
        <p:spPr>
          <a:xfrm flipH="1">
            <a:off x="828000" y="4955389"/>
            <a:ext cx="1770522" cy="109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10" idx="2"/>
            <a:endCxn id="9" idx="0"/>
          </p:cNvCxnSpPr>
          <p:nvPr/>
        </p:nvCxnSpPr>
        <p:spPr>
          <a:xfrm flipH="1">
            <a:off x="3411229" y="5189389"/>
            <a:ext cx="15293" cy="865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0" idx="3"/>
            <a:endCxn id="48" idx="0"/>
          </p:cNvCxnSpPr>
          <p:nvPr/>
        </p:nvCxnSpPr>
        <p:spPr>
          <a:xfrm>
            <a:off x="4254522" y="4955389"/>
            <a:ext cx="1775478" cy="109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900000">
            <a:off x="4603434" y="206578"/>
            <a:ext cx="1443730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Statemment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966585">
            <a:off x="2022688" y="2552731"/>
            <a:ext cx="1026347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Statemment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20813320">
            <a:off x="985859" y="94115"/>
            <a:ext cx="1989958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statemment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415660" y="1257011"/>
            <a:ext cx="1017871" cy="72475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statemment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rot="1963007">
            <a:off x="1987042" y="1309149"/>
            <a:ext cx="1421754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declaration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904181">
            <a:off x="4512281" y="2643566"/>
            <a:ext cx="1525882" cy="5564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04244" y="2019886"/>
            <a:ext cx="798435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315993" y="2725970"/>
            <a:ext cx="994979" cy="5158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19692990">
            <a:off x="1218134" y="5273895"/>
            <a:ext cx="809017" cy="3158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1925388">
            <a:off x="1721350" y="3881014"/>
            <a:ext cx="1525882" cy="72475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statemment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326623" y="4080328"/>
            <a:ext cx="863231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2845182" y="5385981"/>
            <a:ext cx="1016199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877745">
            <a:off x="4657574" y="5263947"/>
            <a:ext cx="1137533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name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5603" y="593836"/>
            <a:ext cx="1017359" cy="4263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Statemment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272</Words>
  <Application>Microsoft Office PowerPoint</Application>
  <PresentationFormat>Лист A4 (210x297 мм)</PresentationFormat>
  <Paragraphs>140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Кулагин</dc:creator>
  <cp:lastModifiedBy>Иван Кулагин</cp:lastModifiedBy>
  <cp:revision>59</cp:revision>
  <dcterms:created xsi:type="dcterms:W3CDTF">2016-07-15T04:14:04Z</dcterms:created>
  <dcterms:modified xsi:type="dcterms:W3CDTF">2016-10-14T08:26:20Z</dcterms:modified>
</cp:coreProperties>
</file>