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ru-RU"/>
    </a:defPPr>
    <a:lvl1pPr marL="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7A8A63"/>
    <a:srgbClr val="C6CFAA"/>
    <a:srgbClr val="3F3FFF"/>
    <a:srgbClr val="1A1AFF"/>
    <a:srgbClr val="FFE699"/>
    <a:srgbClr val="BDD7EE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622" autoAdjust="0"/>
  </p:normalViewPr>
  <p:slideViewPr>
    <p:cSldViewPr snapToGrid="0">
      <p:cViewPr varScale="1">
        <p:scale>
          <a:sx n="77" d="100"/>
          <a:sy n="77" d="100"/>
        </p:scale>
        <p:origin x="25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F2153-3B61-4DC9-88E5-A6CB59E5381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91DA6-3EC0-4889-8375-667BFEECA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4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2027-E97C-4D29-AC2B-624FDA49C3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2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Прямоугольник 260"/>
          <p:cNvSpPr/>
          <p:nvPr/>
        </p:nvSpPr>
        <p:spPr>
          <a:xfrm>
            <a:off x="2673842" y="1523950"/>
            <a:ext cx="2202220" cy="2358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 false conflict optimizer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71220" y="297489"/>
            <a:ext cx="2437288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Параллельная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Прямоугольник 121"/>
          <p:cNvSpPr/>
          <p:nvPr/>
        </p:nvSpPr>
        <p:spPr>
          <a:xfrm>
            <a:off x="71220" y="1519994"/>
            <a:ext cx="2437288" cy="2362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Прямая со стрелкой 131"/>
          <p:cNvCxnSpPr>
            <a:stCxn id="260" idx="3"/>
            <a:endCxn id="262" idx="1"/>
          </p:cNvCxnSpPr>
          <p:nvPr/>
        </p:nvCxnSpPr>
        <p:spPr>
          <a:xfrm>
            <a:off x="4761761" y="3319272"/>
            <a:ext cx="22406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306215" y="1839208"/>
            <a:ext cx="1979882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138801" y="2821313"/>
            <a:ext cx="2531133" cy="489088"/>
          </a:xfrm>
          <a:prstGeom prst="rect">
            <a:avLst/>
          </a:prstGeom>
          <a:solidFill>
            <a:srgbClr val="BDD7EE"/>
          </a:solidFill>
          <a:ln w="190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Прямоугольник 254"/>
          <p:cNvSpPr/>
          <p:nvPr/>
        </p:nvSpPr>
        <p:spPr>
          <a:xfrm>
            <a:off x="301955" y="2355752"/>
            <a:ext cx="1979882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Middle-end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Прямоугольник 255"/>
          <p:cNvSpPr/>
          <p:nvPr/>
        </p:nvSpPr>
        <p:spPr>
          <a:xfrm>
            <a:off x="301837" y="3399598"/>
            <a:ext cx="1979882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Прямоугольник 256"/>
          <p:cNvSpPr/>
          <p:nvPr/>
        </p:nvSpPr>
        <p:spPr>
          <a:xfrm>
            <a:off x="301837" y="2878114"/>
            <a:ext cx="19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tm_prof_analyzer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Прямоугольник 257"/>
          <p:cNvSpPr/>
          <p:nvPr/>
        </p:nvSpPr>
        <p:spPr>
          <a:xfrm>
            <a:off x="2669935" y="291573"/>
            <a:ext cx="2206128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Субоптимальные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параметров реализации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Прямоугольник 258"/>
          <p:cNvSpPr/>
          <p:nvPr/>
        </p:nvSpPr>
        <p:spPr>
          <a:xfrm>
            <a:off x="2781761" y="1838060"/>
            <a:ext cx="198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 протокола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tm_proto_analyzer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Прямоугольник 259"/>
          <p:cNvSpPr/>
          <p:nvPr/>
        </p:nvSpPr>
        <p:spPr>
          <a:xfrm>
            <a:off x="2781761" y="2959272"/>
            <a:ext cx="198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профилирования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libitm_prof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Прямоугольник 261"/>
          <p:cNvSpPr/>
          <p:nvPr/>
        </p:nvSpPr>
        <p:spPr>
          <a:xfrm>
            <a:off x="4985824" y="2959273"/>
            <a:ext cx="133242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Соединительная линия уступом 262"/>
          <p:cNvCxnSpPr>
            <a:stCxn id="262" idx="0"/>
            <a:endCxn id="259" idx="3"/>
          </p:cNvCxnSpPr>
          <p:nvPr/>
        </p:nvCxnSpPr>
        <p:spPr>
          <a:xfrm rot="16200000" flipV="1">
            <a:off x="4871293" y="2178529"/>
            <a:ext cx="671213" cy="89027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Овал 28"/>
          <p:cNvSpPr/>
          <p:nvPr/>
        </p:nvSpPr>
        <p:spPr>
          <a:xfrm>
            <a:off x="2986061" y="4258627"/>
            <a:ext cx="1585939" cy="540000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Прямоугольник 264"/>
          <p:cNvSpPr/>
          <p:nvPr/>
        </p:nvSpPr>
        <p:spPr>
          <a:xfrm>
            <a:off x="71242" y="4258627"/>
            <a:ext cx="2437265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tm_prof_analyzer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6" name="Прямая со стрелкой 265"/>
          <p:cNvCxnSpPr>
            <a:stCxn id="265" idx="3"/>
            <a:endCxn id="264" idx="0"/>
          </p:cNvCxnSpPr>
          <p:nvPr/>
        </p:nvCxnSpPr>
        <p:spPr>
          <a:xfrm>
            <a:off x="2508507" y="4528627"/>
            <a:ext cx="4775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985824" y="4164317"/>
            <a:ext cx="1332426" cy="720000"/>
          </a:xfrm>
          <a:prstGeom prst="rect">
            <a:avLst/>
          </a:prstGeom>
          <a:solidFill>
            <a:srgbClr val="FFE699"/>
          </a:solidFill>
          <a:ln w="19050">
            <a:solidFill>
              <a:srgbClr val="FFE6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Прямая со стрелкой 267"/>
          <p:cNvCxnSpPr>
            <a:stCxn id="264" idx="2"/>
            <a:endCxn id="267" idx="1"/>
          </p:cNvCxnSpPr>
          <p:nvPr/>
        </p:nvCxnSpPr>
        <p:spPr>
          <a:xfrm flipV="1">
            <a:off x="4571997" y="4524317"/>
            <a:ext cx="413827" cy="4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 стрелкой 268"/>
          <p:cNvCxnSpPr>
            <a:stCxn id="264" idx="1"/>
            <a:endCxn id="260" idx="2"/>
          </p:cNvCxnSpPr>
          <p:nvPr/>
        </p:nvCxnSpPr>
        <p:spPr>
          <a:xfrm flipH="1" flipV="1">
            <a:off x="3771761" y="3679272"/>
            <a:ext cx="0" cy="57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/>
          <p:cNvCxnSpPr>
            <a:stCxn id="84" idx="2"/>
            <a:endCxn id="122" idx="0"/>
          </p:cNvCxnSpPr>
          <p:nvPr/>
        </p:nvCxnSpPr>
        <p:spPr>
          <a:xfrm>
            <a:off x="1289864" y="1017489"/>
            <a:ext cx="0" cy="502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 стрелкой 270"/>
          <p:cNvCxnSpPr>
            <a:stCxn id="261" idx="0"/>
            <a:endCxn id="258" idx="2"/>
          </p:cNvCxnSpPr>
          <p:nvPr/>
        </p:nvCxnSpPr>
        <p:spPr>
          <a:xfrm flipH="1" flipV="1">
            <a:off x="3772999" y="1011573"/>
            <a:ext cx="1953" cy="512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1215790" y="1137669"/>
            <a:ext cx="148148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Прямоугольник 275"/>
          <p:cNvSpPr/>
          <p:nvPr/>
        </p:nvSpPr>
        <p:spPr>
          <a:xfrm>
            <a:off x="2648812" y="4344317"/>
            <a:ext cx="148148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717542" y="3951452"/>
            <a:ext cx="148148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3999" y="717549"/>
            <a:ext cx="5981701" cy="1678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пользователя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3999" y="2395618"/>
            <a:ext cx="5981701" cy="1453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ядра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9052" y="1130299"/>
            <a:ext cx="2798797" cy="1132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9052" y="2809490"/>
            <a:ext cx="5853149" cy="829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kernel module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34374" y="792480"/>
            <a:ext cx="2637826" cy="1478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323" rIns="91440" bIns="463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ru-RU" sz="1400" u="sng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Профилируемая программа</a:t>
            </a:r>
            <a:endParaRPr lang="en-US" sz="1400" u="sng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pmc_init</a:t>
            </a:r>
            <a:r>
              <a:rPr lang="en-US" sz="1400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(events)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pmc_start</a:t>
            </a:r>
            <a:r>
              <a:rPr lang="en-US" sz="1400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 (…)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/*</a:t>
            </a:r>
            <a:r>
              <a:rPr lang="en-US" sz="1400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Профилируемый </a:t>
            </a:r>
            <a:r>
              <a:rPr lang="ru-RU" sz="1400" b="1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код</a:t>
            </a:r>
            <a:r>
              <a:rPr lang="en-US" sz="1400" b="1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 */</a:t>
            </a:r>
            <a:endParaRPr lang="en-US" sz="1400" b="1" dirty="0" smtClean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pmc_stop</a:t>
            </a:r>
            <a:r>
              <a:rPr lang="en-US" sz="1400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 (…)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pmc_show_results</a:t>
            </a:r>
            <a:r>
              <a:rPr lang="en-US" sz="1400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Times New Roman" panose="02020603050405020304" pitchFamily="18" charset="0"/>
              </a:rPr>
              <a:t>(...)</a:t>
            </a:r>
            <a:endParaRPr lang="en-US" sz="1400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117849" y="1783080"/>
            <a:ext cx="416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117849" y="2060286"/>
            <a:ext cx="4165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82019" y="1454150"/>
            <a:ext cx="1209984" cy="72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rdpmc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55504" y="1454150"/>
            <a:ext cx="1336152" cy="7202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взаимодействия с ядром ОС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91435" y="2453657"/>
            <a:ext cx="1601015" cy="222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pmcdrv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>
            <a:stCxn id="11" idx="0"/>
          </p:cNvCxnSpPr>
          <p:nvPr/>
        </p:nvCxnSpPr>
        <p:spPr>
          <a:xfrm flipV="1">
            <a:off x="2291943" y="2174381"/>
            <a:ext cx="407" cy="279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82019" y="3086696"/>
            <a:ext cx="2343832" cy="473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доступа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-регистрам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89350" y="3086696"/>
            <a:ext cx="3255850" cy="4739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323" rIns="0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настройки отслеживаемых событий производительности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1631110" y="2675968"/>
            <a:ext cx="0" cy="4107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2914650" y="2675516"/>
            <a:ext cx="0" cy="4111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9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25780" y="1285876"/>
            <a:ext cx="5291773" cy="4848225"/>
            <a:chOff x="0" y="84007"/>
            <a:chExt cx="4392613" cy="346697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0" y="2478512"/>
              <a:ext cx="4392613" cy="10724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b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ackend (</a:t>
              </a:r>
              <a:r>
                <a:rPr lang="ru-RU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Суперскалярный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конвейер нижнего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уровня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84007"/>
              <a:ext cx="4392613" cy="2394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Frontend (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Конвейер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верхнего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уровня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096788" y="442763"/>
              <a:ext cx="1243757" cy="395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32K L1 Instruction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031" y="442762"/>
              <a:ext cx="1243757" cy="3956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 Prediction Unit (BPU)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0488" y="2108978"/>
              <a:ext cx="4312812" cy="3094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Allocate/Rename/Retire/Move Elimination/Zero Idiom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011" y="1111947"/>
              <a:ext cx="1243757" cy="314449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Decoded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ICache</a:t>
              </a: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(DSB)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0488" y="2572994"/>
              <a:ext cx="4312812" cy="3094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096788" y="1111948"/>
              <a:ext cx="1243757" cy="3149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Legacy Decode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Pipeline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0488" y="3007136"/>
              <a:ext cx="504823" cy="354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Port 0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0011" y="1635832"/>
              <a:ext cx="4290534" cy="30946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 Decode Queue (IDQ, or micro-op queue)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90186" y="3004855"/>
              <a:ext cx="504823" cy="354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 Port 1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133747" y="3004854"/>
              <a:ext cx="504823" cy="354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 Port 2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681327" y="3004853"/>
              <a:ext cx="504823" cy="354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 Port 3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2223406" y="3004852"/>
              <a:ext cx="504823" cy="354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 Port 4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761251" y="3004851"/>
              <a:ext cx="504823" cy="354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 Port 5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304916" y="3004850"/>
              <a:ext cx="504823" cy="354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 Port 6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848477" y="3004849"/>
              <a:ext cx="504823" cy="354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 Port 7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 стрелкой 19"/>
            <p:cNvCxnSpPr>
              <a:stCxn id="11" idx="0"/>
            </p:cNvCxnSpPr>
            <p:nvPr/>
          </p:nvCxnSpPr>
          <p:spPr>
            <a:xfrm flipH="1" flipV="1">
              <a:off x="285750" y="2877006"/>
              <a:ext cx="0" cy="13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863600" y="2877006"/>
              <a:ext cx="0" cy="13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397000" y="2874719"/>
              <a:ext cx="0" cy="13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1943100" y="2874719"/>
              <a:ext cx="0" cy="13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2476500" y="2874719"/>
              <a:ext cx="0" cy="13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H="1" flipV="1">
              <a:off x="3016250" y="2874719"/>
              <a:ext cx="0" cy="13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 flipV="1">
              <a:off x="3562350" y="2874719"/>
              <a:ext cx="0" cy="13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H="1" flipV="1">
              <a:off x="4111626" y="2874719"/>
              <a:ext cx="0" cy="13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0"/>
              <a:endCxn id="7" idx="2"/>
            </p:cNvCxnSpPr>
            <p:nvPr/>
          </p:nvCxnSpPr>
          <p:spPr>
            <a:xfrm flipV="1">
              <a:off x="2196895" y="2418439"/>
              <a:ext cx="0" cy="1545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7" idx="0"/>
              <a:endCxn id="12" idx="2"/>
            </p:cNvCxnSpPr>
            <p:nvPr/>
          </p:nvCxnSpPr>
          <p:spPr>
            <a:xfrm flipH="1" flipV="1">
              <a:off x="2195278" y="1945293"/>
              <a:ext cx="1616" cy="1636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8072" y="1436650"/>
              <a:ext cx="9040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 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uops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/cycle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3595" y="1442177"/>
              <a:ext cx="9040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uops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/cycle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37"/>
            <p:cNvCxnSpPr>
              <a:stCxn id="40" idx="0"/>
              <a:endCxn id="5" idx="1"/>
            </p:cNvCxnSpPr>
            <p:nvPr/>
          </p:nvCxnSpPr>
          <p:spPr>
            <a:xfrm rot="5400000" flipH="1" flipV="1">
              <a:off x="2521232" y="305530"/>
              <a:ext cx="240473" cy="910639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Группа 32"/>
            <p:cNvGrpSpPr/>
            <p:nvPr/>
          </p:nvGrpSpPr>
          <p:grpSpPr>
            <a:xfrm>
              <a:off x="1564270" y="881085"/>
              <a:ext cx="1243757" cy="404909"/>
              <a:chOff x="634960" y="3828741"/>
              <a:chExt cx="1243757" cy="404909"/>
            </a:xfrm>
          </p:grpSpPr>
          <p:sp>
            <p:nvSpPr>
              <p:cNvPr id="40" name="Прямоугольник 39"/>
              <p:cNvSpPr/>
              <p:nvPr/>
            </p:nvSpPr>
            <p:spPr>
              <a:xfrm>
                <a:off x="634960" y="3828741"/>
                <a:ext cx="1243757" cy="4049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Decoders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765754" y="4018285"/>
                <a:ext cx="151494" cy="1659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980458" y="4020295"/>
                <a:ext cx="151494" cy="1659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1180407" y="4020295"/>
                <a:ext cx="155248" cy="1659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384110" y="4020295"/>
                <a:ext cx="151494" cy="1659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1584059" y="4021726"/>
                <a:ext cx="151494" cy="1659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cxnSp>
          <p:nvCxnSpPr>
            <p:cNvPr id="34" name="Прямая со стрелкой 37"/>
            <p:cNvCxnSpPr>
              <a:stCxn id="6" idx="0"/>
              <a:endCxn id="5" idx="0"/>
            </p:cNvCxnSpPr>
            <p:nvPr/>
          </p:nvCxnSpPr>
          <p:spPr>
            <a:xfrm rot="16200000" flipH="1">
              <a:off x="2196287" y="-1079616"/>
              <a:ext cx="1" cy="3044757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7"/>
            <p:cNvCxnSpPr>
              <a:stCxn id="8" idx="0"/>
            </p:cNvCxnSpPr>
            <p:nvPr/>
          </p:nvCxnSpPr>
          <p:spPr>
            <a:xfrm rot="5400000" flipH="1" flipV="1">
              <a:off x="1069587" y="617263"/>
              <a:ext cx="96987" cy="89238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7"/>
            <p:cNvCxnSpPr/>
            <p:nvPr/>
          </p:nvCxnSpPr>
          <p:spPr>
            <a:xfrm rot="16200000" flipV="1">
              <a:off x="3217258" y="583407"/>
              <a:ext cx="124908" cy="93217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7"/>
            <p:cNvCxnSpPr/>
            <p:nvPr/>
          </p:nvCxnSpPr>
          <p:spPr>
            <a:xfrm>
              <a:off x="1293768" y="1355452"/>
              <a:ext cx="1803020" cy="49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V="1">
              <a:off x="3743860" y="1426397"/>
              <a:ext cx="0" cy="2104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671889" y="1426397"/>
              <a:ext cx="0" cy="2104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18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39460" y="4656474"/>
            <a:ext cx="4442460" cy="17379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(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онвейер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нижнего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39460" y="842462"/>
            <a:ext cx="4442460" cy="3814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(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онвейер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верхнего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70007" y="1155524"/>
            <a:ext cx="4184332" cy="3078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32K L1 Instruction Cache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83201" y="1616386"/>
            <a:ext cx="1953615" cy="4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Prediction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(BPU)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83202" y="4219739"/>
            <a:ext cx="4171138" cy="3522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Allocate/Rename/Retire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0007" y="2934930"/>
            <a:ext cx="4184332" cy="3197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Decoded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Icache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(DSB) – 1536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uops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83202" y="4781149"/>
            <a:ext cx="4171138" cy="4106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09642" y="1615693"/>
            <a:ext cx="2043089" cy="4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Legacy Decode Pipeline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83201" y="5400373"/>
            <a:ext cx="640073" cy="6782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0/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83202" y="3429196"/>
            <a:ext cx="4171138" cy="609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323" rIns="0" bIns="463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Decode Queue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(28 micro-ops)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(IDQ, or micro-op queue)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 (LSD)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386317" y="5400373"/>
            <a:ext cx="640073" cy="6782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1/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95016" y="5405437"/>
            <a:ext cx="640073" cy="671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03083" y="5400373"/>
            <a:ext cx="640073" cy="6782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511150" y="5400373"/>
            <a:ext cx="640073" cy="6816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3/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14266" y="5395913"/>
            <a:ext cx="640073" cy="686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4/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>
            <a:stCxn id="10" idx="0"/>
          </p:cNvCxnSpPr>
          <p:nvPr/>
        </p:nvCxnSpPr>
        <p:spPr>
          <a:xfrm flipH="1" flipV="1">
            <a:off x="1997654" y="5191764"/>
            <a:ext cx="0" cy="20860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0"/>
          </p:cNvCxnSpPr>
          <p:nvPr/>
        </p:nvCxnSpPr>
        <p:spPr>
          <a:xfrm flipV="1">
            <a:off x="2706354" y="5191764"/>
            <a:ext cx="0" cy="20860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0"/>
          </p:cNvCxnSpPr>
          <p:nvPr/>
        </p:nvCxnSpPr>
        <p:spPr>
          <a:xfrm flipH="1" flipV="1">
            <a:off x="5533610" y="5191764"/>
            <a:ext cx="693" cy="20414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0"/>
          </p:cNvCxnSpPr>
          <p:nvPr/>
        </p:nvCxnSpPr>
        <p:spPr>
          <a:xfrm flipH="1" flipV="1">
            <a:off x="3409469" y="5191764"/>
            <a:ext cx="0" cy="2136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5" idx="0"/>
          </p:cNvCxnSpPr>
          <p:nvPr/>
        </p:nvCxnSpPr>
        <p:spPr>
          <a:xfrm flipH="1" flipV="1">
            <a:off x="4820653" y="5191764"/>
            <a:ext cx="0" cy="20860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</p:cNvCxnSpPr>
          <p:nvPr/>
        </p:nvCxnSpPr>
        <p:spPr>
          <a:xfrm flipV="1">
            <a:off x="4123120" y="5191764"/>
            <a:ext cx="0" cy="20860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0"/>
            <a:endCxn id="6" idx="2"/>
          </p:cNvCxnSpPr>
          <p:nvPr/>
        </p:nvCxnSpPr>
        <p:spPr>
          <a:xfrm flipV="1">
            <a:off x="3768771" y="4571953"/>
            <a:ext cx="0" cy="20919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6" idx="0"/>
            <a:endCxn id="11" idx="2"/>
          </p:cNvCxnSpPr>
          <p:nvPr/>
        </p:nvCxnSpPr>
        <p:spPr>
          <a:xfrm flipV="1">
            <a:off x="3768771" y="4038862"/>
            <a:ext cx="0" cy="1808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1670007" y="2292290"/>
            <a:ext cx="4184332" cy="451594"/>
            <a:chOff x="627673" y="3889504"/>
            <a:chExt cx="1235800" cy="2743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" name="Прямоугольник 25"/>
            <p:cNvSpPr/>
            <p:nvPr/>
          </p:nvSpPr>
          <p:spPr>
            <a:xfrm>
              <a:off x="627673" y="3889504"/>
              <a:ext cx="123580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Decoders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59677" y="3936039"/>
              <a:ext cx="151494" cy="1659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74381" y="3938049"/>
              <a:ext cx="151494" cy="1659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480894" y="3938049"/>
              <a:ext cx="155248" cy="1659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684597" y="3938049"/>
              <a:ext cx="151494" cy="1659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2647" tIns="46323" rIns="92647" bIns="463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31" name="Прямая со стрелкой 30"/>
          <p:cNvCxnSpPr>
            <a:stCxn id="11" idx="0"/>
            <a:endCxn id="7" idx="2"/>
          </p:cNvCxnSpPr>
          <p:nvPr/>
        </p:nvCxnSpPr>
        <p:spPr>
          <a:xfrm flipH="1" flipV="1">
            <a:off x="3762173" y="3254669"/>
            <a:ext cx="6598" cy="17452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0"/>
            <a:endCxn id="26" idx="2"/>
          </p:cNvCxnSpPr>
          <p:nvPr/>
        </p:nvCxnSpPr>
        <p:spPr>
          <a:xfrm flipV="1">
            <a:off x="3762173" y="2743884"/>
            <a:ext cx="0" cy="1910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9" idx="2"/>
          </p:cNvCxnSpPr>
          <p:nvPr/>
        </p:nvCxnSpPr>
        <p:spPr>
          <a:xfrm flipV="1">
            <a:off x="3762173" y="2083693"/>
            <a:ext cx="1069014" cy="20859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5" idx="2"/>
          </p:cNvCxnSpPr>
          <p:nvPr/>
        </p:nvCxnSpPr>
        <p:spPr>
          <a:xfrm flipH="1" flipV="1">
            <a:off x="2660009" y="2084386"/>
            <a:ext cx="1102164" cy="2079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5" idx="0"/>
            <a:endCxn id="4" idx="2"/>
          </p:cNvCxnSpPr>
          <p:nvPr/>
        </p:nvCxnSpPr>
        <p:spPr>
          <a:xfrm flipV="1">
            <a:off x="2660009" y="1463345"/>
            <a:ext cx="1102164" cy="15304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0"/>
            <a:endCxn id="4" idx="2"/>
          </p:cNvCxnSpPr>
          <p:nvPr/>
        </p:nvCxnSpPr>
        <p:spPr>
          <a:xfrm flipH="1" flipV="1">
            <a:off x="3762173" y="1463345"/>
            <a:ext cx="1069014" cy="1523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8" idx="2"/>
            <a:endCxn id="39" idx="0"/>
          </p:cNvCxnSpPr>
          <p:nvPr/>
        </p:nvCxnSpPr>
        <p:spPr>
          <a:xfrm>
            <a:off x="777811" y="1150901"/>
            <a:ext cx="0" cy="3164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8081" y="843124"/>
            <a:ext cx="1539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-команды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0" y="4315862"/>
            <a:ext cx="1555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-команды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микрокоманды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Прямая со стрелкой 39"/>
          <p:cNvCxnSpPr>
            <a:stCxn id="39" idx="2"/>
          </p:cNvCxnSpPr>
          <p:nvPr/>
        </p:nvCxnSpPr>
        <p:spPr>
          <a:xfrm>
            <a:off x="777811" y="4839082"/>
            <a:ext cx="0" cy="155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785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4234</TotalTime>
  <Words>218</Words>
  <Application>Microsoft Office PowerPoint</Application>
  <PresentationFormat>Лист A4 (210x297 мм)</PresentationFormat>
  <Paragraphs>91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 Mono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Кулагин</dc:creator>
  <cp:lastModifiedBy>Иван Кулагин</cp:lastModifiedBy>
  <cp:revision>329</cp:revision>
  <dcterms:created xsi:type="dcterms:W3CDTF">2016-07-15T04:14:04Z</dcterms:created>
  <dcterms:modified xsi:type="dcterms:W3CDTF">2017-10-23T10:20:09Z</dcterms:modified>
</cp:coreProperties>
</file>