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5" r:id="rId15"/>
    <p:sldId id="274" r:id="rId16"/>
    <p:sldId id="273" r:id="rId17"/>
    <p:sldId id="276" r:id="rId18"/>
    <p:sldId id="277" r:id="rId19"/>
    <p:sldId id="278" r:id="rId20"/>
  </p:sldIdLst>
  <p:sldSz cx="6858000" cy="9906000" type="A4"/>
  <p:notesSz cx="6858000" cy="9144000"/>
  <p:defaultTextStyle>
    <a:defPPr>
      <a:defRPr lang="ru-RU"/>
    </a:defPPr>
    <a:lvl1pPr marL="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622" autoAdjust="0"/>
  </p:normalViewPr>
  <p:slideViewPr>
    <p:cSldViewPr snapToGrid="0">
      <p:cViewPr>
        <p:scale>
          <a:sx n="200" d="100"/>
          <a:sy n="200" d="100"/>
        </p:scale>
        <p:origin x="840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2153-3B61-4DC9-88E5-A6CB59E5381F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91DA6-3EC0-4889-8375-667BFEECA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52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06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dirty="0" smtClean="0"/>
              <a:t> AST </a:t>
            </a:r>
            <a:r>
              <a:rPr lang="en-US" dirty="0" err="1" smtClean="0"/>
              <a:t>PrologueBody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2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dirty="0" smtClean="0"/>
              <a:t> AST </a:t>
            </a:r>
            <a:r>
              <a:rPr lang="en-US" dirty="0" err="1" smtClean="0"/>
              <a:t>PrologueBodyLoop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06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51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ArrayPreload</a:t>
            </a:r>
            <a:r>
              <a:rPr lang="en-US" dirty="0" smtClean="0"/>
              <a:t> AST Loop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 Array</a:t>
            </a:r>
            <a:r>
              <a:rPr lang="en-US" baseline="0" dirty="0" smtClean="0"/>
              <a:t> Preload </a:t>
            </a:r>
            <a:r>
              <a:rPr lang="en-US" baseline="0" dirty="0" err="1" smtClean="0"/>
              <a:t>BodyAt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7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r>
              <a:rPr lang="ru-RU" baseline="0" dirty="0" smtClean="0"/>
              <a:t> </a:t>
            </a:r>
            <a:r>
              <a:rPr lang="en-US" baseline="0" dirty="0" smtClean="0"/>
              <a:t>PGAS</a:t>
            </a:r>
            <a:r>
              <a:rPr lang="ru-RU" baseline="0" dirty="0" smtClean="0"/>
              <a:t>-программы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3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8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0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20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4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0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4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2027-E97C-4D29-AC2B-624FDA49C33D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30480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89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0 (главная)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5863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[1,2,3,4]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986595" y="2563451"/>
            <a:ext cx="1089661" cy="635000"/>
            <a:chOff x="956115" y="2170110"/>
            <a:chExt cx="1089661" cy="6350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56116" y="2170110"/>
              <a:ext cx="10896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956115" y="2471979"/>
              <a:ext cx="1089660" cy="333131"/>
              <a:chOff x="288290" y="2435464"/>
              <a:chExt cx="1645920" cy="333131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28829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111125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" name="Прямоугольник 40"/>
          <p:cNvSpPr/>
          <p:nvPr/>
        </p:nvSpPr>
        <p:spPr>
          <a:xfrm>
            <a:off x="30480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227745" y="2530683"/>
            <a:ext cx="0" cy="3346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68" idx="2"/>
          </p:cNvCxnSpPr>
          <p:nvPr/>
        </p:nvCxnSpPr>
        <p:spPr>
          <a:xfrm flipH="1">
            <a:off x="1803839" y="2529130"/>
            <a:ext cx="0" cy="333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30481" y="3582071"/>
            <a:ext cx="3001889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825631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886174" y="1648311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сообщений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25631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(подчиненная)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Группа 63"/>
          <p:cNvGrpSpPr/>
          <p:nvPr/>
        </p:nvGrpSpPr>
        <p:grpSpPr>
          <a:xfrm>
            <a:off x="4781746" y="2730934"/>
            <a:ext cx="1089660" cy="640908"/>
            <a:chOff x="3521899" y="4069202"/>
            <a:chExt cx="1089660" cy="640908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3521899" y="4069202"/>
              <a:ext cx="10896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3521899" y="4376979"/>
              <a:ext cx="1089660" cy="333131"/>
              <a:chOff x="288290" y="2435464"/>
              <a:chExt cx="1645920" cy="333131"/>
            </a:xfrm>
          </p:grpSpPr>
          <p:sp>
            <p:nvSpPr>
              <p:cNvPr id="52" name="Прямоугольник 51"/>
              <p:cNvSpPr/>
              <p:nvPr/>
            </p:nvSpPr>
            <p:spPr>
              <a:xfrm>
                <a:off x="28829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111125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Прямоугольник 53"/>
          <p:cNvSpPr/>
          <p:nvPr/>
        </p:nvSpPr>
        <p:spPr>
          <a:xfrm>
            <a:off x="3825631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 стрелкой 55"/>
          <p:cNvCxnSpPr>
            <a:stCxn id="47" idx="2"/>
            <a:endCxn id="58" idx="0"/>
          </p:cNvCxnSpPr>
          <p:nvPr/>
        </p:nvCxnSpPr>
        <p:spPr>
          <a:xfrm>
            <a:off x="5326576" y="1981442"/>
            <a:ext cx="0" cy="2488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825632" y="3576610"/>
            <a:ext cx="3001888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ExecuteMsgCode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886174" y="2230320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QueueGetMsg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84891" y="2197552"/>
            <a:ext cx="158083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720133" y="2195999"/>
            <a:ext cx="126030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Прямая со стрелкой 71"/>
          <p:cNvCxnSpPr>
            <a:stCxn id="16" idx="2"/>
            <a:endCxn id="65" idx="0"/>
          </p:cNvCxnSpPr>
          <p:nvPr/>
        </p:nvCxnSpPr>
        <p:spPr>
          <a:xfrm>
            <a:off x="795792" y="1981199"/>
            <a:ext cx="0" cy="2163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3" idx="2"/>
          </p:cNvCxnSpPr>
          <p:nvPr/>
        </p:nvCxnSpPr>
        <p:spPr>
          <a:xfrm>
            <a:off x="2269532" y="1981199"/>
            <a:ext cx="0" cy="214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45" idx="0"/>
          </p:cNvCxnSpPr>
          <p:nvPr/>
        </p:nvCxnSpPr>
        <p:spPr>
          <a:xfrm>
            <a:off x="1528707" y="3195497"/>
            <a:ext cx="2719" cy="3865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50" idx="0"/>
          </p:cNvCxnSpPr>
          <p:nvPr/>
        </p:nvCxnSpPr>
        <p:spPr>
          <a:xfrm>
            <a:off x="5326576" y="2563451"/>
            <a:ext cx="0" cy="1674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57" idx="0"/>
          </p:cNvCxnSpPr>
          <p:nvPr/>
        </p:nvCxnSpPr>
        <p:spPr>
          <a:xfrm>
            <a:off x="5326575" y="3371842"/>
            <a:ext cx="1" cy="2047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5" idx="3"/>
            <a:endCxn id="47" idx="1"/>
          </p:cNvCxnSpPr>
          <p:nvPr/>
        </p:nvCxnSpPr>
        <p:spPr>
          <a:xfrm flipV="1">
            <a:off x="3032370" y="1814877"/>
            <a:ext cx="853804" cy="19337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103"/>
          <p:cNvSpPr/>
          <p:nvPr/>
        </p:nvSpPr>
        <p:spPr>
          <a:xfrm>
            <a:off x="849281" y="1346312"/>
            <a:ext cx="252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1349013" y="1346312"/>
            <a:ext cx="756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…,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849281" y="2497741"/>
            <a:ext cx="252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1607494" y="2497740"/>
            <a:ext cx="252000" cy="288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1355494" y="1953625"/>
            <a:ext cx="756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Прямая со стрелкой 140"/>
          <p:cNvCxnSpPr>
            <a:stCxn id="140" idx="2"/>
            <a:endCxn id="106" idx="0"/>
          </p:cNvCxnSpPr>
          <p:nvPr/>
        </p:nvCxnSpPr>
        <p:spPr>
          <a:xfrm flipH="1">
            <a:off x="975281" y="2205420"/>
            <a:ext cx="758213" cy="29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40" idx="2"/>
            <a:endCxn id="107" idx="0"/>
          </p:cNvCxnSpPr>
          <p:nvPr/>
        </p:nvCxnSpPr>
        <p:spPr>
          <a:xfrm>
            <a:off x="1733494" y="2205420"/>
            <a:ext cx="0" cy="292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2961561" y="1301824"/>
            <a:ext cx="288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Прямоугольник 172"/>
          <p:cNvSpPr/>
          <p:nvPr/>
        </p:nvSpPr>
        <p:spPr>
          <a:xfrm>
            <a:off x="2637561" y="745342"/>
            <a:ext cx="936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3600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цикла </a:t>
            </a:r>
            <a:endParaRPr lang="ru-RU" sz="1400" spc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Прямая со стрелкой 173"/>
          <p:cNvCxnSpPr>
            <a:stCxn id="173" idx="2"/>
            <a:endCxn id="163" idx="0"/>
          </p:cNvCxnSpPr>
          <p:nvPr/>
        </p:nvCxnSpPr>
        <p:spPr>
          <a:xfrm>
            <a:off x="3105561" y="997137"/>
            <a:ext cx="0" cy="304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176" idx="2"/>
            <a:endCxn id="104" idx="0"/>
          </p:cNvCxnSpPr>
          <p:nvPr/>
        </p:nvCxnSpPr>
        <p:spPr>
          <a:xfrm flipH="1">
            <a:off x="975281" y="997137"/>
            <a:ext cx="752193" cy="349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1349474" y="745342"/>
            <a:ext cx="756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Прямая со стрелкой 176"/>
          <p:cNvCxnSpPr>
            <a:stCxn id="176" idx="2"/>
            <a:endCxn id="105" idx="0"/>
          </p:cNvCxnSpPr>
          <p:nvPr/>
        </p:nvCxnSpPr>
        <p:spPr>
          <a:xfrm flipH="1">
            <a:off x="1727013" y="997137"/>
            <a:ext cx="461" cy="349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/>
          <p:cNvSpPr/>
          <p:nvPr/>
        </p:nvSpPr>
        <p:spPr>
          <a:xfrm>
            <a:off x="2265509" y="238355"/>
            <a:ext cx="288000" cy="251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Прямая со стрелкой 178"/>
          <p:cNvCxnSpPr>
            <a:stCxn id="178" idx="2"/>
            <a:endCxn id="173" idx="0"/>
          </p:cNvCxnSpPr>
          <p:nvPr/>
        </p:nvCxnSpPr>
        <p:spPr>
          <a:xfrm>
            <a:off x="2409509" y="490150"/>
            <a:ext cx="696052" cy="2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63" idx="2"/>
            <a:endCxn id="140" idx="0"/>
          </p:cNvCxnSpPr>
          <p:nvPr/>
        </p:nvCxnSpPr>
        <p:spPr>
          <a:xfrm flipH="1">
            <a:off x="1733494" y="1553619"/>
            <a:ext cx="1372067" cy="400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78" idx="2"/>
            <a:endCxn id="176" idx="0"/>
          </p:cNvCxnSpPr>
          <p:nvPr/>
        </p:nvCxnSpPr>
        <p:spPr>
          <a:xfrm flipH="1">
            <a:off x="1727474" y="490150"/>
            <a:ext cx="682035" cy="2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2220818" y="1885786"/>
            <a:ext cx="2681828" cy="2339341"/>
            <a:chOff x="2553509" y="1935479"/>
            <a:chExt cx="2681828" cy="2339341"/>
          </a:xfrm>
        </p:grpSpPr>
        <p:sp>
          <p:nvSpPr>
            <p:cNvPr id="183" name="Прямоугольник 182"/>
            <p:cNvSpPr/>
            <p:nvPr/>
          </p:nvSpPr>
          <p:spPr>
            <a:xfrm>
              <a:off x="2553509" y="1935479"/>
              <a:ext cx="2681828" cy="2339341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Прямоугольник 187"/>
            <p:cNvSpPr/>
            <p:nvPr/>
          </p:nvSpPr>
          <p:spPr>
            <a:xfrm>
              <a:off x="2629213" y="3054018"/>
              <a:ext cx="900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Номер ЭМ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Прямоугольник 188"/>
            <p:cNvSpPr/>
            <p:nvPr/>
          </p:nvSpPr>
          <p:spPr>
            <a:xfrm>
              <a:off x="3351166" y="3961746"/>
              <a:ext cx="61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Прямоугольник 189"/>
            <p:cNvSpPr/>
            <p:nvPr/>
          </p:nvSpPr>
          <p:spPr>
            <a:xfrm>
              <a:off x="4133221" y="3961746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4555276" y="3962529"/>
              <a:ext cx="61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Прямоугольник 191"/>
            <p:cNvSpPr/>
            <p:nvPr/>
          </p:nvSpPr>
          <p:spPr>
            <a:xfrm>
              <a:off x="3737221" y="2959141"/>
              <a:ext cx="1044000" cy="6826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конструкции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Прямая со стрелкой 192"/>
            <p:cNvCxnSpPr>
              <a:stCxn id="192" idx="2"/>
              <a:endCxn id="190" idx="0"/>
            </p:cNvCxnSpPr>
            <p:nvPr/>
          </p:nvCxnSpPr>
          <p:spPr>
            <a:xfrm>
              <a:off x="4259221" y="3641823"/>
              <a:ext cx="0" cy="319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stCxn id="192" idx="2"/>
              <a:endCxn id="191" idx="0"/>
            </p:cNvCxnSpPr>
            <p:nvPr/>
          </p:nvCxnSpPr>
          <p:spPr>
            <a:xfrm>
              <a:off x="4259221" y="3641823"/>
              <a:ext cx="602055" cy="320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>
              <a:stCxn id="192" idx="2"/>
              <a:endCxn id="189" idx="0"/>
            </p:cNvCxnSpPr>
            <p:nvPr/>
          </p:nvCxnSpPr>
          <p:spPr>
            <a:xfrm flipH="1">
              <a:off x="3657166" y="3641823"/>
              <a:ext cx="602055" cy="319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Прямоугольник 195"/>
            <p:cNvSpPr/>
            <p:nvPr/>
          </p:nvSpPr>
          <p:spPr>
            <a:xfrm>
              <a:off x="3715633" y="2468997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7" name="Прямая со стрелкой 196"/>
            <p:cNvCxnSpPr>
              <a:stCxn id="196" idx="2"/>
              <a:endCxn id="192" idx="0"/>
            </p:cNvCxnSpPr>
            <p:nvPr/>
          </p:nvCxnSpPr>
          <p:spPr>
            <a:xfrm>
              <a:off x="3841633" y="2757144"/>
              <a:ext cx="417588" cy="2019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 стрелкой 197"/>
            <p:cNvCxnSpPr>
              <a:stCxn id="196" idx="2"/>
              <a:endCxn id="188" idx="0"/>
            </p:cNvCxnSpPr>
            <p:nvPr/>
          </p:nvCxnSpPr>
          <p:spPr>
            <a:xfrm flipH="1">
              <a:off x="3079213" y="2757144"/>
              <a:ext cx="762420" cy="2968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Прямоугольник 201"/>
            <p:cNvSpPr/>
            <p:nvPr/>
          </p:nvSpPr>
          <p:spPr>
            <a:xfrm>
              <a:off x="3220455" y="1995230"/>
              <a:ext cx="1242356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400" spc="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Прямая со стрелкой 202"/>
            <p:cNvCxnSpPr>
              <a:stCxn id="202" idx="2"/>
              <a:endCxn id="196" idx="0"/>
            </p:cNvCxnSpPr>
            <p:nvPr/>
          </p:nvCxnSpPr>
          <p:spPr>
            <a:xfrm>
              <a:off x="3841633" y="2247025"/>
              <a:ext cx="0" cy="2219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Прямая со стрелкой 171"/>
          <p:cNvCxnSpPr>
            <a:stCxn id="163" idx="2"/>
            <a:endCxn id="202" idx="0"/>
          </p:cNvCxnSpPr>
          <p:nvPr/>
        </p:nvCxnSpPr>
        <p:spPr>
          <a:xfrm>
            <a:off x="3105561" y="1553619"/>
            <a:ext cx="403381" cy="39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109544" y="238355"/>
            <a:ext cx="5600700" cy="6606945"/>
            <a:chOff x="203200" y="174855"/>
            <a:chExt cx="5600700" cy="6606945"/>
          </a:xfrm>
        </p:grpSpPr>
        <p:sp>
          <p:nvSpPr>
            <p:cNvPr id="103" name="Прямоугольник 102"/>
            <p:cNvSpPr/>
            <p:nvPr/>
          </p:nvSpPr>
          <p:spPr>
            <a:xfrm>
              <a:off x="203200" y="2765477"/>
              <a:ext cx="5600700" cy="401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297321" y="2828664"/>
              <a:ext cx="5367058" cy="3849011"/>
              <a:chOff x="274734" y="2999206"/>
              <a:chExt cx="5367058" cy="3849011"/>
            </a:xfrm>
          </p:grpSpPr>
          <p:sp>
            <p:nvSpPr>
              <p:cNvPr id="67" name="Прямоугольник 66"/>
              <p:cNvSpPr/>
              <p:nvPr/>
            </p:nvSpPr>
            <p:spPr>
              <a:xfrm>
                <a:off x="2147799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104880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2111800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1989888" y="6576561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2929861" y="6579592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2457888" y="6577793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...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Прямая со стрелкой 72"/>
              <p:cNvCxnSpPr>
                <a:stCxn id="67" idx="2"/>
                <a:endCxn id="68" idx="0"/>
              </p:cNvCxnSpPr>
              <p:nvPr/>
            </p:nvCxnSpPr>
            <p:spPr>
              <a:xfrm flipH="1">
                <a:off x="1480802" y="5541398"/>
                <a:ext cx="1098997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/>
              <p:cNvCxnSpPr>
                <a:stCxn id="67" idx="2"/>
                <a:endCxn id="69" idx="0"/>
              </p:cNvCxnSpPr>
              <p:nvPr/>
            </p:nvCxnSpPr>
            <p:spPr>
              <a:xfrm>
                <a:off x="2579799" y="5541398"/>
                <a:ext cx="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69" idx="2"/>
                <a:endCxn id="70" idx="0"/>
              </p:cNvCxnSpPr>
              <p:nvPr/>
            </p:nvCxnSpPr>
            <p:spPr>
              <a:xfrm flipH="1">
                <a:off x="2115888" y="6221969"/>
                <a:ext cx="463912" cy="3545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69" idx="2"/>
                <a:endCxn id="72" idx="0"/>
              </p:cNvCxnSpPr>
              <p:nvPr/>
            </p:nvCxnSpPr>
            <p:spPr>
              <a:xfrm>
                <a:off x="2579800" y="6221969"/>
                <a:ext cx="0" cy="3558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69" idx="2"/>
                <a:endCxn id="71" idx="0"/>
              </p:cNvCxnSpPr>
              <p:nvPr/>
            </p:nvCxnSpPr>
            <p:spPr>
              <a:xfrm>
                <a:off x="2579800" y="6221969"/>
                <a:ext cx="476061" cy="3576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Прямоугольник 78"/>
              <p:cNvSpPr/>
              <p:nvPr/>
            </p:nvSpPr>
            <p:spPr>
              <a:xfrm>
                <a:off x="145222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2363799" y="3908685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Прямая со стрелкой 80"/>
              <p:cNvCxnSpPr>
                <a:stCxn id="80" idx="2"/>
                <a:endCxn id="79" idx="0"/>
              </p:cNvCxnSpPr>
              <p:nvPr/>
            </p:nvCxnSpPr>
            <p:spPr>
              <a:xfrm flipH="1">
                <a:off x="1884224" y="4232685"/>
                <a:ext cx="695575" cy="35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80" idx="2"/>
                <a:endCxn id="67" idx="0"/>
              </p:cNvCxnSpPr>
              <p:nvPr/>
            </p:nvCxnSpPr>
            <p:spPr>
              <a:xfrm>
                <a:off x="2579799" y="4232685"/>
                <a:ext cx="0" cy="8051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832802" y="5145529"/>
                <a:ext cx="1116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UserCod</a:t>
                </a:r>
                <a:r>
                  <a:rPr lang="ru-RU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274734" y="4587622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1174802" y="3915044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Прямая со стрелкой 111"/>
              <p:cNvCxnSpPr>
                <a:stCxn id="111" idx="2"/>
                <a:endCxn id="110" idx="0"/>
              </p:cNvCxnSpPr>
              <p:nvPr/>
            </p:nvCxnSpPr>
            <p:spPr>
              <a:xfrm flipH="1">
                <a:off x="706734" y="4239044"/>
                <a:ext cx="684068" cy="348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 стрелкой 112"/>
              <p:cNvCxnSpPr>
                <a:stCxn id="111" idx="2"/>
                <a:endCxn id="99" idx="0"/>
              </p:cNvCxnSpPr>
              <p:nvPr/>
            </p:nvCxnSpPr>
            <p:spPr>
              <a:xfrm>
                <a:off x="1390802" y="4239044"/>
                <a:ext cx="0" cy="90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333326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Прямоугольник 117"/>
              <p:cNvSpPr/>
              <p:nvPr/>
            </p:nvSpPr>
            <p:spPr>
              <a:xfrm>
                <a:off x="4399793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435793" y="6560070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Прямая со стрелкой 124"/>
              <p:cNvCxnSpPr>
                <a:stCxn id="118" idx="2"/>
                <a:endCxn id="120" idx="0"/>
              </p:cNvCxnSpPr>
              <p:nvPr/>
            </p:nvCxnSpPr>
            <p:spPr>
              <a:xfrm>
                <a:off x="4867793" y="6221969"/>
                <a:ext cx="0" cy="338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Прямоугольник 126"/>
              <p:cNvSpPr/>
              <p:nvPr/>
            </p:nvSpPr>
            <p:spPr>
              <a:xfrm>
                <a:off x="262971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Прямоугольник 127"/>
              <p:cNvSpPr/>
              <p:nvPr/>
            </p:nvSpPr>
            <p:spPr>
              <a:xfrm>
                <a:off x="3552796" y="3904787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Прямая со стрелкой 128"/>
              <p:cNvCxnSpPr>
                <a:stCxn id="128" idx="2"/>
                <a:endCxn id="127" idx="0"/>
              </p:cNvCxnSpPr>
              <p:nvPr/>
            </p:nvCxnSpPr>
            <p:spPr>
              <a:xfrm flipH="1">
                <a:off x="3061714" y="4228787"/>
                <a:ext cx="707082" cy="35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Прямоугольник 131"/>
              <p:cNvSpPr/>
              <p:nvPr/>
            </p:nvSpPr>
            <p:spPr>
              <a:xfrm>
                <a:off x="4741792" y="3809363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Прямоугольник 132"/>
              <p:cNvSpPr/>
              <p:nvPr/>
            </p:nvSpPr>
            <p:spPr>
              <a:xfrm>
                <a:off x="3874280" y="4609652"/>
                <a:ext cx="468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4705792" y="460350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>
                <a:off x="4417507" y="5163706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Прямая со стрелкой 135"/>
              <p:cNvCxnSpPr>
                <a:stCxn id="132" idx="2"/>
                <a:endCxn id="133" idx="0"/>
              </p:cNvCxnSpPr>
              <p:nvPr/>
            </p:nvCxnSpPr>
            <p:spPr>
              <a:xfrm flipH="1">
                <a:off x="4108280" y="4312953"/>
                <a:ext cx="1065512" cy="2966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 стрелкой 136"/>
              <p:cNvCxnSpPr>
                <a:stCxn id="134" idx="2"/>
                <a:endCxn id="135" idx="0"/>
              </p:cNvCxnSpPr>
              <p:nvPr/>
            </p:nvCxnSpPr>
            <p:spPr>
              <a:xfrm flipH="1">
                <a:off x="4543507" y="4927509"/>
                <a:ext cx="630285" cy="2361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Прямоугольник 142"/>
              <p:cNvSpPr/>
              <p:nvPr/>
            </p:nvSpPr>
            <p:spPr>
              <a:xfrm>
                <a:off x="4960906" y="5167870"/>
                <a:ext cx="43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Прямая со стрелкой 143"/>
              <p:cNvCxnSpPr>
                <a:stCxn id="132" idx="2"/>
                <a:endCxn id="134" idx="0"/>
              </p:cNvCxnSpPr>
              <p:nvPr/>
            </p:nvCxnSpPr>
            <p:spPr>
              <a:xfrm>
                <a:off x="5173792" y="4312953"/>
                <a:ext cx="0" cy="290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Прямоугольник 144"/>
              <p:cNvSpPr/>
              <p:nvPr/>
            </p:nvSpPr>
            <p:spPr>
              <a:xfrm>
                <a:off x="2364754" y="2999206"/>
                <a:ext cx="1609941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Модифицированное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i="1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sz="1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Прямая со стрелкой 146"/>
              <p:cNvCxnSpPr>
                <a:stCxn id="145" idx="2"/>
                <a:endCxn id="111" idx="0"/>
              </p:cNvCxnSpPr>
              <p:nvPr/>
            </p:nvCxnSpPr>
            <p:spPr>
              <a:xfrm flipH="1">
                <a:off x="1390802" y="3502796"/>
                <a:ext cx="1778923" cy="4122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>
                <a:stCxn id="145" idx="2"/>
                <a:endCxn id="132" idx="0"/>
              </p:cNvCxnSpPr>
              <p:nvPr/>
            </p:nvCxnSpPr>
            <p:spPr>
              <a:xfrm>
                <a:off x="3169725" y="3502796"/>
                <a:ext cx="2004067" cy="30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 стрелкой 137"/>
              <p:cNvCxnSpPr>
                <a:stCxn id="134" idx="2"/>
                <a:endCxn id="143" idx="0"/>
              </p:cNvCxnSpPr>
              <p:nvPr/>
            </p:nvCxnSpPr>
            <p:spPr>
              <a:xfrm>
                <a:off x="5173792" y="4927509"/>
                <a:ext cx="3114" cy="240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Прямоугольник 290"/>
              <p:cNvSpPr/>
              <p:nvPr/>
            </p:nvSpPr>
            <p:spPr>
              <a:xfrm>
                <a:off x="3333262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Прямая со стрелкой 129"/>
              <p:cNvCxnSpPr>
                <a:stCxn id="128" idx="2"/>
                <a:endCxn id="291" idx="0"/>
              </p:cNvCxnSpPr>
              <p:nvPr/>
            </p:nvCxnSpPr>
            <p:spPr>
              <a:xfrm flipH="1">
                <a:off x="3765262" y="4228787"/>
                <a:ext cx="3534" cy="809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291" idx="2"/>
                <a:endCxn id="117" idx="0"/>
              </p:cNvCxnSpPr>
              <p:nvPr/>
            </p:nvCxnSpPr>
            <p:spPr>
              <a:xfrm>
                <a:off x="3765262" y="5541398"/>
                <a:ext cx="0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291" idx="2"/>
                <a:endCxn id="118" idx="0"/>
              </p:cNvCxnSpPr>
              <p:nvPr/>
            </p:nvCxnSpPr>
            <p:spPr>
              <a:xfrm>
                <a:off x="3765262" y="5541398"/>
                <a:ext cx="110253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stCxn id="145" idx="2"/>
                <a:endCxn id="80" idx="0"/>
              </p:cNvCxnSpPr>
              <p:nvPr/>
            </p:nvCxnSpPr>
            <p:spPr>
              <a:xfrm flipH="1">
                <a:off x="2579799" y="3502796"/>
                <a:ext cx="589926" cy="4058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45" idx="2"/>
                <a:endCxn id="128" idx="0"/>
              </p:cNvCxnSpPr>
              <p:nvPr/>
            </p:nvCxnSpPr>
            <p:spPr>
              <a:xfrm>
                <a:off x="3169725" y="3502796"/>
                <a:ext cx="599071" cy="401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Прямоугольник 103"/>
            <p:cNvSpPr/>
            <p:nvPr/>
          </p:nvSpPr>
          <p:spPr>
            <a:xfrm>
              <a:off x="942937" y="1282812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1442669" y="1282812"/>
              <a:ext cx="756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 …,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942937" y="2434241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1701150" y="2434240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1449150" y="1890125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Прямая со стрелкой 140"/>
            <p:cNvCxnSpPr>
              <a:stCxn id="140" idx="2"/>
              <a:endCxn id="106" idx="0"/>
            </p:cNvCxnSpPr>
            <p:nvPr/>
          </p:nvCxnSpPr>
          <p:spPr>
            <a:xfrm flipH="1">
              <a:off x="1068937" y="2141920"/>
              <a:ext cx="758213" cy="292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>
              <a:stCxn id="140" idx="2"/>
              <a:endCxn id="107" idx="0"/>
            </p:cNvCxnSpPr>
            <p:nvPr/>
          </p:nvCxnSpPr>
          <p:spPr>
            <a:xfrm>
              <a:off x="1827150" y="2141920"/>
              <a:ext cx="0" cy="292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Прямоугольник 162"/>
            <p:cNvSpPr/>
            <p:nvPr/>
          </p:nvSpPr>
          <p:spPr>
            <a:xfrm>
              <a:off x="3055217" y="1238324"/>
              <a:ext cx="288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Прямая со стрелкой 171"/>
            <p:cNvCxnSpPr>
              <a:stCxn id="163" idx="2"/>
              <a:endCxn id="145" idx="0"/>
            </p:cNvCxnSpPr>
            <p:nvPr/>
          </p:nvCxnSpPr>
          <p:spPr>
            <a:xfrm flipH="1">
              <a:off x="3192312" y="1490119"/>
              <a:ext cx="6905" cy="13385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Прямоугольник 172"/>
            <p:cNvSpPr/>
            <p:nvPr/>
          </p:nvSpPr>
          <p:spPr>
            <a:xfrm>
              <a:off x="2731217" y="681842"/>
              <a:ext cx="93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</a:t>
              </a:r>
              <a:endParaRPr lang="ru-RU"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Прямая со стрелкой 173"/>
            <p:cNvCxnSpPr>
              <a:stCxn id="173" idx="2"/>
              <a:endCxn id="163" idx="0"/>
            </p:cNvCxnSpPr>
            <p:nvPr/>
          </p:nvCxnSpPr>
          <p:spPr>
            <a:xfrm>
              <a:off x="3199217" y="933637"/>
              <a:ext cx="0" cy="304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 стрелкой 174"/>
            <p:cNvCxnSpPr>
              <a:stCxn id="176" idx="2"/>
              <a:endCxn id="104" idx="0"/>
            </p:cNvCxnSpPr>
            <p:nvPr/>
          </p:nvCxnSpPr>
          <p:spPr>
            <a:xfrm flipH="1">
              <a:off x="1068937" y="933637"/>
              <a:ext cx="752193" cy="349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Прямоугольник 175"/>
            <p:cNvSpPr/>
            <p:nvPr/>
          </p:nvSpPr>
          <p:spPr>
            <a:xfrm>
              <a:off x="1443130" y="681842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Прямая со стрелкой 176"/>
            <p:cNvCxnSpPr>
              <a:stCxn id="176" idx="2"/>
              <a:endCxn id="105" idx="0"/>
            </p:cNvCxnSpPr>
            <p:nvPr/>
          </p:nvCxnSpPr>
          <p:spPr>
            <a:xfrm flipH="1">
              <a:off x="1820669" y="933637"/>
              <a:ext cx="461" cy="349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Прямоугольник 177"/>
            <p:cNvSpPr/>
            <p:nvPr/>
          </p:nvSpPr>
          <p:spPr>
            <a:xfrm>
              <a:off x="2359165" y="174855"/>
              <a:ext cx="288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Прямая со стрелкой 178"/>
            <p:cNvCxnSpPr>
              <a:stCxn id="178" idx="2"/>
              <a:endCxn id="173" idx="0"/>
            </p:cNvCxnSpPr>
            <p:nvPr/>
          </p:nvCxnSpPr>
          <p:spPr>
            <a:xfrm>
              <a:off x="2503165" y="426650"/>
              <a:ext cx="696052" cy="255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>
              <a:stCxn id="163" idx="2"/>
              <a:endCxn id="140" idx="0"/>
            </p:cNvCxnSpPr>
            <p:nvPr/>
          </p:nvCxnSpPr>
          <p:spPr>
            <a:xfrm flipH="1">
              <a:off x="1827150" y="1490119"/>
              <a:ext cx="1372067" cy="400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>
              <a:stCxn id="178" idx="2"/>
              <a:endCxn id="176" idx="0"/>
            </p:cNvCxnSpPr>
            <p:nvPr/>
          </p:nvCxnSpPr>
          <p:spPr>
            <a:xfrm flipH="1">
              <a:off x="1821130" y="426650"/>
              <a:ext cx="682035" cy="255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8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801160" y="622941"/>
            <a:ext cx="3863811" cy="1697175"/>
            <a:chOff x="901003" y="461857"/>
            <a:chExt cx="3863811" cy="1697175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892930" y="461857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901003" y="1139923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1333003" y="750004"/>
              <a:ext cx="991927" cy="38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Прямоугольник 149"/>
            <p:cNvSpPr/>
            <p:nvPr/>
          </p:nvSpPr>
          <p:spPr>
            <a:xfrm>
              <a:off x="1892930" y="1243849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1808923" y="1870105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2586299" y="1870104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2195658" y="1865154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...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Прямая со стрелкой 155"/>
            <p:cNvCxnSpPr>
              <a:stCxn id="150" idx="2"/>
              <a:endCxn id="151" idx="0"/>
            </p:cNvCxnSpPr>
            <p:nvPr/>
          </p:nvCxnSpPr>
          <p:spPr>
            <a:xfrm flipH="1">
              <a:off x="1934923" y="1531996"/>
              <a:ext cx="390007" cy="338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/>
            <p:cNvCxnSpPr>
              <a:stCxn id="150" idx="2"/>
              <a:endCxn id="154" idx="0"/>
            </p:cNvCxnSpPr>
            <p:nvPr/>
          </p:nvCxnSpPr>
          <p:spPr>
            <a:xfrm flipH="1">
              <a:off x="2321658" y="1531996"/>
              <a:ext cx="3272" cy="333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50" idx="2"/>
              <a:endCxn id="153" idx="0"/>
            </p:cNvCxnSpPr>
            <p:nvPr/>
          </p:nvCxnSpPr>
          <p:spPr>
            <a:xfrm>
              <a:off x="2324930" y="1531996"/>
              <a:ext cx="387369" cy="338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  <a:endCxn id="150" idx="0"/>
            </p:cNvCxnSpPr>
            <p:nvPr/>
          </p:nvCxnSpPr>
          <p:spPr>
            <a:xfrm>
              <a:off x="2324930" y="750004"/>
              <a:ext cx="0" cy="493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Прямоугольник 159"/>
            <p:cNvSpPr/>
            <p:nvPr/>
          </p:nvSpPr>
          <p:spPr>
            <a:xfrm>
              <a:off x="3454096" y="1200760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2978041" y="1870103"/>
              <a:ext cx="61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3760096" y="1870102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4152814" y="1870885"/>
              <a:ext cx="61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Прямая со стрелкой 166"/>
            <p:cNvCxnSpPr>
              <a:stCxn id="160" idx="2"/>
              <a:endCxn id="164" idx="0"/>
            </p:cNvCxnSpPr>
            <p:nvPr/>
          </p:nvCxnSpPr>
          <p:spPr>
            <a:xfrm flipH="1">
              <a:off x="3284041" y="1575084"/>
              <a:ext cx="602055" cy="295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160" idx="2"/>
              <a:endCxn id="165" idx="0"/>
            </p:cNvCxnSpPr>
            <p:nvPr/>
          </p:nvCxnSpPr>
          <p:spPr>
            <a:xfrm>
              <a:off x="3886096" y="1575084"/>
              <a:ext cx="0" cy="295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60" idx="2"/>
              <a:endCxn id="166" idx="0"/>
            </p:cNvCxnSpPr>
            <p:nvPr/>
          </p:nvCxnSpPr>
          <p:spPr>
            <a:xfrm>
              <a:off x="3886096" y="1575084"/>
              <a:ext cx="572718" cy="295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990188" y="1870105"/>
              <a:ext cx="68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 flipH="1">
              <a:off x="1332188" y="1643513"/>
              <a:ext cx="815" cy="226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2324930" y="750004"/>
              <a:ext cx="1561166" cy="450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0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94"/>
          <p:cNvGrpSpPr/>
          <p:nvPr/>
        </p:nvGrpSpPr>
        <p:grpSpPr>
          <a:xfrm>
            <a:off x="182102" y="124788"/>
            <a:ext cx="6154443" cy="2488772"/>
            <a:chOff x="182102" y="124788"/>
            <a:chExt cx="6154443" cy="2488772"/>
          </a:xfrm>
        </p:grpSpPr>
        <p:grpSp>
          <p:nvGrpSpPr>
            <p:cNvPr id="84" name="Группа 83"/>
            <p:cNvGrpSpPr/>
            <p:nvPr/>
          </p:nvGrpSpPr>
          <p:grpSpPr>
            <a:xfrm>
              <a:off x="182102" y="124788"/>
              <a:ext cx="2020117" cy="1432939"/>
              <a:chOff x="182102" y="124788"/>
              <a:chExt cx="2020117" cy="1432939"/>
            </a:xfrm>
          </p:grpSpPr>
          <p:sp>
            <p:nvSpPr>
              <p:cNvPr id="4" name="Трапеция 3"/>
              <p:cNvSpPr/>
              <p:nvPr/>
            </p:nvSpPr>
            <p:spPr>
              <a:xfrm>
                <a:off x="1054099" y="1093474"/>
                <a:ext cx="1108075" cy="452751"/>
              </a:xfrm>
              <a:prstGeom prst="trapezoid">
                <a:avLst>
                  <a:gd name="adj" fmla="val 55531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4" name="Прямоугольник 103"/>
              <p:cNvSpPr/>
              <p:nvPr/>
            </p:nvSpPr>
            <p:spPr>
              <a:xfrm>
                <a:off x="182102" y="426877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436054" y="426877"/>
                <a:ext cx="384182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…, 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209073" y="872561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594379" y="872560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Прямоугольник 139"/>
              <p:cNvSpPr/>
              <p:nvPr/>
            </p:nvSpPr>
            <p:spPr>
              <a:xfrm>
                <a:off x="466319" y="640163"/>
                <a:ext cx="384182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Прямая со стрелкой 140"/>
              <p:cNvCxnSpPr>
                <a:stCxn id="140" idx="2"/>
                <a:endCxn id="106" idx="0"/>
              </p:cNvCxnSpPr>
              <p:nvPr/>
            </p:nvCxnSpPr>
            <p:spPr>
              <a:xfrm flipH="1">
                <a:off x="273103" y="701718"/>
                <a:ext cx="385307" cy="17084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 стрелкой 141"/>
              <p:cNvCxnSpPr>
                <a:stCxn id="140" idx="2"/>
                <a:endCxn id="107" idx="0"/>
              </p:cNvCxnSpPr>
              <p:nvPr/>
            </p:nvCxnSpPr>
            <p:spPr>
              <a:xfrm flipH="1">
                <a:off x="658409" y="701718"/>
                <a:ext cx="1" cy="17084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Прямоугольник 162"/>
              <p:cNvSpPr/>
              <p:nvPr/>
            </p:nvSpPr>
            <p:spPr>
              <a:xfrm>
                <a:off x="1083811" y="427645"/>
                <a:ext cx="14635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Прямоугольник 172"/>
              <p:cNvSpPr/>
              <p:nvPr/>
            </p:nvSpPr>
            <p:spPr>
              <a:xfrm>
                <a:off x="919162" y="262882"/>
                <a:ext cx="475654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</a:t>
                </a:r>
                <a:endParaRPr lang="ru-RU" sz="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Прямая со стрелкой 173"/>
              <p:cNvCxnSpPr>
                <a:stCxn id="173" idx="2"/>
                <a:endCxn id="163" idx="0"/>
              </p:cNvCxnSpPr>
              <p:nvPr/>
            </p:nvCxnSpPr>
            <p:spPr>
              <a:xfrm>
                <a:off x="1156989" y="324437"/>
                <a:ext cx="0" cy="10320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/>
              <p:cNvCxnSpPr>
                <a:stCxn id="176" idx="2"/>
                <a:endCxn id="104" idx="0"/>
              </p:cNvCxnSpPr>
              <p:nvPr/>
            </p:nvCxnSpPr>
            <p:spPr>
              <a:xfrm flipH="1">
                <a:off x="246132" y="324437"/>
                <a:ext cx="382013" cy="1024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Прямоугольник 175"/>
              <p:cNvSpPr/>
              <p:nvPr/>
            </p:nvSpPr>
            <p:spPr>
              <a:xfrm>
                <a:off x="436054" y="262882"/>
                <a:ext cx="384182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Прямая со стрелкой 176"/>
              <p:cNvCxnSpPr>
                <a:stCxn id="176" idx="2"/>
                <a:endCxn id="105" idx="0"/>
              </p:cNvCxnSpPr>
              <p:nvPr/>
            </p:nvCxnSpPr>
            <p:spPr>
              <a:xfrm>
                <a:off x="628145" y="324437"/>
                <a:ext cx="0" cy="1024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Прямоугольник 177"/>
              <p:cNvSpPr/>
              <p:nvPr/>
            </p:nvSpPr>
            <p:spPr>
              <a:xfrm>
                <a:off x="834880" y="124788"/>
                <a:ext cx="14635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Прямая со стрелкой 178"/>
              <p:cNvCxnSpPr>
                <a:stCxn id="178" idx="2"/>
                <a:endCxn id="173" idx="0"/>
              </p:cNvCxnSpPr>
              <p:nvPr/>
            </p:nvCxnSpPr>
            <p:spPr>
              <a:xfrm>
                <a:off x="908058" y="186343"/>
                <a:ext cx="248931" cy="765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 стрелкой 179"/>
              <p:cNvCxnSpPr>
                <a:stCxn id="163" idx="2"/>
                <a:endCxn id="140" idx="0"/>
              </p:cNvCxnSpPr>
              <p:nvPr/>
            </p:nvCxnSpPr>
            <p:spPr>
              <a:xfrm flipH="1">
                <a:off x="658410" y="489200"/>
                <a:ext cx="498579" cy="150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8" idx="2"/>
                <a:endCxn id="176" idx="0"/>
              </p:cNvCxnSpPr>
              <p:nvPr/>
            </p:nvCxnSpPr>
            <p:spPr>
              <a:xfrm flipH="1">
                <a:off x="628145" y="186343"/>
                <a:ext cx="279913" cy="765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Прямоугольник 182"/>
              <p:cNvSpPr/>
              <p:nvPr/>
            </p:nvSpPr>
            <p:spPr>
              <a:xfrm>
                <a:off x="839375" y="590872"/>
                <a:ext cx="1362844" cy="966855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noAutofit/>
              </a:bodyPr>
              <a:lstStyle/>
              <a:p>
                <a:pPr algn="ctr"/>
                <a:endParaRPr lang="ru-RU" sz="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Прямоугольник 187"/>
              <p:cNvSpPr/>
              <p:nvPr/>
            </p:nvSpPr>
            <p:spPr>
              <a:xfrm>
                <a:off x="432548" y="1093475"/>
                <a:ext cx="457360" cy="1231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Номер ЭМ</a:t>
                </a:r>
                <a:b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Прямоугольник 188"/>
              <p:cNvSpPr/>
              <p:nvPr/>
            </p:nvSpPr>
            <p:spPr>
              <a:xfrm>
                <a:off x="1139940" y="1449586"/>
                <a:ext cx="31100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Прямоугольник 189"/>
              <p:cNvSpPr/>
              <p:nvPr/>
            </p:nvSpPr>
            <p:spPr>
              <a:xfrm>
                <a:off x="1537363" y="1449586"/>
                <a:ext cx="128060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Прямоугольник 190"/>
              <p:cNvSpPr/>
              <p:nvPr/>
            </p:nvSpPr>
            <p:spPr>
              <a:xfrm>
                <a:off x="1751842" y="1449909"/>
                <a:ext cx="311005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191"/>
              <p:cNvSpPr/>
              <p:nvPr/>
            </p:nvSpPr>
            <p:spPr>
              <a:xfrm>
                <a:off x="1336125" y="1124253"/>
                <a:ext cx="530538" cy="615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конструкции</a:t>
                </a:r>
                <a:r>
                  <a:rPr lang="en-US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Прямая со стрелкой 192"/>
              <p:cNvCxnSpPr>
                <a:stCxn id="192" idx="2"/>
                <a:endCxn id="190" idx="0"/>
              </p:cNvCxnSpPr>
              <p:nvPr/>
            </p:nvCxnSpPr>
            <p:spPr>
              <a:xfrm flipH="1">
                <a:off x="1601393" y="1185808"/>
                <a:ext cx="1" cy="26377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 стрелкой 193"/>
              <p:cNvCxnSpPr>
                <a:stCxn id="192" idx="2"/>
                <a:endCxn id="191" idx="0"/>
              </p:cNvCxnSpPr>
              <p:nvPr/>
            </p:nvCxnSpPr>
            <p:spPr>
              <a:xfrm>
                <a:off x="1601394" y="1185808"/>
                <a:ext cx="305951" cy="26410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 стрелкой 194"/>
              <p:cNvCxnSpPr>
                <a:stCxn id="192" idx="2"/>
                <a:endCxn id="189" idx="0"/>
              </p:cNvCxnSpPr>
              <p:nvPr/>
            </p:nvCxnSpPr>
            <p:spPr>
              <a:xfrm flipH="1">
                <a:off x="1295443" y="1185808"/>
                <a:ext cx="305951" cy="26377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Прямоугольник 195"/>
              <p:cNvSpPr/>
              <p:nvPr/>
            </p:nvSpPr>
            <p:spPr>
              <a:xfrm>
                <a:off x="1325154" y="819801"/>
                <a:ext cx="128060" cy="1022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endParaRPr lang="ru-RU" sz="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Прямая со стрелкой 196"/>
              <p:cNvCxnSpPr>
                <a:stCxn id="196" idx="2"/>
                <a:endCxn id="192" idx="0"/>
              </p:cNvCxnSpPr>
              <p:nvPr/>
            </p:nvCxnSpPr>
            <p:spPr>
              <a:xfrm>
                <a:off x="1389184" y="922038"/>
                <a:ext cx="212210" cy="2022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 стрелкой 197"/>
              <p:cNvCxnSpPr>
                <a:stCxn id="196" idx="2"/>
                <a:endCxn id="188" idx="0"/>
              </p:cNvCxnSpPr>
              <p:nvPr/>
            </p:nvCxnSpPr>
            <p:spPr>
              <a:xfrm flipH="1">
                <a:off x="661228" y="922038"/>
                <a:ext cx="727956" cy="171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Прямоугольник 201"/>
              <p:cNvSpPr/>
              <p:nvPr/>
            </p:nvSpPr>
            <p:spPr>
              <a:xfrm>
                <a:off x="1073516" y="630320"/>
                <a:ext cx="631337" cy="745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3" name="Прямая со стрелкой 202"/>
              <p:cNvCxnSpPr>
                <a:stCxn id="202" idx="2"/>
                <a:endCxn id="196" idx="0"/>
              </p:cNvCxnSpPr>
              <p:nvPr/>
            </p:nvCxnSpPr>
            <p:spPr>
              <a:xfrm>
                <a:off x="1389185" y="704877"/>
                <a:ext cx="0" cy="11492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63" idx="2"/>
                <a:endCxn id="202" idx="0"/>
              </p:cNvCxnSpPr>
              <p:nvPr/>
            </p:nvCxnSpPr>
            <p:spPr>
              <a:xfrm>
                <a:off x="1156989" y="489200"/>
                <a:ext cx="232196" cy="14112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Группа 84"/>
            <p:cNvGrpSpPr/>
            <p:nvPr/>
          </p:nvGrpSpPr>
          <p:grpSpPr>
            <a:xfrm>
              <a:off x="1582390" y="124788"/>
              <a:ext cx="4754155" cy="2488772"/>
              <a:chOff x="1443361" y="657654"/>
              <a:chExt cx="4754155" cy="2488772"/>
            </a:xfrm>
          </p:grpSpPr>
          <p:sp>
            <p:nvSpPr>
              <p:cNvPr id="42" name="Прямоугольник 41"/>
              <p:cNvSpPr/>
              <p:nvPr/>
            </p:nvSpPr>
            <p:spPr>
              <a:xfrm>
                <a:off x="2943297" y="1406408"/>
                <a:ext cx="61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3725352" y="1406408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4147407" y="1407191"/>
                <a:ext cx="61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3218008" y="657654"/>
                <a:ext cx="1263650" cy="4672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конструкции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endPara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Прямая со стрелкой 45"/>
              <p:cNvCxnSpPr>
                <a:stCxn id="45" idx="2"/>
                <a:endCxn id="43" idx="0"/>
              </p:cNvCxnSpPr>
              <p:nvPr/>
            </p:nvCxnSpPr>
            <p:spPr>
              <a:xfrm>
                <a:off x="3849833" y="1124893"/>
                <a:ext cx="1519" cy="2815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/>
              <p:cNvCxnSpPr>
                <a:stCxn id="45" idx="2"/>
                <a:endCxn id="44" idx="0"/>
              </p:cNvCxnSpPr>
              <p:nvPr/>
            </p:nvCxnSpPr>
            <p:spPr>
              <a:xfrm>
                <a:off x="3849833" y="1124893"/>
                <a:ext cx="603574" cy="2822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 стрелкой 47"/>
              <p:cNvCxnSpPr>
                <a:stCxn id="45" idx="2"/>
                <a:endCxn id="42" idx="0"/>
              </p:cNvCxnSpPr>
              <p:nvPr/>
            </p:nvCxnSpPr>
            <p:spPr>
              <a:xfrm flipH="1">
                <a:off x="3249297" y="1124893"/>
                <a:ext cx="600536" cy="2815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2328576" y="1956091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Прямая со стрелкой 65"/>
              <p:cNvCxnSpPr>
                <a:stCxn id="42" idx="2"/>
                <a:endCxn id="83" idx="0"/>
              </p:cNvCxnSpPr>
              <p:nvPr/>
            </p:nvCxnSpPr>
            <p:spPr>
              <a:xfrm>
                <a:off x="3249297" y="1658203"/>
                <a:ext cx="0" cy="289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 стрелкой 67"/>
              <p:cNvCxnSpPr>
                <a:stCxn id="42" idx="2"/>
                <a:endCxn id="63" idx="0"/>
              </p:cNvCxnSpPr>
              <p:nvPr/>
            </p:nvCxnSpPr>
            <p:spPr>
              <a:xfrm flipH="1">
                <a:off x="2508576" y="1658203"/>
                <a:ext cx="740721" cy="2978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Прямоугольник 82"/>
              <p:cNvSpPr/>
              <p:nvPr/>
            </p:nvSpPr>
            <p:spPr>
              <a:xfrm>
                <a:off x="3069297" y="1947953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i="1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Прямоугольник 90"/>
              <p:cNvSpPr/>
              <p:nvPr/>
            </p:nvSpPr>
            <p:spPr>
              <a:xfrm>
                <a:off x="5145461" y="193971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Прямая со стрелкой 91"/>
              <p:cNvCxnSpPr>
                <a:stCxn id="44" idx="2"/>
                <a:endCxn id="94" idx="0"/>
              </p:cNvCxnSpPr>
              <p:nvPr/>
            </p:nvCxnSpPr>
            <p:spPr>
              <a:xfrm>
                <a:off x="4453407" y="1658986"/>
                <a:ext cx="0" cy="2807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 стрелкой 92"/>
              <p:cNvCxnSpPr>
                <a:stCxn id="44" idx="2"/>
                <a:endCxn id="91" idx="0"/>
              </p:cNvCxnSpPr>
              <p:nvPr/>
            </p:nvCxnSpPr>
            <p:spPr>
              <a:xfrm>
                <a:off x="4453407" y="1658986"/>
                <a:ext cx="872054" cy="2807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Прямоугольник 93"/>
              <p:cNvSpPr/>
              <p:nvPr/>
            </p:nvSpPr>
            <p:spPr>
              <a:xfrm>
                <a:off x="4273407" y="193971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Прямоугольник 100"/>
              <p:cNvSpPr/>
              <p:nvPr/>
            </p:nvSpPr>
            <p:spPr>
              <a:xfrm>
                <a:off x="4947461" y="2489388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Прямая со стрелкой 101"/>
              <p:cNvCxnSpPr>
                <a:stCxn id="91" idx="2"/>
                <a:endCxn id="108" idx="0"/>
              </p:cNvCxnSpPr>
              <p:nvPr/>
            </p:nvCxnSpPr>
            <p:spPr>
              <a:xfrm>
                <a:off x="5325461" y="2191513"/>
                <a:ext cx="692055" cy="297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>
                <a:stCxn id="91" idx="2"/>
                <a:endCxn id="101" idx="0"/>
              </p:cNvCxnSpPr>
              <p:nvPr/>
            </p:nvCxnSpPr>
            <p:spPr>
              <a:xfrm>
                <a:off x="5325461" y="2191513"/>
                <a:ext cx="0" cy="297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угольник 107"/>
              <p:cNvSpPr/>
              <p:nvPr/>
            </p:nvSpPr>
            <p:spPr>
              <a:xfrm>
                <a:off x="5837516" y="248938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1443361" y="2494301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Прямая со стрелкой 109"/>
              <p:cNvCxnSpPr>
                <a:stCxn id="63" idx="2"/>
                <a:endCxn id="112" idx="0"/>
              </p:cNvCxnSpPr>
              <p:nvPr/>
            </p:nvCxnSpPr>
            <p:spPr>
              <a:xfrm>
                <a:off x="2508576" y="2207886"/>
                <a:ext cx="0" cy="2871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63" idx="2"/>
                <a:endCxn id="109" idx="0"/>
              </p:cNvCxnSpPr>
              <p:nvPr/>
            </p:nvCxnSpPr>
            <p:spPr>
              <a:xfrm flipH="1">
                <a:off x="1821361" y="2207886"/>
                <a:ext cx="687215" cy="2864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Прямоугольник 111"/>
              <p:cNvSpPr/>
              <p:nvPr/>
            </p:nvSpPr>
            <p:spPr>
              <a:xfrm>
                <a:off x="2328576" y="2495084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Прямоугольник 113"/>
              <p:cNvSpPr/>
              <p:nvPr/>
            </p:nvSpPr>
            <p:spPr>
              <a:xfrm>
                <a:off x="2280192" y="2894631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5" name="Прямая со стрелкой 114"/>
              <p:cNvCxnSpPr>
                <a:endCxn id="117" idx="0"/>
              </p:cNvCxnSpPr>
              <p:nvPr/>
            </p:nvCxnSpPr>
            <p:spPr>
              <a:xfrm>
                <a:off x="3246576" y="2199748"/>
                <a:ext cx="0" cy="289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83" idx="2"/>
                <a:endCxn id="114" idx="0"/>
              </p:cNvCxnSpPr>
              <p:nvPr/>
            </p:nvCxnSpPr>
            <p:spPr>
              <a:xfrm flipH="1">
                <a:off x="2658192" y="2199748"/>
                <a:ext cx="591105" cy="6948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3066576" y="248949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i="1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Прямоугольник 121"/>
              <p:cNvSpPr/>
              <p:nvPr/>
            </p:nvSpPr>
            <p:spPr>
              <a:xfrm>
                <a:off x="3495023" y="2894631"/>
                <a:ext cx="756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Операнд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Прямая со стрелкой 122"/>
              <p:cNvCxnSpPr>
                <a:stCxn id="94" idx="2"/>
                <a:endCxn id="125" idx="0"/>
              </p:cNvCxnSpPr>
              <p:nvPr/>
            </p:nvCxnSpPr>
            <p:spPr>
              <a:xfrm>
                <a:off x="4453407" y="2191513"/>
                <a:ext cx="0" cy="297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 стрелкой 123"/>
              <p:cNvCxnSpPr>
                <a:stCxn id="94" idx="2"/>
                <a:endCxn id="122" idx="0"/>
              </p:cNvCxnSpPr>
              <p:nvPr/>
            </p:nvCxnSpPr>
            <p:spPr>
              <a:xfrm flipH="1">
                <a:off x="3873023" y="2191513"/>
                <a:ext cx="580384" cy="7031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Прямоугольник 124"/>
              <p:cNvSpPr/>
              <p:nvPr/>
            </p:nvSpPr>
            <p:spPr>
              <a:xfrm>
                <a:off x="4281407" y="2489498"/>
                <a:ext cx="360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Левая фигурная скобка 85"/>
            <p:cNvSpPr/>
            <p:nvPr/>
          </p:nvSpPr>
          <p:spPr>
            <a:xfrm>
              <a:off x="2992326" y="124788"/>
              <a:ext cx="180000" cy="466084"/>
            </a:xfrm>
            <a:prstGeom prst="leftBrace">
              <a:avLst>
                <a:gd name="adj1" fmla="val 36555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Прямая соединительная линия 87"/>
            <p:cNvCxnSpPr>
              <a:stCxn id="4" idx="0"/>
            </p:cNvCxnSpPr>
            <p:nvPr/>
          </p:nvCxnSpPr>
          <p:spPr>
            <a:xfrm flipV="1">
              <a:off x="1608137" y="355600"/>
              <a:ext cx="1319213" cy="737874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2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763185" y="573191"/>
            <a:ext cx="4012052" cy="2114809"/>
            <a:chOff x="1334560" y="4583216"/>
            <a:chExt cx="4012052" cy="2114809"/>
          </a:xfrm>
        </p:grpSpPr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1766560" y="4871363"/>
              <a:ext cx="994032" cy="27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Прямоугольник 153"/>
            <p:cNvSpPr/>
            <p:nvPr/>
          </p:nvSpPr>
          <p:spPr>
            <a:xfrm>
              <a:off x="2629072" y="5871669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Прямая со стрелкой 156"/>
            <p:cNvCxnSpPr>
              <a:stCxn id="150" idx="2"/>
              <a:endCxn id="154" idx="0"/>
            </p:cNvCxnSpPr>
            <p:nvPr/>
          </p:nvCxnSpPr>
          <p:spPr>
            <a:xfrm flipH="1">
              <a:off x="2755072" y="5533560"/>
              <a:ext cx="3415" cy="338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  <a:endCxn id="150" idx="0"/>
            </p:cNvCxnSpPr>
            <p:nvPr/>
          </p:nvCxnSpPr>
          <p:spPr>
            <a:xfrm flipH="1">
              <a:off x="2758487" y="4871363"/>
              <a:ext cx="2105" cy="374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Прямоугольник 163"/>
            <p:cNvSpPr/>
            <p:nvPr/>
          </p:nvSpPr>
          <p:spPr>
            <a:xfrm>
              <a:off x="3007072" y="5870886"/>
              <a:ext cx="61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3789127" y="5870885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4181845" y="5871668"/>
              <a:ext cx="6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Прямая со стрелкой 166"/>
            <p:cNvCxnSpPr>
              <a:stCxn id="160" idx="2"/>
              <a:endCxn id="164" idx="0"/>
            </p:cNvCxnSpPr>
            <p:nvPr/>
          </p:nvCxnSpPr>
          <p:spPr>
            <a:xfrm flipH="1">
              <a:off x="3313072" y="5515811"/>
              <a:ext cx="602198" cy="35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160" idx="2"/>
              <a:endCxn id="165" idx="0"/>
            </p:cNvCxnSpPr>
            <p:nvPr/>
          </p:nvCxnSpPr>
          <p:spPr>
            <a:xfrm flipH="1">
              <a:off x="3915127" y="5515811"/>
              <a:ext cx="143" cy="355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60" idx="2"/>
              <a:endCxn id="166" idx="0"/>
            </p:cNvCxnSpPr>
            <p:nvPr/>
          </p:nvCxnSpPr>
          <p:spPr>
            <a:xfrm>
              <a:off x="3915270" y="5515811"/>
              <a:ext cx="590575" cy="355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1423745" y="5871669"/>
              <a:ext cx="68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 flipH="1">
              <a:off x="1765745" y="5645077"/>
              <a:ext cx="815" cy="226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2760592" y="4871363"/>
              <a:ext cx="1154678" cy="27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Прямоугольник 147"/>
            <p:cNvSpPr/>
            <p:nvPr/>
          </p:nvSpPr>
          <p:spPr>
            <a:xfrm>
              <a:off x="1334560" y="5141487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2326487" y="5245413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238592" y="4583216"/>
              <a:ext cx="104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3483270" y="5141487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284330" y="6445447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Операнд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>
              <a:stCxn id="164" idx="2"/>
              <a:endCxn id="38" idx="0"/>
            </p:cNvCxnSpPr>
            <p:nvPr/>
          </p:nvCxnSpPr>
          <p:spPr>
            <a:xfrm flipH="1">
              <a:off x="3311445" y="6159033"/>
              <a:ext cx="1627" cy="2871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64" idx="2"/>
              <a:endCxn id="35" idx="0"/>
            </p:cNvCxnSpPr>
            <p:nvPr/>
          </p:nvCxnSpPr>
          <p:spPr>
            <a:xfrm flipH="1">
              <a:off x="2662330" y="6159033"/>
              <a:ext cx="650742" cy="286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>
              <a:off x="3131445" y="6446230"/>
              <a:ext cx="360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129972" y="6444664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Операнд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Прямая со стрелкой 41"/>
            <p:cNvCxnSpPr>
              <a:stCxn id="166" idx="2"/>
              <a:endCxn id="44" idx="0"/>
            </p:cNvCxnSpPr>
            <p:nvPr/>
          </p:nvCxnSpPr>
          <p:spPr>
            <a:xfrm>
              <a:off x="4505845" y="6159815"/>
              <a:ext cx="660767" cy="285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166" idx="2"/>
              <a:endCxn id="41" idx="0"/>
            </p:cNvCxnSpPr>
            <p:nvPr/>
          </p:nvCxnSpPr>
          <p:spPr>
            <a:xfrm>
              <a:off x="4505845" y="6159815"/>
              <a:ext cx="2127" cy="284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Прямоугольник 43"/>
            <p:cNvSpPr/>
            <p:nvPr/>
          </p:nvSpPr>
          <p:spPr>
            <a:xfrm>
              <a:off x="4986612" y="6445447"/>
              <a:ext cx="360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17877" y="79111"/>
            <a:ext cx="5011804" cy="4016323"/>
            <a:chOff x="1624497" y="5673777"/>
            <a:chExt cx="5011804" cy="4016323"/>
          </a:xfrm>
        </p:grpSpPr>
        <p:sp>
          <p:nvSpPr>
            <p:cNvPr id="103" name="Прямоугольник 102"/>
            <p:cNvSpPr/>
            <p:nvPr/>
          </p:nvSpPr>
          <p:spPr>
            <a:xfrm>
              <a:off x="1624497" y="5673777"/>
              <a:ext cx="5011804" cy="401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714330" y="5730614"/>
              <a:ext cx="4833658" cy="3849011"/>
              <a:chOff x="670974" y="2999206"/>
              <a:chExt cx="4833658" cy="3849011"/>
            </a:xfrm>
          </p:grpSpPr>
          <p:sp>
            <p:nvSpPr>
              <p:cNvPr id="67" name="Прямоугольник 66"/>
              <p:cNvSpPr/>
              <p:nvPr/>
            </p:nvSpPr>
            <p:spPr>
              <a:xfrm>
                <a:off x="2246859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104880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2210860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2556948" y="6577793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Прямая со стрелкой 72"/>
              <p:cNvCxnSpPr>
                <a:stCxn id="67" idx="2"/>
                <a:endCxn id="68" idx="0"/>
              </p:cNvCxnSpPr>
              <p:nvPr/>
            </p:nvCxnSpPr>
            <p:spPr>
              <a:xfrm flipH="1">
                <a:off x="1480802" y="5541398"/>
                <a:ext cx="1198057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/>
              <p:cNvCxnSpPr>
                <a:stCxn id="67" idx="2"/>
                <a:endCxn id="69" idx="0"/>
              </p:cNvCxnSpPr>
              <p:nvPr/>
            </p:nvCxnSpPr>
            <p:spPr>
              <a:xfrm>
                <a:off x="2678859" y="5541398"/>
                <a:ext cx="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69" idx="2"/>
                <a:endCxn id="72" idx="0"/>
              </p:cNvCxnSpPr>
              <p:nvPr/>
            </p:nvCxnSpPr>
            <p:spPr>
              <a:xfrm>
                <a:off x="2678860" y="6221969"/>
                <a:ext cx="4088" cy="3558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Прямоугольник 78"/>
              <p:cNvSpPr/>
              <p:nvPr/>
            </p:nvSpPr>
            <p:spPr>
              <a:xfrm>
                <a:off x="168082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2462859" y="3908685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Прямая со стрелкой 80"/>
              <p:cNvCxnSpPr>
                <a:stCxn id="80" idx="2"/>
                <a:endCxn id="79" idx="0"/>
              </p:cNvCxnSpPr>
              <p:nvPr/>
            </p:nvCxnSpPr>
            <p:spPr>
              <a:xfrm flipH="1">
                <a:off x="2112824" y="4232685"/>
                <a:ext cx="566035" cy="35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80" idx="2"/>
                <a:endCxn id="67" idx="0"/>
              </p:cNvCxnSpPr>
              <p:nvPr/>
            </p:nvCxnSpPr>
            <p:spPr>
              <a:xfrm>
                <a:off x="2678859" y="4232685"/>
                <a:ext cx="0" cy="8051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1046162" y="5145529"/>
                <a:ext cx="1116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UserCod</a:t>
                </a:r>
                <a:r>
                  <a:rPr lang="ru-RU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670974" y="4587622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1388162" y="3915044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Прямая со стрелкой 111"/>
              <p:cNvCxnSpPr>
                <a:stCxn id="111" idx="2"/>
                <a:endCxn id="110" idx="0"/>
              </p:cNvCxnSpPr>
              <p:nvPr/>
            </p:nvCxnSpPr>
            <p:spPr>
              <a:xfrm flipH="1">
                <a:off x="1102974" y="4239044"/>
                <a:ext cx="501188" cy="348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 стрелкой 112"/>
              <p:cNvCxnSpPr>
                <a:stCxn id="111" idx="2"/>
                <a:endCxn id="99" idx="0"/>
              </p:cNvCxnSpPr>
              <p:nvPr/>
            </p:nvCxnSpPr>
            <p:spPr>
              <a:xfrm>
                <a:off x="1604162" y="4239044"/>
                <a:ext cx="0" cy="90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3333262" y="5897969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Прямоугольник 117"/>
              <p:cNvSpPr/>
              <p:nvPr/>
            </p:nvSpPr>
            <p:spPr>
              <a:xfrm>
                <a:off x="4399793" y="589796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435793" y="6560070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Прямая со стрелкой 124"/>
              <p:cNvCxnSpPr>
                <a:stCxn id="118" idx="2"/>
                <a:endCxn id="120" idx="0"/>
              </p:cNvCxnSpPr>
              <p:nvPr/>
            </p:nvCxnSpPr>
            <p:spPr>
              <a:xfrm>
                <a:off x="4867793" y="6221969"/>
                <a:ext cx="0" cy="338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Прямоугольник 126"/>
              <p:cNvSpPr/>
              <p:nvPr/>
            </p:nvSpPr>
            <p:spPr>
              <a:xfrm>
                <a:off x="275925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Прямоугольник 127"/>
              <p:cNvSpPr/>
              <p:nvPr/>
            </p:nvSpPr>
            <p:spPr>
              <a:xfrm>
                <a:off x="3552796" y="3904787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Прямая со стрелкой 128"/>
              <p:cNvCxnSpPr>
                <a:stCxn id="128" idx="2"/>
                <a:endCxn id="127" idx="0"/>
              </p:cNvCxnSpPr>
              <p:nvPr/>
            </p:nvCxnSpPr>
            <p:spPr>
              <a:xfrm flipH="1">
                <a:off x="3191254" y="4228787"/>
                <a:ext cx="577542" cy="35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Прямоугольник 131"/>
              <p:cNvSpPr/>
              <p:nvPr/>
            </p:nvSpPr>
            <p:spPr>
              <a:xfrm>
                <a:off x="4604632" y="3809363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Прямоугольник 132"/>
              <p:cNvSpPr/>
              <p:nvPr/>
            </p:nvSpPr>
            <p:spPr>
              <a:xfrm>
                <a:off x="3874280" y="4609652"/>
                <a:ext cx="468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4568632" y="460350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>
                <a:off x="4280347" y="5163706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Прямая со стрелкой 135"/>
              <p:cNvCxnSpPr>
                <a:stCxn id="132" idx="2"/>
                <a:endCxn id="133" idx="0"/>
              </p:cNvCxnSpPr>
              <p:nvPr/>
            </p:nvCxnSpPr>
            <p:spPr>
              <a:xfrm flipH="1">
                <a:off x="4108280" y="4312953"/>
                <a:ext cx="928352" cy="2966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 стрелкой 136"/>
              <p:cNvCxnSpPr>
                <a:stCxn id="134" idx="2"/>
                <a:endCxn id="135" idx="0"/>
              </p:cNvCxnSpPr>
              <p:nvPr/>
            </p:nvCxnSpPr>
            <p:spPr>
              <a:xfrm flipH="1">
                <a:off x="4406347" y="4927509"/>
                <a:ext cx="630285" cy="2361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Прямоугольник 142"/>
              <p:cNvSpPr/>
              <p:nvPr/>
            </p:nvSpPr>
            <p:spPr>
              <a:xfrm>
                <a:off x="4823746" y="5167870"/>
                <a:ext cx="43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Прямая со стрелкой 143"/>
              <p:cNvCxnSpPr>
                <a:stCxn id="132" idx="2"/>
                <a:endCxn id="134" idx="0"/>
              </p:cNvCxnSpPr>
              <p:nvPr/>
            </p:nvCxnSpPr>
            <p:spPr>
              <a:xfrm>
                <a:off x="5036632" y="4312953"/>
                <a:ext cx="0" cy="290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Прямоугольник 144"/>
              <p:cNvSpPr/>
              <p:nvPr/>
            </p:nvSpPr>
            <p:spPr>
              <a:xfrm>
                <a:off x="2364754" y="2999206"/>
                <a:ext cx="1609941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Модифицированное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i="1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sz="1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Прямая со стрелкой 146"/>
              <p:cNvCxnSpPr>
                <a:stCxn id="145" idx="2"/>
                <a:endCxn id="111" idx="0"/>
              </p:cNvCxnSpPr>
              <p:nvPr/>
            </p:nvCxnSpPr>
            <p:spPr>
              <a:xfrm flipH="1">
                <a:off x="1604162" y="3502796"/>
                <a:ext cx="1565563" cy="4122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>
                <a:stCxn id="145" idx="2"/>
                <a:endCxn id="132" idx="0"/>
              </p:cNvCxnSpPr>
              <p:nvPr/>
            </p:nvCxnSpPr>
            <p:spPr>
              <a:xfrm>
                <a:off x="3169725" y="3502796"/>
                <a:ext cx="1866907" cy="30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 стрелкой 137"/>
              <p:cNvCxnSpPr>
                <a:stCxn id="134" idx="2"/>
                <a:endCxn id="143" idx="0"/>
              </p:cNvCxnSpPr>
              <p:nvPr/>
            </p:nvCxnSpPr>
            <p:spPr>
              <a:xfrm>
                <a:off x="5036632" y="4927509"/>
                <a:ext cx="3114" cy="240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Прямоугольник 290"/>
              <p:cNvSpPr/>
              <p:nvPr/>
            </p:nvSpPr>
            <p:spPr>
              <a:xfrm>
                <a:off x="3333262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Прямая со стрелкой 129"/>
              <p:cNvCxnSpPr>
                <a:stCxn id="128" idx="2"/>
                <a:endCxn id="291" idx="0"/>
              </p:cNvCxnSpPr>
              <p:nvPr/>
            </p:nvCxnSpPr>
            <p:spPr>
              <a:xfrm flipH="1">
                <a:off x="3765262" y="4228787"/>
                <a:ext cx="3534" cy="809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291" idx="2"/>
                <a:endCxn id="117" idx="0"/>
              </p:cNvCxnSpPr>
              <p:nvPr/>
            </p:nvCxnSpPr>
            <p:spPr>
              <a:xfrm>
                <a:off x="3765262" y="5541398"/>
                <a:ext cx="0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291" idx="2"/>
                <a:endCxn id="118" idx="0"/>
              </p:cNvCxnSpPr>
              <p:nvPr/>
            </p:nvCxnSpPr>
            <p:spPr>
              <a:xfrm>
                <a:off x="3765262" y="5541398"/>
                <a:ext cx="1102531" cy="356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stCxn id="145" idx="2"/>
                <a:endCxn id="80" idx="0"/>
              </p:cNvCxnSpPr>
              <p:nvPr/>
            </p:nvCxnSpPr>
            <p:spPr>
              <a:xfrm flipH="1">
                <a:off x="2678859" y="3502796"/>
                <a:ext cx="490866" cy="4058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45" idx="2"/>
                <a:endCxn id="128" idx="0"/>
              </p:cNvCxnSpPr>
              <p:nvPr/>
            </p:nvCxnSpPr>
            <p:spPr>
              <a:xfrm>
                <a:off x="3169725" y="3502796"/>
                <a:ext cx="599071" cy="401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Группа 29"/>
          <p:cNvGrpSpPr/>
          <p:nvPr/>
        </p:nvGrpSpPr>
        <p:grpSpPr>
          <a:xfrm>
            <a:off x="114244" y="72761"/>
            <a:ext cx="987066" cy="712222"/>
            <a:chOff x="379099" y="124788"/>
            <a:chExt cx="987066" cy="712222"/>
          </a:xfrm>
        </p:grpSpPr>
        <p:cxnSp>
          <p:nvCxnSpPr>
            <p:cNvPr id="248" name="Прямая со стрелкой 247"/>
            <p:cNvCxnSpPr>
              <a:stCxn id="247" idx="2"/>
              <a:endCxn id="237" idx="0"/>
            </p:cNvCxnSpPr>
            <p:nvPr/>
          </p:nvCxnSpPr>
          <p:spPr>
            <a:xfrm>
              <a:off x="628145" y="324437"/>
              <a:ext cx="133719" cy="1060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Прямоугольник 235"/>
            <p:cNvSpPr/>
            <p:nvPr/>
          </p:nvSpPr>
          <p:spPr>
            <a:xfrm>
              <a:off x="379099" y="436488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69773" y="430457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 …, </a:t>
              </a:r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396326" y="775455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89634" y="775454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66097" y="634841"/>
              <a:ext cx="288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1" name="Прямая со стрелкой 240"/>
            <p:cNvCxnSpPr>
              <a:stCxn id="240" idx="2"/>
              <a:endCxn id="238" idx="0"/>
            </p:cNvCxnSpPr>
            <p:nvPr/>
          </p:nvCxnSpPr>
          <p:spPr>
            <a:xfrm flipH="1">
              <a:off x="460356" y="696396"/>
              <a:ext cx="149741" cy="7905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 стрелкой 241"/>
            <p:cNvCxnSpPr>
              <a:stCxn id="240" idx="2"/>
              <a:endCxn id="239" idx="0"/>
            </p:cNvCxnSpPr>
            <p:nvPr/>
          </p:nvCxnSpPr>
          <p:spPr>
            <a:xfrm>
              <a:off x="610097" y="696396"/>
              <a:ext cx="143567" cy="79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242"/>
            <p:cNvSpPr/>
            <p:nvPr/>
          </p:nvSpPr>
          <p:spPr>
            <a:xfrm>
              <a:off x="1025955" y="426404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919162" y="262882"/>
              <a:ext cx="360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</a:t>
              </a:r>
              <a:endParaRPr lang="ru-RU" sz="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Прямая со стрелкой 244"/>
            <p:cNvCxnSpPr>
              <a:stCxn id="244" idx="2"/>
              <a:endCxn id="243" idx="0"/>
            </p:cNvCxnSpPr>
            <p:nvPr/>
          </p:nvCxnSpPr>
          <p:spPr>
            <a:xfrm flipH="1">
              <a:off x="1099133" y="324437"/>
              <a:ext cx="29" cy="1019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/>
            <p:cNvCxnSpPr>
              <a:stCxn id="247" idx="2"/>
              <a:endCxn id="236" idx="0"/>
            </p:cNvCxnSpPr>
            <p:nvPr/>
          </p:nvCxnSpPr>
          <p:spPr>
            <a:xfrm flipH="1">
              <a:off x="443129" y="324437"/>
              <a:ext cx="185016" cy="1120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Прямоугольник 246"/>
            <p:cNvSpPr/>
            <p:nvPr/>
          </p:nvSpPr>
          <p:spPr>
            <a:xfrm>
              <a:off x="436054" y="262882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834880" y="124788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Прямая со стрелкой 249"/>
            <p:cNvCxnSpPr>
              <a:stCxn id="249" idx="2"/>
              <a:endCxn id="244" idx="0"/>
            </p:cNvCxnSpPr>
            <p:nvPr/>
          </p:nvCxnSpPr>
          <p:spPr>
            <a:xfrm>
              <a:off x="908058" y="186343"/>
              <a:ext cx="191104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 стрелкой 250"/>
            <p:cNvCxnSpPr>
              <a:stCxn id="243" idx="2"/>
              <a:endCxn id="240" idx="0"/>
            </p:cNvCxnSpPr>
            <p:nvPr/>
          </p:nvCxnSpPr>
          <p:spPr>
            <a:xfrm flipH="1">
              <a:off x="610097" y="487959"/>
              <a:ext cx="489036" cy="1468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 стрелкой 251"/>
            <p:cNvCxnSpPr>
              <a:stCxn id="249" idx="2"/>
              <a:endCxn id="247" idx="0"/>
            </p:cNvCxnSpPr>
            <p:nvPr/>
          </p:nvCxnSpPr>
          <p:spPr>
            <a:xfrm flipH="1">
              <a:off x="628145" y="186343"/>
              <a:ext cx="279913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Прямоугольник 257"/>
            <p:cNvSpPr/>
            <p:nvPr/>
          </p:nvSpPr>
          <p:spPr>
            <a:xfrm>
              <a:off x="835627" y="604064"/>
              <a:ext cx="530538" cy="123111"/>
            </a:xfrm>
            <a:prstGeom prst="rect">
              <a:avLst/>
            </a:prstGeom>
            <a:solidFill>
              <a:srgbClr val="F4B183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Модифицированное</a:t>
              </a:r>
              <a:b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(</a:t>
              </a:r>
              <a:r>
                <a:rPr 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B')</a:t>
              </a:r>
            </a:p>
          </p:txBody>
        </p:sp>
        <p:cxnSp>
          <p:nvCxnSpPr>
            <p:cNvPr id="267" name="Прямая со стрелкой 266"/>
            <p:cNvCxnSpPr>
              <a:stCxn id="243" idx="2"/>
            </p:cNvCxnSpPr>
            <p:nvPr/>
          </p:nvCxnSpPr>
          <p:spPr>
            <a:xfrm>
              <a:off x="1099133" y="487959"/>
              <a:ext cx="0" cy="1147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Левая фигурная скобка 201"/>
          <p:cNvSpPr/>
          <p:nvPr/>
        </p:nvSpPr>
        <p:spPr>
          <a:xfrm>
            <a:off x="1162731" y="72761"/>
            <a:ext cx="115770" cy="4026799"/>
          </a:xfrm>
          <a:prstGeom prst="leftBrace">
            <a:avLst>
              <a:gd name="adj1" fmla="val 36555"/>
              <a:gd name="adj2" fmla="val 1355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690985" y="573396"/>
            <a:ext cx="5054760" cy="3589600"/>
            <a:chOff x="1529185" y="573396"/>
            <a:chExt cx="5054760" cy="3589600"/>
          </a:xfrm>
        </p:grpSpPr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2195185" y="861543"/>
              <a:ext cx="1012032" cy="26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</p:cNvCxnSpPr>
            <p:nvPr/>
          </p:nvCxnSpPr>
          <p:spPr>
            <a:xfrm flipH="1">
              <a:off x="3202352" y="861543"/>
              <a:ext cx="0" cy="373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1529185" y="2270193"/>
              <a:ext cx="133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PrologueBody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>
              <a:off x="2195185" y="1635052"/>
              <a:ext cx="0" cy="635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3207217" y="861543"/>
              <a:ext cx="2044728" cy="26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Прямоугольник 147"/>
            <p:cNvSpPr/>
            <p:nvPr/>
          </p:nvSpPr>
          <p:spPr>
            <a:xfrm>
              <a:off x="1763185" y="1131462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667217" y="573396"/>
              <a:ext cx="1080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4819945" y="1131462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745672" y="1232085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623760" y="1910677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563733" y="1913708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091760" y="1911909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...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31"/>
            <p:cNvCxnSpPr>
              <a:stCxn id="28" idx="2"/>
              <a:endCxn id="29" idx="0"/>
            </p:cNvCxnSpPr>
            <p:nvPr/>
          </p:nvCxnSpPr>
          <p:spPr>
            <a:xfrm flipH="1">
              <a:off x="2749760" y="1556085"/>
              <a:ext cx="463912" cy="354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8" idx="2"/>
              <a:endCxn id="31" idx="0"/>
            </p:cNvCxnSpPr>
            <p:nvPr/>
          </p:nvCxnSpPr>
          <p:spPr>
            <a:xfrm>
              <a:off x="3213672" y="1556085"/>
              <a:ext cx="0" cy="35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2"/>
              <a:endCxn id="30" idx="0"/>
            </p:cNvCxnSpPr>
            <p:nvPr/>
          </p:nvCxnSpPr>
          <p:spPr>
            <a:xfrm>
              <a:off x="3213672" y="1556085"/>
              <a:ext cx="476061" cy="357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3952261" y="1758002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5683945" y="1748348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Прямая со стрелкой 44"/>
            <p:cNvCxnSpPr>
              <a:stCxn id="160" idx="2"/>
              <a:endCxn id="39" idx="0"/>
            </p:cNvCxnSpPr>
            <p:nvPr/>
          </p:nvCxnSpPr>
          <p:spPr>
            <a:xfrm flipH="1">
              <a:off x="4384261" y="1505786"/>
              <a:ext cx="867684" cy="252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160" idx="2"/>
              <a:endCxn id="40" idx="0"/>
            </p:cNvCxnSpPr>
            <p:nvPr/>
          </p:nvCxnSpPr>
          <p:spPr>
            <a:xfrm>
              <a:off x="5251945" y="1505786"/>
              <a:ext cx="864000" cy="242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39" idx="2"/>
              <a:endCxn id="48" idx="0"/>
            </p:cNvCxnSpPr>
            <p:nvPr/>
          </p:nvCxnSpPr>
          <p:spPr>
            <a:xfrm flipH="1">
              <a:off x="4383140" y="2261592"/>
              <a:ext cx="1121" cy="971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Прямоугольник 47"/>
            <p:cNvSpPr/>
            <p:nvPr/>
          </p:nvSpPr>
          <p:spPr>
            <a:xfrm>
              <a:off x="3915140" y="3232640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3915140" y="3911201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4594379" y="3911200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Прямая со стрелкой 51"/>
            <p:cNvCxnSpPr>
              <a:stCxn id="48" idx="2"/>
              <a:endCxn id="49" idx="0"/>
            </p:cNvCxnSpPr>
            <p:nvPr/>
          </p:nvCxnSpPr>
          <p:spPr>
            <a:xfrm flipH="1">
              <a:off x="4041140" y="3556640"/>
              <a:ext cx="342000" cy="354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48" idx="2"/>
              <a:endCxn id="50" idx="0"/>
            </p:cNvCxnSpPr>
            <p:nvPr/>
          </p:nvCxnSpPr>
          <p:spPr>
            <a:xfrm>
              <a:off x="4383140" y="3556640"/>
              <a:ext cx="337239" cy="354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2743294" y="2651343"/>
              <a:ext cx="15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CreateLocalCopy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55"/>
            <p:cNvCxnSpPr>
              <a:stCxn id="39" idx="2"/>
              <a:endCxn id="55" idx="0"/>
            </p:cNvCxnSpPr>
            <p:nvPr/>
          </p:nvCxnSpPr>
          <p:spPr>
            <a:xfrm flipH="1">
              <a:off x="3517294" y="2261592"/>
              <a:ext cx="866967" cy="389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0" idx="2"/>
              <a:endCxn id="59" idx="0"/>
            </p:cNvCxnSpPr>
            <p:nvPr/>
          </p:nvCxnSpPr>
          <p:spPr>
            <a:xfrm>
              <a:off x="6115945" y="2251938"/>
              <a:ext cx="0" cy="980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5647945" y="3232640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5647945" y="3911201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6327184" y="3911200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Прямая со стрелкой 62"/>
            <p:cNvCxnSpPr>
              <a:stCxn id="59" idx="2"/>
              <a:endCxn id="60" idx="0"/>
            </p:cNvCxnSpPr>
            <p:nvPr/>
          </p:nvCxnSpPr>
          <p:spPr>
            <a:xfrm flipH="1">
              <a:off x="5773945" y="3556640"/>
              <a:ext cx="342000" cy="354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59" idx="2"/>
              <a:endCxn id="62" idx="0"/>
            </p:cNvCxnSpPr>
            <p:nvPr/>
          </p:nvCxnSpPr>
          <p:spPr>
            <a:xfrm>
              <a:off x="6115945" y="3556640"/>
              <a:ext cx="337239" cy="354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40" idx="2"/>
              <a:endCxn id="72" idx="0"/>
            </p:cNvCxnSpPr>
            <p:nvPr/>
          </p:nvCxnSpPr>
          <p:spPr>
            <a:xfrm flipH="1">
              <a:off x="5248978" y="2251938"/>
              <a:ext cx="866967" cy="399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 71"/>
            <p:cNvSpPr/>
            <p:nvPr/>
          </p:nvSpPr>
          <p:spPr>
            <a:xfrm>
              <a:off x="4474978" y="2651343"/>
              <a:ext cx="15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CreateLocalCopy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8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1298099" y="637843"/>
            <a:ext cx="5162810" cy="3864464"/>
            <a:chOff x="1298099" y="637843"/>
            <a:chExt cx="5162810" cy="3864464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3189335" y="2951790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991278" y="3697651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cap="small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3153336" y="3697651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Прямая со стрелкой 66"/>
            <p:cNvCxnSpPr>
              <a:stCxn id="44" idx="2"/>
              <a:endCxn id="51" idx="0"/>
            </p:cNvCxnSpPr>
            <p:nvPr/>
          </p:nvCxnSpPr>
          <p:spPr>
            <a:xfrm flipH="1">
              <a:off x="2423278" y="3455380"/>
              <a:ext cx="1198057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44" idx="2"/>
              <a:endCxn id="53" idx="0"/>
            </p:cNvCxnSpPr>
            <p:nvPr/>
          </p:nvCxnSpPr>
          <p:spPr>
            <a:xfrm>
              <a:off x="3621335" y="3455380"/>
              <a:ext cx="1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Прямоугольник 69"/>
            <p:cNvSpPr/>
            <p:nvPr/>
          </p:nvSpPr>
          <p:spPr>
            <a:xfrm>
              <a:off x="2623300" y="2502767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405335" y="1898867"/>
              <a:ext cx="432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Прямая со стрелкой 72"/>
            <p:cNvCxnSpPr>
              <a:stCxn id="71" idx="2"/>
              <a:endCxn id="70" idx="0"/>
            </p:cNvCxnSpPr>
            <p:nvPr/>
          </p:nvCxnSpPr>
          <p:spPr>
            <a:xfrm flipH="1">
              <a:off x="3055300" y="2222867"/>
              <a:ext cx="566035" cy="279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71" idx="2"/>
              <a:endCxn id="44" idx="0"/>
            </p:cNvCxnSpPr>
            <p:nvPr/>
          </p:nvCxnSpPr>
          <p:spPr>
            <a:xfrm>
              <a:off x="3621335" y="2222867"/>
              <a:ext cx="0" cy="728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Прямоугольник 74"/>
            <p:cNvSpPr/>
            <p:nvPr/>
          </p:nvSpPr>
          <p:spPr>
            <a:xfrm>
              <a:off x="1988638" y="3059511"/>
              <a:ext cx="1116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UserCod</a:t>
              </a:r>
              <a:r>
                <a: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1613450" y="2501604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2330638" y="1905226"/>
              <a:ext cx="432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Прямая со стрелкой 77"/>
            <p:cNvCxnSpPr>
              <a:stCxn id="77" idx="2"/>
              <a:endCxn id="76" idx="0"/>
            </p:cNvCxnSpPr>
            <p:nvPr/>
          </p:nvCxnSpPr>
          <p:spPr>
            <a:xfrm flipH="1">
              <a:off x="2045450" y="2229226"/>
              <a:ext cx="501188" cy="272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77" idx="2"/>
              <a:endCxn id="75" idx="0"/>
            </p:cNvCxnSpPr>
            <p:nvPr/>
          </p:nvCxnSpPr>
          <p:spPr>
            <a:xfrm>
              <a:off x="2546638" y="2229226"/>
              <a:ext cx="0" cy="830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/>
            <p:cNvSpPr/>
            <p:nvPr/>
          </p:nvSpPr>
          <p:spPr>
            <a:xfrm>
              <a:off x="4275738" y="3697651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cap="small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5342269" y="3697651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5164909" y="4233148"/>
              <a:ext cx="129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PrologueBody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Прямая со стрелкой 82"/>
            <p:cNvCxnSpPr>
              <a:stCxn id="81" idx="2"/>
              <a:endCxn id="82" idx="0"/>
            </p:cNvCxnSpPr>
            <p:nvPr/>
          </p:nvCxnSpPr>
          <p:spPr>
            <a:xfrm>
              <a:off x="5810269" y="4021651"/>
              <a:ext cx="2640" cy="21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 83"/>
            <p:cNvSpPr/>
            <p:nvPr/>
          </p:nvSpPr>
          <p:spPr>
            <a:xfrm>
              <a:off x="3701730" y="2502767"/>
              <a:ext cx="864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4495272" y="1894969"/>
              <a:ext cx="432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Прямая со стрелкой 85"/>
            <p:cNvCxnSpPr>
              <a:stCxn id="85" idx="2"/>
              <a:endCxn id="84" idx="0"/>
            </p:cNvCxnSpPr>
            <p:nvPr/>
          </p:nvCxnSpPr>
          <p:spPr>
            <a:xfrm flipH="1">
              <a:off x="4133730" y="2218969"/>
              <a:ext cx="577542" cy="283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Прямоугольник 86"/>
            <p:cNvSpPr/>
            <p:nvPr/>
          </p:nvSpPr>
          <p:spPr>
            <a:xfrm>
              <a:off x="5547108" y="1799545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4816756" y="2523634"/>
              <a:ext cx="468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en-US" sz="1400" cap="small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5511108" y="2517491"/>
              <a:ext cx="936000" cy="32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5222823" y="3077688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Прямая со стрелкой 90"/>
            <p:cNvCxnSpPr>
              <a:stCxn id="87" idx="2"/>
              <a:endCxn id="88" idx="0"/>
            </p:cNvCxnSpPr>
            <p:nvPr/>
          </p:nvCxnSpPr>
          <p:spPr>
            <a:xfrm flipH="1">
              <a:off x="5050756" y="2303135"/>
              <a:ext cx="928352" cy="2204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>
              <a:stCxn id="89" idx="2"/>
              <a:endCxn id="90" idx="0"/>
            </p:cNvCxnSpPr>
            <p:nvPr/>
          </p:nvCxnSpPr>
          <p:spPr>
            <a:xfrm flipH="1">
              <a:off x="5348823" y="2841491"/>
              <a:ext cx="630285" cy="2361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Прямоугольник 92"/>
            <p:cNvSpPr/>
            <p:nvPr/>
          </p:nvSpPr>
          <p:spPr>
            <a:xfrm>
              <a:off x="5766222" y="3081852"/>
              <a:ext cx="43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Прямая со стрелкой 93"/>
            <p:cNvCxnSpPr>
              <a:stCxn id="87" idx="2"/>
              <a:endCxn id="89" idx="0"/>
            </p:cNvCxnSpPr>
            <p:nvPr/>
          </p:nvCxnSpPr>
          <p:spPr>
            <a:xfrm>
              <a:off x="5979108" y="2303135"/>
              <a:ext cx="0" cy="214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Прямоугольник 94"/>
            <p:cNvSpPr/>
            <p:nvPr/>
          </p:nvSpPr>
          <p:spPr>
            <a:xfrm>
              <a:off x="3695028" y="1329463"/>
              <a:ext cx="97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</a:t>
              </a:r>
              <a:endParaRPr lang="ru-RU"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Прямая со стрелкой 95"/>
            <p:cNvCxnSpPr>
              <a:stCxn id="95" idx="2"/>
              <a:endCxn id="77" idx="0"/>
            </p:cNvCxnSpPr>
            <p:nvPr/>
          </p:nvCxnSpPr>
          <p:spPr>
            <a:xfrm flipH="1">
              <a:off x="2546638" y="1581258"/>
              <a:ext cx="1634390" cy="323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5" idx="2"/>
              <a:endCxn id="87" idx="0"/>
            </p:cNvCxnSpPr>
            <p:nvPr/>
          </p:nvCxnSpPr>
          <p:spPr>
            <a:xfrm>
              <a:off x="4181028" y="1581258"/>
              <a:ext cx="1798080" cy="218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9" idx="2"/>
              <a:endCxn id="93" idx="0"/>
            </p:cNvCxnSpPr>
            <p:nvPr/>
          </p:nvCxnSpPr>
          <p:spPr>
            <a:xfrm>
              <a:off x="5979108" y="2841491"/>
              <a:ext cx="3114" cy="240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Прямоугольник 98"/>
            <p:cNvSpPr/>
            <p:nvPr/>
          </p:nvSpPr>
          <p:spPr>
            <a:xfrm>
              <a:off x="4275738" y="2951790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Вызов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Прямая со стрелкой 99"/>
            <p:cNvCxnSpPr>
              <a:stCxn id="85" idx="2"/>
              <a:endCxn id="99" idx="0"/>
            </p:cNvCxnSpPr>
            <p:nvPr/>
          </p:nvCxnSpPr>
          <p:spPr>
            <a:xfrm flipH="1">
              <a:off x="4707738" y="2218969"/>
              <a:ext cx="3534" cy="732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9" idx="2"/>
              <a:endCxn id="80" idx="0"/>
            </p:cNvCxnSpPr>
            <p:nvPr/>
          </p:nvCxnSpPr>
          <p:spPr>
            <a:xfrm>
              <a:off x="4707738" y="3455380"/>
              <a:ext cx="0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9" idx="2"/>
              <a:endCxn id="81" idx="0"/>
            </p:cNvCxnSpPr>
            <p:nvPr/>
          </p:nvCxnSpPr>
          <p:spPr>
            <a:xfrm>
              <a:off x="4707738" y="3455380"/>
              <a:ext cx="1102531" cy="24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95" idx="2"/>
              <a:endCxn id="71" idx="0"/>
            </p:cNvCxnSpPr>
            <p:nvPr/>
          </p:nvCxnSpPr>
          <p:spPr>
            <a:xfrm flipH="1">
              <a:off x="3621335" y="1581258"/>
              <a:ext cx="559693" cy="3176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5" idx="2"/>
              <a:endCxn id="85" idx="0"/>
            </p:cNvCxnSpPr>
            <p:nvPr/>
          </p:nvCxnSpPr>
          <p:spPr>
            <a:xfrm>
              <a:off x="4181028" y="1581258"/>
              <a:ext cx="530244" cy="313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Прямоугольник 104"/>
            <p:cNvSpPr/>
            <p:nvPr/>
          </p:nvSpPr>
          <p:spPr>
            <a:xfrm>
              <a:off x="1307013" y="1916793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1798403" y="1921470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1298099" y="1329464"/>
              <a:ext cx="756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Прямая со стрелкой 107"/>
            <p:cNvCxnSpPr>
              <a:stCxn id="107" idx="2"/>
              <a:endCxn id="105" idx="0"/>
            </p:cNvCxnSpPr>
            <p:nvPr/>
          </p:nvCxnSpPr>
          <p:spPr>
            <a:xfrm flipH="1">
              <a:off x="1433013" y="1581259"/>
              <a:ext cx="243086" cy="335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107" idx="2"/>
              <a:endCxn id="106" idx="0"/>
            </p:cNvCxnSpPr>
            <p:nvPr/>
          </p:nvCxnSpPr>
          <p:spPr>
            <a:xfrm>
              <a:off x="1676099" y="1581259"/>
              <a:ext cx="248304" cy="340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Прямоугольник 109"/>
            <p:cNvSpPr/>
            <p:nvPr/>
          </p:nvSpPr>
          <p:spPr>
            <a:xfrm>
              <a:off x="3031423" y="4247481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3971396" y="4250512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3499423" y="4248713"/>
              <a:ext cx="252000" cy="2517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...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Прямая со стрелкой 112"/>
            <p:cNvCxnSpPr>
              <a:stCxn id="53" idx="2"/>
              <a:endCxn id="110" idx="0"/>
            </p:cNvCxnSpPr>
            <p:nvPr/>
          </p:nvCxnSpPr>
          <p:spPr>
            <a:xfrm flipH="1">
              <a:off x="3157423" y="4021651"/>
              <a:ext cx="463913" cy="2258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>
              <a:stCxn id="53" idx="2"/>
              <a:endCxn id="112" idx="0"/>
            </p:cNvCxnSpPr>
            <p:nvPr/>
          </p:nvCxnSpPr>
          <p:spPr>
            <a:xfrm>
              <a:off x="3621336" y="4021651"/>
              <a:ext cx="4087" cy="227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53" idx="2"/>
              <a:endCxn id="111" idx="0"/>
            </p:cNvCxnSpPr>
            <p:nvPr/>
          </p:nvCxnSpPr>
          <p:spPr>
            <a:xfrm>
              <a:off x="3621336" y="4021651"/>
              <a:ext cx="476060" cy="228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Прямоугольник 115"/>
            <p:cNvSpPr/>
            <p:nvPr/>
          </p:nvSpPr>
          <p:spPr>
            <a:xfrm>
              <a:off x="2162084" y="637843"/>
              <a:ext cx="1512000" cy="4672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Пролог цикла </a:t>
              </a:r>
              <a:r>
                <a:rPr lang="ru-RU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400" i="1" spc="1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spc="1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400" i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ru-RU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Прямая со стрелкой 116"/>
            <p:cNvCxnSpPr>
              <a:stCxn id="116" idx="2"/>
              <a:endCxn id="107" idx="0"/>
            </p:cNvCxnSpPr>
            <p:nvPr/>
          </p:nvCxnSpPr>
          <p:spPr>
            <a:xfrm flipH="1">
              <a:off x="1676099" y="1105082"/>
              <a:ext cx="1241985" cy="224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116" idx="2"/>
              <a:endCxn id="95" idx="0"/>
            </p:cNvCxnSpPr>
            <p:nvPr/>
          </p:nvCxnSpPr>
          <p:spPr>
            <a:xfrm>
              <a:off x="2918084" y="1105082"/>
              <a:ext cx="1262944" cy="224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6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17877" y="2410831"/>
            <a:ext cx="5011804" cy="3647069"/>
            <a:chOff x="1624497" y="5673777"/>
            <a:chExt cx="5011804" cy="3647069"/>
          </a:xfrm>
        </p:grpSpPr>
        <p:sp>
          <p:nvSpPr>
            <p:cNvPr id="103" name="Прямоугольник 102"/>
            <p:cNvSpPr/>
            <p:nvPr/>
          </p:nvSpPr>
          <p:spPr>
            <a:xfrm>
              <a:off x="1624497" y="5673777"/>
              <a:ext cx="5011804" cy="36470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36000" rtlCol="0" anchor="ctr" anchorCtr="0">
              <a:noAutofit/>
            </a:bodyPr>
            <a:lstStyle/>
            <a:p>
              <a:pPr algn="ctr"/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714330" y="5730614"/>
              <a:ext cx="4833658" cy="3529253"/>
              <a:chOff x="670974" y="2999206"/>
              <a:chExt cx="4833658" cy="3529253"/>
            </a:xfrm>
          </p:grpSpPr>
          <p:sp>
            <p:nvSpPr>
              <p:cNvPr id="67" name="Прямоугольник 66"/>
              <p:cNvSpPr/>
              <p:nvPr/>
            </p:nvSpPr>
            <p:spPr>
              <a:xfrm>
                <a:off x="2246859" y="5145529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Прямоугольник 78"/>
              <p:cNvSpPr/>
              <p:nvPr/>
            </p:nvSpPr>
            <p:spPr>
              <a:xfrm>
                <a:off x="168082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2462859" y="3908685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Прямая со стрелкой 80"/>
              <p:cNvCxnSpPr>
                <a:stCxn id="80" idx="2"/>
                <a:endCxn id="79" idx="0"/>
              </p:cNvCxnSpPr>
              <p:nvPr/>
            </p:nvCxnSpPr>
            <p:spPr>
              <a:xfrm flipH="1">
                <a:off x="2112824" y="4232685"/>
                <a:ext cx="566035" cy="35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80" idx="2"/>
                <a:endCxn id="67" idx="0"/>
              </p:cNvCxnSpPr>
              <p:nvPr/>
            </p:nvCxnSpPr>
            <p:spPr>
              <a:xfrm>
                <a:off x="2678859" y="4232685"/>
                <a:ext cx="0" cy="9128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1046162" y="5145529"/>
                <a:ext cx="1116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UserCod</a:t>
                </a:r>
                <a:r>
                  <a:rPr lang="ru-RU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670974" y="4587622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1388162" y="3915044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Прямая со стрелкой 111"/>
              <p:cNvCxnSpPr>
                <a:stCxn id="111" idx="2"/>
                <a:endCxn id="110" idx="0"/>
              </p:cNvCxnSpPr>
              <p:nvPr/>
            </p:nvCxnSpPr>
            <p:spPr>
              <a:xfrm flipH="1">
                <a:off x="1102974" y="4239044"/>
                <a:ext cx="501188" cy="348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 стрелкой 112"/>
              <p:cNvCxnSpPr>
                <a:stCxn id="111" idx="2"/>
                <a:endCxn id="99" idx="0"/>
              </p:cNvCxnSpPr>
              <p:nvPr/>
            </p:nvCxnSpPr>
            <p:spPr>
              <a:xfrm>
                <a:off x="1604162" y="4239044"/>
                <a:ext cx="0" cy="90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Прямоугольник 116"/>
              <p:cNvSpPr/>
              <p:nvPr/>
            </p:nvSpPr>
            <p:spPr>
              <a:xfrm>
                <a:off x="2627503" y="5718051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Serialize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Прямоугольник 117"/>
              <p:cNvSpPr/>
              <p:nvPr/>
            </p:nvSpPr>
            <p:spPr>
              <a:xfrm>
                <a:off x="4005893" y="5717760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041893" y="6240312"/>
                <a:ext cx="864000" cy="2881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Прямая со стрелкой 124"/>
              <p:cNvCxnSpPr>
                <a:stCxn id="118" idx="2"/>
                <a:endCxn id="120" idx="0"/>
              </p:cNvCxnSpPr>
              <p:nvPr/>
            </p:nvCxnSpPr>
            <p:spPr>
              <a:xfrm>
                <a:off x="4473893" y="6041760"/>
                <a:ext cx="0" cy="1985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Прямоугольник 126"/>
              <p:cNvSpPr/>
              <p:nvPr/>
            </p:nvSpPr>
            <p:spPr>
              <a:xfrm>
                <a:off x="2759254" y="4588785"/>
                <a:ext cx="864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Прямоугольник 127"/>
              <p:cNvSpPr/>
              <p:nvPr/>
            </p:nvSpPr>
            <p:spPr>
              <a:xfrm>
                <a:off x="3552796" y="3904787"/>
                <a:ext cx="432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Прямая со стрелкой 128"/>
              <p:cNvCxnSpPr>
                <a:stCxn id="128" idx="2"/>
                <a:endCxn id="127" idx="0"/>
              </p:cNvCxnSpPr>
              <p:nvPr/>
            </p:nvCxnSpPr>
            <p:spPr>
              <a:xfrm flipH="1">
                <a:off x="3191254" y="4228787"/>
                <a:ext cx="577542" cy="35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Прямоугольник 131"/>
              <p:cNvSpPr/>
              <p:nvPr/>
            </p:nvSpPr>
            <p:spPr>
              <a:xfrm>
                <a:off x="4604632" y="3809363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Прямоугольник 132"/>
              <p:cNvSpPr/>
              <p:nvPr/>
            </p:nvSpPr>
            <p:spPr>
              <a:xfrm>
                <a:off x="3874280" y="4609652"/>
                <a:ext cx="468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en-US" sz="1400" cap="small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</a:t>
                </a:r>
                <a:endParaRPr lang="ru-RU" sz="1400" cap="smal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4568632" y="4603509"/>
                <a:ext cx="936000" cy="324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ргументы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>
                <a:off x="4280347" y="5163706"/>
                <a:ext cx="25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Прямая со стрелкой 135"/>
              <p:cNvCxnSpPr>
                <a:stCxn id="132" idx="2"/>
                <a:endCxn id="133" idx="0"/>
              </p:cNvCxnSpPr>
              <p:nvPr/>
            </p:nvCxnSpPr>
            <p:spPr>
              <a:xfrm flipH="1">
                <a:off x="4108280" y="4312953"/>
                <a:ext cx="928352" cy="2966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 стрелкой 136"/>
              <p:cNvCxnSpPr>
                <a:stCxn id="134" idx="2"/>
                <a:endCxn id="135" idx="0"/>
              </p:cNvCxnSpPr>
              <p:nvPr/>
            </p:nvCxnSpPr>
            <p:spPr>
              <a:xfrm flipH="1">
                <a:off x="4406347" y="4927509"/>
                <a:ext cx="630285" cy="2361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Прямоугольник 142"/>
              <p:cNvSpPr/>
              <p:nvPr/>
            </p:nvSpPr>
            <p:spPr>
              <a:xfrm>
                <a:off x="4823746" y="5167870"/>
                <a:ext cx="432000" cy="2517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 anchorCtr="0">
                <a:spAutoFit/>
              </a:bodyPr>
              <a:lstStyle/>
              <a:p>
                <a:pPr algn="ctr"/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msg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4" name="Прямая со стрелкой 143"/>
              <p:cNvCxnSpPr>
                <a:stCxn id="132" idx="2"/>
                <a:endCxn id="134" idx="0"/>
              </p:cNvCxnSpPr>
              <p:nvPr/>
            </p:nvCxnSpPr>
            <p:spPr>
              <a:xfrm>
                <a:off x="5036632" y="4312953"/>
                <a:ext cx="0" cy="2905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Прямоугольник 144"/>
              <p:cNvSpPr/>
              <p:nvPr/>
            </p:nvSpPr>
            <p:spPr>
              <a:xfrm>
                <a:off x="2364754" y="2999206"/>
                <a:ext cx="1609941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Модифицированное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тело цикла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400" i="1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sz="1400" spc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spc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Прямая со стрелкой 146"/>
              <p:cNvCxnSpPr>
                <a:stCxn id="145" idx="2"/>
                <a:endCxn id="111" idx="0"/>
              </p:cNvCxnSpPr>
              <p:nvPr/>
            </p:nvCxnSpPr>
            <p:spPr>
              <a:xfrm flipH="1">
                <a:off x="1604162" y="3502796"/>
                <a:ext cx="1565563" cy="4122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>
                <a:stCxn id="145" idx="2"/>
                <a:endCxn id="132" idx="0"/>
              </p:cNvCxnSpPr>
              <p:nvPr/>
            </p:nvCxnSpPr>
            <p:spPr>
              <a:xfrm>
                <a:off x="3169725" y="3502796"/>
                <a:ext cx="1866907" cy="30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 стрелкой 137"/>
              <p:cNvCxnSpPr>
                <a:stCxn id="134" idx="2"/>
                <a:endCxn id="143" idx="0"/>
              </p:cNvCxnSpPr>
              <p:nvPr/>
            </p:nvCxnSpPr>
            <p:spPr>
              <a:xfrm>
                <a:off x="5036632" y="4927509"/>
                <a:ext cx="3114" cy="240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Прямоугольник 290"/>
              <p:cNvSpPr/>
              <p:nvPr/>
            </p:nvSpPr>
            <p:spPr>
              <a:xfrm>
                <a:off x="3333262" y="5037808"/>
                <a:ext cx="864000" cy="5035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36000" rIns="0" bIns="36000" rtlCol="0" anchor="ctr" anchorCtr="0">
                <a:spAutoFit/>
              </a:bodyPr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Вызов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Прямая со стрелкой 129"/>
              <p:cNvCxnSpPr>
                <a:stCxn id="128" idx="2"/>
                <a:endCxn id="291" idx="0"/>
              </p:cNvCxnSpPr>
              <p:nvPr/>
            </p:nvCxnSpPr>
            <p:spPr>
              <a:xfrm flipH="1">
                <a:off x="3765262" y="4228787"/>
                <a:ext cx="3534" cy="8090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291" idx="2"/>
                <a:endCxn id="117" idx="0"/>
              </p:cNvCxnSpPr>
              <p:nvPr/>
            </p:nvCxnSpPr>
            <p:spPr>
              <a:xfrm flipH="1">
                <a:off x="3059503" y="5541398"/>
                <a:ext cx="705759" cy="1766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291" idx="2"/>
                <a:endCxn id="118" idx="0"/>
              </p:cNvCxnSpPr>
              <p:nvPr/>
            </p:nvCxnSpPr>
            <p:spPr>
              <a:xfrm>
                <a:off x="3765262" y="5541398"/>
                <a:ext cx="708631" cy="1763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>
                <a:stCxn id="145" idx="2"/>
                <a:endCxn id="80" idx="0"/>
              </p:cNvCxnSpPr>
              <p:nvPr/>
            </p:nvCxnSpPr>
            <p:spPr>
              <a:xfrm flipH="1">
                <a:off x="2678859" y="3502796"/>
                <a:ext cx="490866" cy="4058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45" idx="2"/>
                <a:endCxn id="128" idx="0"/>
              </p:cNvCxnSpPr>
              <p:nvPr/>
            </p:nvCxnSpPr>
            <p:spPr>
              <a:xfrm>
                <a:off x="3169725" y="3502796"/>
                <a:ext cx="599071" cy="401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Группа 29"/>
          <p:cNvGrpSpPr/>
          <p:nvPr/>
        </p:nvGrpSpPr>
        <p:grpSpPr>
          <a:xfrm>
            <a:off x="114244" y="2404481"/>
            <a:ext cx="987066" cy="712222"/>
            <a:chOff x="379099" y="124788"/>
            <a:chExt cx="987066" cy="712222"/>
          </a:xfrm>
        </p:grpSpPr>
        <p:cxnSp>
          <p:nvCxnSpPr>
            <p:cNvPr id="248" name="Прямая со стрелкой 247"/>
            <p:cNvCxnSpPr>
              <a:stCxn id="247" idx="2"/>
              <a:endCxn id="237" idx="0"/>
            </p:cNvCxnSpPr>
            <p:nvPr/>
          </p:nvCxnSpPr>
          <p:spPr>
            <a:xfrm>
              <a:off x="628145" y="324437"/>
              <a:ext cx="133719" cy="1060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Прямоугольник 235"/>
            <p:cNvSpPr/>
            <p:nvPr/>
          </p:nvSpPr>
          <p:spPr>
            <a:xfrm>
              <a:off x="379099" y="436488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69773" y="430457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 …, </a:t>
              </a:r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396326" y="775455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89634" y="775454"/>
              <a:ext cx="12806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66097" y="634841"/>
              <a:ext cx="288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1" name="Прямая со стрелкой 240"/>
            <p:cNvCxnSpPr>
              <a:stCxn id="240" idx="2"/>
              <a:endCxn id="238" idx="0"/>
            </p:cNvCxnSpPr>
            <p:nvPr/>
          </p:nvCxnSpPr>
          <p:spPr>
            <a:xfrm flipH="1">
              <a:off x="460356" y="696396"/>
              <a:ext cx="149741" cy="7905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 стрелкой 241"/>
            <p:cNvCxnSpPr>
              <a:stCxn id="240" idx="2"/>
              <a:endCxn id="239" idx="0"/>
            </p:cNvCxnSpPr>
            <p:nvPr/>
          </p:nvCxnSpPr>
          <p:spPr>
            <a:xfrm>
              <a:off x="610097" y="696396"/>
              <a:ext cx="143567" cy="79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242"/>
            <p:cNvSpPr/>
            <p:nvPr/>
          </p:nvSpPr>
          <p:spPr>
            <a:xfrm>
              <a:off x="1025955" y="426404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919162" y="262882"/>
              <a:ext cx="360000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</a:t>
              </a:r>
              <a:endParaRPr lang="ru-RU" sz="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Прямая со стрелкой 244"/>
            <p:cNvCxnSpPr>
              <a:stCxn id="244" idx="2"/>
              <a:endCxn id="243" idx="0"/>
            </p:cNvCxnSpPr>
            <p:nvPr/>
          </p:nvCxnSpPr>
          <p:spPr>
            <a:xfrm flipH="1">
              <a:off x="1099133" y="324437"/>
              <a:ext cx="29" cy="1019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/>
            <p:cNvCxnSpPr>
              <a:stCxn id="247" idx="2"/>
              <a:endCxn id="236" idx="0"/>
            </p:cNvCxnSpPr>
            <p:nvPr/>
          </p:nvCxnSpPr>
          <p:spPr>
            <a:xfrm flipH="1">
              <a:off x="443129" y="324437"/>
              <a:ext cx="185016" cy="1120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Прямоугольник 246"/>
            <p:cNvSpPr/>
            <p:nvPr/>
          </p:nvSpPr>
          <p:spPr>
            <a:xfrm>
              <a:off x="436054" y="262882"/>
              <a:ext cx="384182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Условие</a:t>
              </a:r>
              <a:endParaRPr lang="ru-RU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834880" y="124788"/>
              <a:ext cx="146355" cy="61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pAutoFit/>
            </a:bodyPr>
            <a:lstStyle/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ru-RU" sz="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Прямая со стрелкой 249"/>
            <p:cNvCxnSpPr>
              <a:stCxn id="249" idx="2"/>
              <a:endCxn id="244" idx="0"/>
            </p:cNvCxnSpPr>
            <p:nvPr/>
          </p:nvCxnSpPr>
          <p:spPr>
            <a:xfrm>
              <a:off x="908058" y="186343"/>
              <a:ext cx="191104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 стрелкой 250"/>
            <p:cNvCxnSpPr>
              <a:stCxn id="243" idx="2"/>
              <a:endCxn id="240" idx="0"/>
            </p:cNvCxnSpPr>
            <p:nvPr/>
          </p:nvCxnSpPr>
          <p:spPr>
            <a:xfrm flipH="1">
              <a:off x="610097" y="487959"/>
              <a:ext cx="489036" cy="1468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 стрелкой 251"/>
            <p:cNvCxnSpPr>
              <a:stCxn id="249" idx="2"/>
              <a:endCxn id="247" idx="0"/>
            </p:cNvCxnSpPr>
            <p:nvPr/>
          </p:nvCxnSpPr>
          <p:spPr>
            <a:xfrm flipH="1">
              <a:off x="628145" y="186343"/>
              <a:ext cx="279913" cy="7653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Прямоугольник 257"/>
            <p:cNvSpPr/>
            <p:nvPr/>
          </p:nvSpPr>
          <p:spPr>
            <a:xfrm>
              <a:off x="835627" y="604064"/>
              <a:ext cx="530538" cy="123111"/>
            </a:xfrm>
            <a:prstGeom prst="rect">
              <a:avLst/>
            </a:prstGeom>
            <a:solidFill>
              <a:srgbClr val="F4B183"/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 anchorCtr="0">
              <a:spAutoFit/>
            </a:bodyPr>
            <a:lstStyle/>
            <a:p>
              <a:pPr algn="ctr"/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Модифицированное</a:t>
              </a:r>
              <a:b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тело цикла (</a:t>
              </a:r>
              <a:r>
                <a:rPr 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B')</a:t>
              </a:r>
            </a:p>
          </p:txBody>
        </p:sp>
        <p:cxnSp>
          <p:nvCxnSpPr>
            <p:cNvPr id="267" name="Прямая со стрелкой 266"/>
            <p:cNvCxnSpPr>
              <a:stCxn id="243" idx="2"/>
            </p:cNvCxnSpPr>
            <p:nvPr/>
          </p:nvCxnSpPr>
          <p:spPr>
            <a:xfrm>
              <a:off x="1099133" y="487959"/>
              <a:ext cx="0" cy="1147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Левая фигурная скобка 201"/>
          <p:cNvSpPr/>
          <p:nvPr/>
        </p:nvSpPr>
        <p:spPr>
          <a:xfrm>
            <a:off x="1162731" y="2404481"/>
            <a:ext cx="115770" cy="3653419"/>
          </a:xfrm>
          <a:prstGeom prst="leftBrace">
            <a:avLst>
              <a:gd name="adj1" fmla="val 36555"/>
              <a:gd name="adj2" fmla="val 1355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801160" y="622941"/>
            <a:ext cx="3899811" cy="1697175"/>
            <a:chOff x="901003" y="461857"/>
            <a:chExt cx="3899811" cy="1697175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892930" y="461857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901003" y="1139923"/>
              <a:ext cx="864000" cy="503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азвание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cap="sm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Прямая со стрелкой 145"/>
            <p:cNvCxnSpPr>
              <a:stCxn id="57" idx="2"/>
              <a:endCxn id="148" idx="0"/>
            </p:cNvCxnSpPr>
            <p:nvPr/>
          </p:nvCxnSpPr>
          <p:spPr>
            <a:xfrm flipH="1">
              <a:off x="1333003" y="750004"/>
              <a:ext cx="991927" cy="38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Прямоугольник 149"/>
            <p:cNvSpPr/>
            <p:nvPr/>
          </p:nvSpPr>
          <p:spPr>
            <a:xfrm>
              <a:off x="1892930" y="1243849"/>
              <a:ext cx="86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ргументы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2056114" y="1870102"/>
              <a:ext cx="540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Прямая со стрелкой 156"/>
            <p:cNvCxnSpPr>
              <a:stCxn id="150" idx="2"/>
              <a:endCxn id="154" idx="0"/>
            </p:cNvCxnSpPr>
            <p:nvPr/>
          </p:nvCxnSpPr>
          <p:spPr>
            <a:xfrm>
              <a:off x="2324930" y="1531996"/>
              <a:ext cx="1184" cy="33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57" idx="2"/>
              <a:endCxn id="150" idx="0"/>
            </p:cNvCxnSpPr>
            <p:nvPr/>
          </p:nvCxnSpPr>
          <p:spPr>
            <a:xfrm>
              <a:off x="2324930" y="750004"/>
              <a:ext cx="0" cy="493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Прямоугольник 159"/>
            <p:cNvSpPr/>
            <p:nvPr/>
          </p:nvSpPr>
          <p:spPr>
            <a:xfrm>
              <a:off x="3454096" y="1200760"/>
              <a:ext cx="864000" cy="374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ело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функции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2971378" y="1870102"/>
              <a:ext cx="6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3760096" y="1870102"/>
              <a:ext cx="252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4152814" y="1870885"/>
              <a:ext cx="648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i="1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4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Прямая со стрелкой 166"/>
            <p:cNvCxnSpPr>
              <a:stCxn id="160" idx="2"/>
              <a:endCxn id="164" idx="0"/>
            </p:cNvCxnSpPr>
            <p:nvPr/>
          </p:nvCxnSpPr>
          <p:spPr>
            <a:xfrm flipH="1">
              <a:off x="3295378" y="1575084"/>
              <a:ext cx="590718" cy="295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160" idx="2"/>
              <a:endCxn id="165" idx="0"/>
            </p:cNvCxnSpPr>
            <p:nvPr/>
          </p:nvCxnSpPr>
          <p:spPr>
            <a:xfrm>
              <a:off x="3886096" y="1575084"/>
              <a:ext cx="0" cy="295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60" idx="2"/>
              <a:endCxn id="166" idx="0"/>
            </p:cNvCxnSpPr>
            <p:nvPr/>
          </p:nvCxnSpPr>
          <p:spPr>
            <a:xfrm>
              <a:off x="3886096" y="1575084"/>
              <a:ext cx="590718" cy="295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990188" y="1870105"/>
              <a:ext cx="684000" cy="2881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Прямая со стрелкой 170"/>
            <p:cNvCxnSpPr>
              <a:stCxn id="148" idx="2"/>
              <a:endCxn id="170" idx="0"/>
            </p:cNvCxnSpPr>
            <p:nvPr/>
          </p:nvCxnSpPr>
          <p:spPr>
            <a:xfrm flipH="1">
              <a:off x="1332188" y="1643513"/>
              <a:ext cx="815" cy="226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57" idx="2"/>
              <a:endCxn id="160" idx="0"/>
            </p:cNvCxnSpPr>
            <p:nvPr/>
          </p:nvCxnSpPr>
          <p:spPr>
            <a:xfrm>
              <a:off x="2324930" y="750004"/>
              <a:ext cx="1561166" cy="450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2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30480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89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0 (главная)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58630" y="1648068"/>
            <a:ext cx="1421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[1,2,3,4]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0480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227745" y="2530683"/>
            <a:ext cx="0" cy="3346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68" idx="2"/>
          </p:cNvCxnSpPr>
          <p:nvPr/>
        </p:nvCxnSpPr>
        <p:spPr>
          <a:xfrm flipH="1">
            <a:off x="1803839" y="2529130"/>
            <a:ext cx="0" cy="333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30481" y="3582071"/>
            <a:ext cx="3001889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825631" y="1193802"/>
            <a:ext cx="3001890" cy="8810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886174" y="1648311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сообщений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25631" y="874448"/>
            <a:ext cx="300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(подчиненная)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Группа 63"/>
          <p:cNvGrpSpPr/>
          <p:nvPr/>
        </p:nvGrpSpPr>
        <p:grpSpPr>
          <a:xfrm>
            <a:off x="4781746" y="2730934"/>
            <a:ext cx="1089660" cy="640908"/>
            <a:chOff x="3521899" y="4069202"/>
            <a:chExt cx="1089660" cy="640908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3521899" y="4069202"/>
              <a:ext cx="10896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3521899" y="4376979"/>
              <a:ext cx="1089660" cy="333131"/>
              <a:chOff x="288290" y="2435464"/>
              <a:chExt cx="1645920" cy="333131"/>
            </a:xfrm>
          </p:grpSpPr>
          <p:sp>
            <p:nvSpPr>
              <p:cNvPr id="52" name="Прямоугольник 51"/>
              <p:cNvSpPr/>
              <p:nvPr/>
            </p:nvSpPr>
            <p:spPr>
              <a:xfrm>
                <a:off x="28829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1111250" y="2435464"/>
                <a:ext cx="822960" cy="3331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Прямоугольник 53"/>
          <p:cNvSpPr/>
          <p:nvPr/>
        </p:nvSpPr>
        <p:spPr>
          <a:xfrm>
            <a:off x="3825631" y="2074864"/>
            <a:ext cx="3001890" cy="1840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 стрелкой 55"/>
          <p:cNvCxnSpPr>
            <a:stCxn id="47" idx="2"/>
            <a:endCxn id="58" idx="0"/>
          </p:cNvCxnSpPr>
          <p:nvPr/>
        </p:nvCxnSpPr>
        <p:spPr>
          <a:xfrm>
            <a:off x="5326576" y="1981442"/>
            <a:ext cx="0" cy="2488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825632" y="3576610"/>
            <a:ext cx="3001888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ExecuteMsgCode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msg.code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886174" y="2230320"/>
            <a:ext cx="2880804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0" rIns="0" bIns="0" rtlCol="0" anchor="ctr"/>
          <a:lstStyle/>
          <a:p>
            <a:pPr lvl="0" algn="ctr"/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QueueGetMsg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84891" y="2197552"/>
            <a:ext cx="158083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BodyAt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720133" y="2195999"/>
            <a:ext cx="1260301" cy="333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1400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Serialize(</a:t>
            </a:r>
            <a:r>
              <a:rPr lang="en-US" sz="1400" i="1" spc="-8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Прямая со стрелкой 71"/>
          <p:cNvCxnSpPr>
            <a:stCxn id="16" idx="2"/>
            <a:endCxn id="65" idx="0"/>
          </p:cNvCxnSpPr>
          <p:nvPr/>
        </p:nvCxnSpPr>
        <p:spPr>
          <a:xfrm>
            <a:off x="795792" y="1981199"/>
            <a:ext cx="0" cy="2163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3" idx="2"/>
          </p:cNvCxnSpPr>
          <p:nvPr/>
        </p:nvCxnSpPr>
        <p:spPr>
          <a:xfrm>
            <a:off x="2269532" y="1981199"/>
            <a:ext cx="0" cy="214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45" idx="0"/>
          </p:cNvCxnSpPr>
          <p:nvPr/>
        </p:nvCxnSpPr>
        <p:spPr>
          <a:xfrm>
            <a:off x="1528707" y="3195497"/>
            <a:ext cx="2719" cy="3865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50" idx="0"/>
          </p:cNvCxnSpPr>
          <p:nvPr/>
        </p:nvCxnSpPr>
        <p:spPr>
          <a:xfrm>
            <a:off x="5326576" y="2563451"/>
            <a:ext cx="0" cy="1674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57" idx="0"/>
          </p:cNvCxnSpPr>
          <p:nvPr/>
        </p:nvCxnSpPr>
        <p:spPr>
          <a:xfrm>
            <a:off x="5326575" y="3371842"/>
            <a:ext cx="1" cy="2047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5" idx="3"/>
            <a:endCxn id="47" idx="1"/>
          </p:cNvCxnSpPr>
          <p:nvPr/>
        </p:nvCxnSpPr>
        <p:spPr>
          <a:xfrm flipV="1">
            <a:off x="3032370" y="1814877"/>
            <a:ext cx="853804" cy="19337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Группа 390"/>
          <p:cNvGrpSpPr/>
          <p:nvPr/>
        </p:nvGrpSpPr>
        <p:grpSpPr>
          <a:xfrm>
            <a:off x="582296" y="958850"/>
            <a:ext cx="5834379" cy="5228590"/>
            <a:chOff x="582296" y="958850"/>
            <a:chExt cx="5834379" cy="5228590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82296" y="958850"/>
              <a:ext cx="5834379" cy="2872250"/>
              <a:chOff x="464821" y="5759450"/>
              <a:chExt cx="5834379" cy="3102818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11087" y="6096000"/>
                <a:ext cx="1838823" cy="9220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Прямоугольник 3"/>
              <p:cNvSpPr/>
              <p:nvPr/>
            </p:nvSpPr>
            <p:spPr>
              <a:xfrm>
                <a:off x="2459125" y="6096000"/>
                <a:ext cx="1838823" cy="9220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4407163" y="6096000"/>
                <a:ext cx="1838823" cy="9220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Группа 5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123" name="Группа 122"/>
                <p:cNvGrpSpPr/>
                <p:nvPr/>
              </p:nvGrpSpPr>
              <p:grpSpPr>
                <a:xfrm>
                  <a:off x="511086" y="7018020"/>
                  <a:ext cx="1838823" cy="1844248"/>
                  <a:chOff x="511086" y="7018020"/>
                  <a:chExt cx="1838823" cy="1844248"/>
                </a:xfrm>
                <a:grpFill/>
              </p:grpSpPr>
              <p:sp>
                <p:nvSpPr>
                  <p:cNvPr id="167" name="Прямоугольник 166"/>
                  <p:cNvSpPr/>
                  <p:nvPr/>
                </p:nvSpPr>
                <p:spPr>
                  <a:xfrm>
                    <a:off x="511086" y="7018020"/>
                    <a:ext cx="1838823" cy="1844248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144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Область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0 (Place 0)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" name="Прямоугольник 167"/>
                  <p:cNvSpPr/>
                  <p:nvPr/>
                </p:nvSpPr>
                <p:spPr>
                  <a:xfrm>
                    <a:off x="613254" y="7088749"/>
                    <a:ext cx="1634490" cy="137897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Потоки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(Activity)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" name="Группа 123"/>
                <p:cNvGrpSpPr/>
                <p:nvPr/>
              </p:nvGrpSpPr>
              <p:grpSpPr>
                <a:xfrm>
                  <a:off x="1024186" y="7385055"/>
                  <a:ext cx="750783" cy="401799"/>
                  <a:chOff x="744252" y="7450304"/>
                  <a:chExt cx="750783" cy="401799"/>
                </a:xfrm>
                <a:grpFill/>
              </p:grpSpPr>
              <p:grpSp>
                <p:nvGrpSpPr>
                  <p:cNvPr id="125" name="Группа 124"/>
                  <p:cNvGrpSpPr/>
                  <p:nvPr/>
                </p:nvGrpSpPr>
                <p:grpSpPr>
                  <a:xfrm rot="5400000">
                    <a:off x="5948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61" name="Группа 16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65" name="Полилиния 16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66" name="Полилиния 16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62" name="Группа 16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63" name="Полилиния 16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64" name="Полилиния 16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6" name="Группа 125"/>
                  <p:cNvGrpSpPr/>
                  <p:nvPr/>
                </p:nvGrpSpPr>
                <p:grpSpPr>
                  <a:xfrm rot="5400000">
                    <a:off x="8107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55" name="Группа 15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9" name="Полилиния 15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60" name="Полилиния 15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56" name="Группа 15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7" name="Полилиния 15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58" name="Полилиния 15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7" name="Группа 126"/>
                  <p:cNvGrpSpPr/>
                  <p:nvPr/>
                </p:nvGrpSpPr>
                <p:grpSpPr>
                  <a:xfrm rot="5400000">
                    <a:off x="102684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49" name="Группа 14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3" name="Полилиния 15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54" name="Полилиния 15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50" name="Группа 14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51" name="Полилиния 15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52" name="Полилиния 15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8" name="Группа 127"/>
                  <p:cNvGrpSpPr/>
                  <p:nvPr/>
                </p:nvGrpSpPr>
                <p:grpSpPr>
                  <a:xfrm rot="5400000">
                    <a:off x="102669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43" name="Группа 142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47" name="Полилиния 14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8" name="Полилиния 14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44" name="Группа 143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45" name="Полилиния 14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6" name="Полилиния 14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29" name="Группа 128"/>
                  <p:cNvGrpSpPr/>
                  <p:nvPr/>
                </p:nvGrpSpPr>
                <p:grpSpPr>
                  <a:xfrm rot="5400000">
                    <a:off x="124259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37" name="Группа 136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41" name="Полилиния 14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2" name="Полилиния 14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38" name="Группа 137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39" name="Полилиния 13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40" name="Полилиния 13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130" name="Группа 129"/>
                  <p:cNvGrpSpPr/>
                  <p:nvPr/>
                </p:nvGrpSpPr>
                <p:grpSpPr>
                  <a:xfrm rot="5400000">
                    <a:off x="124244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31" name="Группа 13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35" name="Полилиния 13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36" name="Полилиния 13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32" name="Группа 13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33" name="Полилиния 13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34" name="Полилиния 13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</p:grpSp>
          </p:grpSp>
          <p:grpSp>
            <p:nvGrpSpPr>
              <p:cNvPr id="7" name="Группа 6"/>
              <p:cNvGrpSpPr/>
              <p:nvPr/>
            </p:nvGrpSpPr>
            <p:grpSpPr>
              <a:xfrm>
                <a:off x="2459125" y="7018020"/>
                <a:ext cx="1838823" cy="1844248"/>
                <a:chOff x="511086" y="7018020"/>
                <a:chExt cx="1838823" cy="18442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77" name="Группа 76"/>
                <p:cNvGrpSpPr/>
                <p:nvPr/>
              </p:nvGrpSpPr>
              <p:grpSpPr>
                <a:xfrm>
                  <a:off x="511086" y="7018020"/>
                  <a:ext cx="1838823" cy="1844248"/>
                  <a:chOff x="511086" y="7018020"/>
                  <a:chExt cx="1838823" cy="1844248"/>
                </a:xfrm>
                <a:grpFill/>
              </p:grpSpPr>
              <p:sp>
                <p:nvSpPr>
                  <p:cNvPr id="121" name="Прямоугольник 120"/>
                  <p:cNvSpPr/>
                  <p:nvPr/>
                </p:nvSpPr>
                <p:spPr>
                  <a:xfrm>
                    <a:off x="511086" y="7018020"/>
                    <a:ext cx="1838823" cy="1844248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144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Область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(Place 1)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Прямоугольник 121"/>
                  <p:cNvSpPr/>
                  <p:nvPr/>
                </p:nvSpPr>
                <p:spPr>
                  <a:xfrm>
                    <a:off x="613254" y="7088749"/>
                    <a:ext cx="1634490" cy="137897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Потоки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(Activity)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1024186" y="7385055"/>
                  <a:ext cx="750783" cy="401799"/>
                  <a:chOff x="744252" y="7450304"/>
                  <a:chExt cx="750783" cy="401799"/>
                </a:xfrm>
                <a:grpFill/>
              </p:grpSpPr>
              <p:grpSp>
                <p:nvGrpSpPr>
                  <p:cNvPr id="79" name="Группа 78"/>
                  <p:cNvGrpSpPr/>
                  <p:nvPr/>
                </p:nvGrpSpPr>
                <p:grpSpPr>
                  <a:xfrm rot="5400000">
                    <a:off x="5948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15" name="Группа 11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9" name="Полилиния 11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20" name="Полилиния 11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16" name="Группа 11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7" name="Полилиния 11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18" name="Полилиния 11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0" name="Группа 79"/>
                  <p:cNvGrpSpPr/>
                  <p:nvPr/>
                </p:nvGrpSpPr>
                <p:grpSpPr>
                  <a:xfrm rot="5400000">
                    <a:off x="8107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09" name="Группа 10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3" name="Полилиния 11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14" name="Полилиния 11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10" name="Группа 10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11" name="Полилиния 11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12" name="Полилиния 11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1" name="Группа 80"/>
                  <p:cNvGrpSpPr/>
                  <p:nvPr/>
                </p:nvGrpSpPr>
                <p:grpSpPr>
                  <a:xfrm rot="5400000">
                    <a:off x="102684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103" name="Группа 102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07" name="Полилиния 10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8" name="Полилиния 10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104" name="Группа 103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05" name="Полилиния 10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6" name="Полилиния 10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2" name="Группа 81"/>
                  <p:cNvGrpSpPr/>
                  <p:nvPr/>
                </p:nvGrpSpPr>
                <p:grpSpPr>
                  <a:xfrm rot="5400000">
                    <a:off x="102669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97" name="Группа 96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101" name="Полилиния 10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2" name="Полилиния 10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98" name="Группа 97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99" name="Полилиния 9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100" name="Полилиния 9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3" name="Группа 82"/>
                  <p:cNvGrpSpPr/>
                  <p:nvPr/>
                </p:nvGrpSpPr>
                <p:grpSpPr>
                  <a:xfrm rot="5400000">
                    <a:off x="124259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91" name="Группа 9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95" name="Полилиния 9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96" name="Полилиния 9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92" name="Группа 9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93" name="Полилиния 9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94" name="Полилиния 9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84" name="Группа 83"/>
                  <p:cNvGrpSpPr/>
                  <p:nvPr/>
                </p:nvGrpSpPr>
                <p:grpSpPr>
                  <a:xfrm rot="5400000">
                    <a:off x="124244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85" name="Группа 8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89" name="Полилиния 8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90" name="Полилиния 8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86" name="Группа 8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87" name="Полилиния 8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88" name="Полилиния 8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</p:grpSp>
          </p:grpSp>
          <p:grpSp>
            <p:nvGrpSpPr>
              <p:cNvPr id="8" name="Группа 7"/>
              <p:cNvGrpSpPr/>
              <p:nvPr/>
            </p:nvGrpSpPr>
            <p:grpSpPr>
              <a:xfrm>
                <a:off x="4407163" y="7018020"/>
                <a:ext cx="1838823" cy="1844248"/>
                <a:chOff x="511086" y="7018020"/>
                <a:chExt cx="1838823" cy="18442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31" name="Группа 30"/>
                <p:cNvGrpSpPr/>
                <p:nvPr/>
              </p:nvGrpSpPr>
              <p:grpSpPr>
                <a:xfrm>
                  <a:off x="511086" y="7018020"/>
                  <a:ext cx="1838823" cy="1844248"/>
                  <a:chOff x="511086" y="7018020"/>
                  <a:chExt cx="1838823" cy="1844248"/>
                </a:xfrm>
                <a:grpFill/>
              </p:grpSpPr>
              <p:sp>
                <p:nvSpPr>
                  <p:cNvPr id="75" name="Прямоугольник 74"/>
                  <p:cNvSpPr/>
                  <p:nvPr/>
                </p:nvSpPr>
                <p:spPr>
                  <a:xfrm>
                    <a:off x="511086" y="7018020"/>
                    <a:ext cx="1838823" cy="1844248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9144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Область 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(Place 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-1)</a:t>
                    </a:r>
                    <a:endParaRPr lang="ru-RU" sz="14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Прямоугольник 75"/>
                  <p:cNvSpPr/>
                  <p:nvPr/>
                </p:nvSpPr>
                <p:spPr>
                  <a:xfrm>
                    <a:off x="613254" y="7088749"/>
                    <a:ext cx="1634490" cy="137897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Потоки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(Activity)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" name="Группа 31"/>
                <p:cNvGrpSpPr/>
                <p:nvPr/>
              </p:nvGrpSpPr>
              <p:grpSpPr>
                <a:xfrm>
                  <a:off x="1024186" y="7385055"/>
                  <a:ext cx="750783" cy="401799"/>
                  <a:chOff x="744252" y="7450304"/>
                  <a:chExt cx="750783" cy="401799"/>
                </a:xfrm>
                <a:grpFill/>
              </p:grpSpPr>
              <p:grpSp>
                <p:nvGrpSpPr>
                  <p:cNvPr id="33" name="Группа 32"/>
                  <p:cNvGrpSpPr/>
                  <p:nvPr/>
                </p:nvGrpSpPr>
                <p:grpSpPr>
                  <a:xfrm rot="5400000">
                    <a:off x="5948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73" name="Полилиния 7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74" name="Полилиния 7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70" name="Группа 6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71" name="Полилиния 7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72" name="Полилиния 7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4" name="Группа 33"/>
                  <p:cNvGrpSpPr/>
                  <p:nvPr/>
                </p:nvGrpSpPr>
                <p:grpSpPr>
                  <a:xfrm rot="5400000">
                    <a:off x="810793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63" name="Группа 62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67" name="Полилиния 6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8" name="Полилиния 6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64" name="Группа 63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65" name="Полилиния 6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6" name="Полилиния 6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5" name="Группа 34"/>
                  <p:cNvGrpSpPr/>
                  <p:nvPr/>
                </p:nvGrpSpPr>
                <p:grpSpPr>
                  <a:xfrm rot="5400000">
                    <a:off x="102684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57" name="Группа 56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61" name="Полилиния 6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2" name="Полилиния 6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58" name="Группа 57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59" name="Полилиния 5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60" name="Полилиния 5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6" name="Группа 35"/>
                  <p:cNvGrpSpPr/>
                  <p:nvPr/>
                </p:nvGrpSpPr>
                <p:grpSpPr>
                  <a:xfrm rot="5400000">
                    <a:off x="102669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51" name="Группа 50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55" name="Полилиния 54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56" name="Полилиния 55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52" name="Группа 51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53" name="Полилиния 5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54" name="Полилиния 5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7" name="Группа 36"/>
                  <p:cNvGrpSpPr/>
                  <p:nvPr/>
                </p:nvGrpSpPr>
                <p:grpSpPr>
                  <a:xfrm rot="5400000">
                    <a:off x="1242596" y="7599664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45" name="Группа 44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9" name="Полилиния 48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50" name="Полилиния 49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46" name="Группа 45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7" name="Полилиния 46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8" name="Полилиния 47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  <p:grpSp>
                <p:nvGrpSpPr>
                  <p:cNvPr id="38" name="Группа 37"/>
                  <p:cNvGrpSpPr/>
                  <p:nvPr/>
                </p:nvGrpSpPr>
                <p:grpSpPr>
                  <a:xfrm rot="5400000">
                    <a:off x="1242444" y="7599663"/>
                    <a:ext cx="401798" cy="103080"/>
                    <a:chOff x="4714875" y="7889081"/>
                    <a:chExt cx="2076452" cy="690564"/>
                  </a:xfrm>
                  <a:grpFill/>
                </p:grpSpPr>
                <p:grpSp>
                  <p:nvGrpSpPr>
                    <p:cNvPr id="39" name="Группа 38"/>
                    <p:cNvGrpSpPr/>
                    <p:nvPr/>
                  </p:nvGrpSpPr>
                  <p:grpSpPr>
                    <a:xfrm>
                      <a:off x="4714875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3" name="Полилиния 42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4" name="Полилиния 43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  <p:grpSp>
                  <p:nvGrpSpPr>
                    <p:cNvPr id="40" name="Группа 39"/>
                    <p:cNvGrpSpPr/>
                    <p:nvPr/>
                  </p:nvGrpSpPr>
                  <p:grpSpPr>
                    <a:xfrm>
                      <a:off x="5753101" y="7889081"/>
                      <a:ext cx="1038226" cy="690564"/>
                      <a:chOff x="4714875" y="7889081"/>
                      <a:chExt cx="1038226" cy="690564"/>
                    </a:xfrm>
                    <a:grpFill/>
                  </p:grpSpPr>
                  <p:sp>
                    <p:nvSpPr>
                      <p:cNvPr id="41" name="Полилиния 40"/>
                      <p:cNvSpPr/>
                      <p:nvPr/>
                    </p:nvSpPr>
                    <p:spPr>
                      <a:xfrm>
                        <a:off x="4714875" y="7889081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sp>
                    <p:nvSpPr>
                      <p:cNvPr id="42" name="Полилиния 41"/>
                      <p:cNvSpPr/>
                      <p:nvPr/>
                    </p:nvSpPr>
                    <p:spPr>
                      <a:xfrm rot="10800000">
                        <a:off x="5233988" y="8234363"/>
                        <a:ext cx="519113" cy="345282"/>
                      </a:xfrm>
                      <a:custGeom>
                        <a:avLst/>
                        <a:gdLst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  <a:gd name="connsiteX0" fmla="*/ 0 w 814388"/>
                          <a:gd name="connsiteY0" fmla="*/ 345282 h 345282"/>
                          <a:gd name="connsiteX1" fmla="*/ 407194 w 814388"/>
                          <a:gd name="connsiteY1" fmla="*/ 0 h 345282"/>
                          <a:gd name="connsiteX2" fmla="*/ 814388 w 814388"/>
                          <a:gd name="connsiteY2" fmla="*/ 345282 h 345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14388" h="345282">
                            <a:moveTo>
                              <a:pt x="0" y="345282"/>
                            </a:moveTo>
                            <a:cubicBezTo>
                              <a:pt x="135731" y="172641"/>
                              <a:pt x="271463" y="0"/>
                              <a:pt x="407194" y="0"/>
                            </a:cubicBezTo>
                            <a:cubicBezTo>
                              <a:pt x="542925" y="0"/>
                              <a:pt x="699691" y="223043"/>
                              <a:pt x="814388" y="345282"/>
                            </a:cubicBezTo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</p:grpSp>
              </p:grpSp>
            </p:grpSp>
          </p:grpSp>
          <p:grpSp>
            <p:nvGrpSpPr>
              <p:cNvPr id="9" name="Группа 8"/>
              <p:cNvGrpSpPr/>
              <p:nvPr/>
            </p:nvGrpSpPr>
            <p:grpSpPr>
              <a:xfrm>
                <a:off x="613254" y="6195153"/>
                <a:ext cx="1634490" cy="333131"/>
                <a:chOff x="1120891" y="6149433"/>
                <a:chExt cx="1634490" cy="333131"/>
              </a:xfrm>
              <a:solidFill>
                <a:schemeClr val="bg1"/>
              </a:solidFill>
            </p:grpSpPr>
            <p:grpSp>
              <p:nvGrpSpPr>
                <p:cNvPr id="27" name="Группа 26"/>
                <p:cNvGrpSpPr/>
                <p:nvPr/>
              </p:nvGrpSpPr>
              <p:grpSpPr>
                <a:xfrm>
                  <a:off x="1120891" y="6149433"/>
                  <a:ext cx="1089660" cy="333131"/>
                  <a:chOff x="288290" y="2435464"/>
                  <a:chExt cx="1645920" cy="333131"/>
                </a:xfrm>
                <a:grpFill/>
              </p:grpSpPr>
              <p:sp>
                <p:nvSpPr>
                  <p:cNvPr id="29" name="Прямоугольник 28"/>
                  <p:cNvSpPr/>
                  <p:nvPr/>
                </p:nvSpPr>
                <p:spPr>
                  <a:xfrm>
                    <a:off x="28829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9734" tIns="0" rIns="99734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a[0]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Прямоугольник 29"/>
                  <p:cNvSpPr/>
                  <p:nvPr/>
                </p:nvSpPr>
                <p:spPr>
                  <a:xfrm>
                    <a:off x="111125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a[1]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Прямоугольник 27"/>
                <p:cNvSpPr/>
                <p:nvPr/>
              </p:nvSpPr>
              <p:spPr>
                <a:xfrm>
                  <a:off x="2210551" y="6149433"/>
                  <a:ext cx="54483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a[2]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Группа 9"/>
              <p:cNvGrpSpPr/>
              <p:nvPr/>
            </p:nvGrpSpPr>
            <p:grpSpPr>
              <a:xfrm>
                <a:off x="2561292" y="6195152"/>
                <a:ext cx="1634490" cy="333131"/>
                <a:chOff x="1120891" y="6149433"/>
                <a:chExt cx="1634490" cy="333131"/>
              </a:xfrm>
              <a:solidFill>
                <a:schemeClr val="bg1"/>
              </a:solidFill>
            </p:grpSpPr>
            <p:grpSp>
              <p:nvGrpSpPr>
                <p:cNvPr id="23" name="Группа 22"/>
                <p:cNvGrpSpPr/>
                <p:nvPr/>
              </p:nvGrpSpPr>
              <p:grpSpPr>
                <a:xfrm>
                  <a:off x="1120891" y="6149433"/>
                  <a:ext cx="1089660" cy="333131"/>
                  <a:chOff x="288290" y="2435464"/>
                  <a:chExt cx="1645920" cy="333131"/>
                </a:xfrm>
                <a:grpFill/>
              </p:grpSpPr>
              <p:sp>
                <p:nvSpPr>
                  <p:cNvPr id="25" name="Прямоугольник 24"/>
                  <p:cNvSpPr/>
                  <p:nvPr/>
                </p:nvSpPr>
                <p:spPr>
                  <a:xfrm>
                    <a:off x="28829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9734" tIns="0" rIns="99734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a[3]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111125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a[4]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" name="Прямоугольник 23"/>
                <p:cNvSpPr/>
                <p:nvPr/>
              </p:nvSpPr>
              <p:spPr>
                <a:xfrm>
                  <a:off x="2210551" y="6149433"/>
                  <a:ext cx="54483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a[5]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Группа 10"/>
              <p:cNvGrpSpPr/>
              <p:nvPr/>
            </p:nvGrpSpPr>
            <p:grpSpPr>
              <a:xfrm>
                <a:off x="4509330" y="6195152"/>
                <a:ext cx="1634490" cy="333131"/>
                <a:chOff x="1120891" y="6149433"/>
                <a:chExt cx="1634490" cy="333131"/>
              </a:xfrm>
              <a:solidFill>
                <a:schemeClr val="bg1"/>
              </a:solidFill>
            </p:grpSpPr>
            <p:grpSp>
              <p:nvGrpSpPr>
                <p:cNvPr id="19" name="Группа 18"/>
                <p:cNvGrpSpPr/>
                <p:nvPr/>
              </p:nvGrpSpPr>
              <p:grpSpPr>
                <a:xfrm>
                  <a:off x="1120891" y="6149433"/>
                  <a:ext cx="1089660" cy="333131"/>
                  <a:chOff x="288290" y="2435464"/>
                  <a:chExt cx="1645920" cy="333131"/>
                </a:xfrm>
                <a:grpFill/>
              </p:grpSpPr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28829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-3]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Прямоугольник 21"/>
                  <p:cNvSpPr/>
                  <p:nvPr/>
                </p:nvSpPr>
                <p:spPr>
                  <a:xfrm>
                    <a:off x="1111250" y="2435464"/>
                    <a:ext cx="822960" cy="333131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a[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-2]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" name="Прямоугольник 19"/>
                <p:cNvSpPr/>
                <p:nvPr/>
              </p:nvSpPr>
              <p:spPr>
                <a:xfrm>
                  <a:off x="2210551" y="6149433"/>
                  <a:ext cx="54483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Прямоугольник 11"/>
              <p:cNvSpPr/>
              <p:nvPr/>
            </p:nvSpPr>
            <p:spPr>
              <a:xfrm>
                <a:off x="3106122" y="6599013"/>
                <a:ext cx="544830" cy="3331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varB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1158084" y="6599013"/>
                <a:ext cx="544830" cy="3331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5060552" y="6599013"/>
                <a:ext cx="544830" cy="3331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varC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464821" y="5759450"/>
                <a:ext cx="5834379" cy="12585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45720" rIns="0" bIns="0" rtlCol="0" anchor="t"/>
              <a:lstStyle/>
              <a:p>
                <a:pPr lvl="0" algn="ctr"/>
                <a:r>
                  <a:rPr lang="ru-RU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Разделенное глобальное адресное пространство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723900" y="7865837"/>
                <a:ext cx="1409700" cy="5416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a[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-1]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varB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673686" y="7865837"/>
                <a:ext cx="1409700" cy="5416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a[0]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varC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621724" y="7865837"/>
                <a:ext cx="1409700" cy="5416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a[3]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1" name="Группа 380"/>
            <p:cNvGrpSpPr/>
            <p:nvPr/>
          </p:nvGrpSpPr>
          <p:grpSpPr>
            <a:xfrm>
              <a:off x="626192" y="4252167"/>
              <a:ext cx="5737269" cy="1935273"/>
              <a:chOff x="628561" y="5320237"/>
              <a:chExt cx="5737269" cy="2115613"/>
            </a:xfrm>
          </p:grpSpPr>
          <p:grpSp>
            <p:nvGrpSpPr>
              <p:cNvPr id="347" name="Группа 346"/>
              <p:cNvGrpSpPr/>
              <p:nvPr/>
            </p:nvGrpSpPr>
            <p:grpSpPr>
              <a:xfrm>
                <a:off x="628561" y="5320237"/>
                <a:ext cx="1838824" cy="1449705"/>
                <a:chOff x="628561" y="5320237"/>
                <a:chExt cx="1838824" cy="1449705"/>
              </a:xfrm>
            </p:grpSpPr>
            <p:sp>
              <p:nvSpPr>
                <p:cNvPr id="170" name="Прямоугольник 169"/>
                <p:cNvSpPr/>
                <p:nvPr/>
              </p:nvSpPr>
              <p:spPr>
                <a:xfrm>
                  <a:off x="628562" y="5320237"/>
                  <a:ext cx="1838823" cy="27988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Локальная память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" name="Группа 289"/>
                <p:cNvGrpSpPr/>
                <p:nvPr/>
              </p:nvGrpSpPr>
              <p:grpSpPr>
                <a:xfrm>
                  <a:off x="628561" y="5600119"/>
                  <a:ext cx="1838823" cy="1169823"/>
                  <a:chOff x="511086" y="7018020"/>
                  <a:chExt cx="1838823" cy="1169823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334" name="Прямоугольник 333"/>
                  <p:cNvSpPr/>
                  <p:nvPr/>
                </p:nvSpPr>
                <p:spPr>
                  <a:xfrm>
                    <a:off x="511086" y="7018020"/>
                    <a:ext cx="1838823" cy="1169823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ЭМ 0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5" name="Прямоугольник 334"/>
                  <p:cNvSpPr/>
                  <p:nvPr/>
                </p:nvSpPr>
                <p:spPr>
                  <a:xfrm>
                    <a:off x="613254" y="7088749"/>
                    <a:ext cx="1634490" cy="85129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Процессорные ядра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6" name="Группа 345"/>
                <p:cNvGrpSpPr/>
                <p:nvPr/>
              </p:nvGrpSpPr>
              <p:grpSpPr>
                <a:xfrm>
                  <a:off x="883838" y="5988621"/>
                  <a:ext cx="1324774" cy="458365"/>
                  <a:chOff x="1142610" y="5987367"/>
                  <a:chExt cx="1324774" cy="458365"/>
                </a:xfrm>
              </p:grpSpPr>
              <p:grpSp>
                <p:nvGrpSpPr>
                  <p:cNvPr id="342" name="Группа 341"/>
                  <p:cNvGrpSpPr/>
                  <p:nvPr/>
                </p:nvGrpSpPr>
                <p:grpSpPr>
                  <a:xfrm>
                    <a:off x="1142610" y="5987367"/>
                    <a:ext cx="815073" cy="458365"/>
                    <a:chOff x="528813" y="8361777"/>
                    <a:chExt cx="1464463" cy="743520"/>
                  </a:xfrm>
                </p:grpSpPr>
                <p:sp>
                  <p:nvSpPr>
                    <p:cNvPr id="337" name="Прямоугольник 336"/>
                    <p:cNvSpPr/>
                    <p:nvPr/>
                  </p:nvSpPr>
                  <p:spPr>
                    <a:xfrm>
                      <a:off x="528813" y="8361779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9734" tIns="0" rIns="99734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8" name="Прямоугольник 337"/>
                    <p:cNvSpPr/>
                    <p:nvPr/>
                  </p:nvSpPr>
                  <p:spPr>
                    <a:xfrm>
                      <a:off x="1448445" y="8361777"/>
                      <a:ext cx="544831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9" name="Прямоугольник 338"/>
                    <p:cNvSpPr/>
                    <p:nvPr/>
                  </p:nvSpPr>
                  <p:spPr>
                    <a:xfrm>
                      <a:off x="1440065" y="8772165"/>
                      <a:ext cx="544831" cy="333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0" name="Прямоугольник 339"/>
                    <p:cNvSpPr/>
                    <p:nvPr/>
                  </p:nvSpPr>
                  <p:spPr>
                    <a:xfrm>
                      <a:off x="528813" y="8772167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44" name="Прямоугольник 343"/>
                  <p:cNvSpPr/>
                  <p:nvPr/>
                </p:nvSpPr>
                <p:spPr>
                  <a:xfrm>
                    <a:off x="2164149" y="5987367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Прямоугольник 344"/>
                  <p:cNvSpPr/>
                  <p:nvPr/>
                </p:nvSpPr>
                <p:spPr>
                  <a:xfrm>
                    <a:off x="2164149" y="6240364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8" name="Группа 347"/>
              <p:cNvGrpSpPr/>
              <p:nvPr/>
            </p:nvGrpSpPr>
            <p:grpSpPr>
              <a:xfrm>
                <a:off x="2579218" y="5320237"/>
                <a:ext cx="1838824" cy="1449705"/>
                <a:chOff x="628561" y="5320237"/>
                <a:chExt cx="1838824" cy="1449705"/>
              </a:xfrm>
            </p:grpSpPr>
            <p:sp>
              <p:nvSpPr>
                <p:cNvPr id="349" name="Прямоугольник 348"/>
                <p:cNvSpPr/>
                <p:nvPr/>
              </p:nvSpPr>
              <p:spPr>
                <a:xfrm>
                  <a:off x="628562" y="5320237"/>
                  <a:ext cx="1838823" cy="27988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Локальная память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50" name="Группа 349"/>
                <p:cNvGrpSpPr/>
                <p:nvPr/>
              </p:nvGrpSpPr>
              <p:grpSpPr>
                <a:xfrm>
                  <a:off x="628561" y="5600119"/>
                  <a:ext cx="1838823" cy="1169823"/>
                  <a:chOff x="511086" y="7018020"/>
                  <a:chExt cx="1838823" cy="1169823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359" name="Прямоугольник 358"/>
                  <p:cNvSpPr/>
                  <p:nvPr/>
                </p:nvSpPr>
                <p:spPr>
                  <a:xfrm>
                    <a:off x="511086" y="7018020"/>
                    <a:ext cx="1838823" cy="1169823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ЭМ 1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Прямоугольник 359"/>
                  <p:cNvSpPr/>
                  <p:nvPr/>
                </p:nvSpPr>
                <p:spPr>
                  <a:xfrm>
                    <a:off x="613254" y="7088749"/>
                    <a:ext cx="1634490" cy="85129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Процессорные ядра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1" name="Группа 350"/>
                <p:cNvGrpSpPr/>
                <p:nvPr/>
              </p:nvGrpSpPr>
              <p:grpSpPr>
                <a:xfrm>
                  <a:off x="883838" y="5988621"/>
                  <a:ext cx="1324774" cy="458365"/>
                  <a:chOff x="1142610" y="5987367"/>
                  <a:chExt cx="1324774" cy="458365"/>
                </a:xfrm>
              </p:grpSpPr>
              <p:grpSp>
                <p:nvGrpSpPr>
                  <p:cNvPr id="352" name="Группа 351"/>
                  <p:cNvGrpSpPr/>
                  <p:nvPr/>
                </p:nvGrpSpPr>
                <p:grpSpPr>
                  <a:xfrm>
                    <a:off x="1142610" y="5987367"/>
                    <a:ext cx="815073" cy="458365"/>
                    <a:chOff x="528813" y="8361777"/>
                    <a:chExt cx="1464463" cy="743520"/>
                  </a:xfrm>
                </p:grpSpPr>
                <p:sp>
                  <p:nvSpPr>
                    <p:cNvPr id="355" name="Прямоугольник 354"/>
                    <p:cNvSpPr/>
                    <p:nvPr/>
                  </p:nvSpPr>
                  <p:spPr>
                    <a:xfrm>
                      <a:off x="528813" y="8361779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9734" tIns="0" rIns="99734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6" name="Прямоугольник 355"/>
                    <p:cNvSpPr/>
                    <p:nvPr/>
                  </p:nvSpPr>
                  <p:spPr>
                    <a:xfrm>
                      <a:off x="1448445" y="8361777"/>
                      <a:ext cx="544831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7" name="Прямоугольник 356"/>
                    <p:cNvSpPr/>
                    <p:nvPr/>
                  </p:nvSpPr>
                  <p:spPr>
                    <a:xfrm>
                      <a:off x="1440065" y="8772165"/>
                      <a:ext cx="544831" cy="333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8" name="Прямоугольник 357"/>
                    <p:cNvSpPr/>
                    <p:nvPr/>
                  </p:nvSpPr>
                  <p:spPr>
                    <a:xfrm>
                      <a:off x="528813" y="8772167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53" name="Прямоугольник 352"/>
                  <p:cNvSpPr/>
                  <p:nvPr/>
                </p:nvSpPr>
                <p:spPr>
                  <a:xfrm>
                    <a:off x="2164149" y="5987367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4" name="Прямоугольник 353"/>
                  <p:cNvSpPr/>
                  <p:nvPr/>
                </p:nvSpPr>
                <p:spPr>
                  <a:xfrm>
                    <a:off x="2164149" y="6240364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61" name="Группа 360"/>
              <p:cNvGrpSpPr/>
              <p:nvPr/>
            </p:nvGrpSpPr>
            <p:grpSpPr>
              <a:xfrm>
                <a:off x="4527006" y="5320237"/>
                <a:ext cx="1838824" cy="1449705"/>
                <a:chOff x="628561" y="5320237"/>
                <a:chExt cx="1838824" cy="1449705"/>
              </a:xfrm>
            </p:grpSpPr>
            <p:sp>
              <p:nvSpPr>
                <p:cNvPr id="362" name="Прямоугольник 361"/>
                <p:cNvSpPr/>
                <p:nvPr/>
              </p:nvSpPr>
              <p:spPr>
                <a:xfrm>
                  <a:off x="628562" y="5320237"/>
                  <a:ext cx="1838823" cy="27988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Локальная память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63" name="Группа 362"/>
                <p:cNvGrpSpPr/>
                <p:nvPr/>
              </p:nvGrpSpPr>
              <p:grpSpPr>
                <a:xfrm>
                  <a:off x="628561" y="5600119"/>
                  <a:ext cx="1838823" cy="1169823"/>
                  <a:chOff x="511086" y="7018020"/>
                  <a:chExt cx="1838823" cy="1169823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372" name="Прямоугольник 371"/>
                  <p:cNvSpPr/>
                  <p:nvPr/>
                </p:nvSpPr>
                <p:spPr>
                  <a:xfrm>
                    <a:off x="511086" y="7018020"/>
                    <a:ext cx="1838823" cy="1169823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ЭМ </a:t>
                    </a:r>
                    <a:r>
                      <a:rPr lang="en-US" sz="14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Прямоугольник 372"/>
                  <p:cNvSpPr/>
                  <p:nvPr/>
                </p:nvSpPr>
                <p:spPr>
                  <a:xfrm>
                    <a:off x="613254" y="7088749"/>
                    <a:ext cx="1634490" cy="85129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Процессорные ядра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4" name="Группа 363"/>
                <p:cNvGrpSpPr/>
                <p:nvPr/>
              </p:nvGrpSpPr>
              <p:grpSpPr>
                <a:xfrm>
                  <a:off x="883838" y="5988621"/>
                  <a:ext cx="1324774" cy="458365"/>
                  <a:chOff x="1142610" y="5987367"/>
                  <a:chExt cx="1324774" cy="458365"/>
                </a:xfrm>
              </p:grpSpPr>
              <p:grpSp>
                <p:nvGrpSpPr>
                  <p:cNvPr id="365" name="Группа 364"/>
                  <p:cNvGrpSpPr/>
                  <p:nvPr/>
                </p:nvGrpSpPr>
                <p:grpSpPr>
                  <a:xfrm>
                    <a:off x="1142610" y="5987367"/>
                    <a:ext cx="815073" cy="458365"/>
                    <a:chOff x="528813" y="8361777"/>
                    <a:chExt cx="1464463" cy="743520"/>
                  </a:xfrm>
                </p:grpSpPr>
                <p:sp>
                  <p:nvSpPr>
                    <p:cNvPr id="368" name="Прямоугольник 367"/>
                    <p:cNvSpPr/>
                    <p:nvPr/>
                  </p:nvSpPr>
                  <p:spPr>
                    <a:xfrm>
                      <a:off x="528813" y="8361779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9734" tIns="0" rIns="99734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9" name="Прямоугольник 368"/>
                    <p:cNvSpPr/>
                    <p:nvPr/>
                  </p:nvSpPr>
                  <p:spPr>
                    <a:xfrm>
                      <a:off x="1448445" y="8361777"/>
                      <a:ext cx="544831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0" name="Прямоугольник 369"/>
                    <p:cNvSpPr/>
                    <p:nvPr/>
                  </p:nvSpPr>
                  <p:spPr>
                    <a:xfrm>
                      <a:off x="1440065" y="8772165"/>
                      <a:ext cx="544831" cy="333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1" name="Прямоугольник 370"/>
                    <p:cNvSpPr/>
                    <p:nvPr/>
                  </p:nvSpPr>
                  <p:spPr>
                    <a:xfrm>
                      <a:off x="528813" y="8772167"/>
                      <a:ext cx="544830" cy="3331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66" name="Прямоугольник 365"/>
                  <p:cNvSpPr/>
                  <p:nvPr/>
                </p:nvSpPr>
                <p:spPr>
                  <a:xfrm>
                    <a:off x="2164149" y="5987367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7" name="Прямоугольник 366"/>
                  <p:cNvSpPr/>
                  <p:nvPr/>
                </p:nvSpPr>
                <p:spPr>
                  <a:xfrm>
                    <a:off x="2164149" y="6240364"/>
                    <a:ext cx="303235" cy="20536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ru-RU" sz="1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ru-RU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74" name="Прямоугольник 373"/>
              <p:cNvSpPr/>
              <p:nvPr/>
            </p:nvSpPr>
            <p:spPr>
              <a:xfrm>
                <a:off x="2576600" y="6979765"/>
                <a:ext cx="1838823" cy="4560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Коммуникационная </a:t>
                </a:r>
                <a:b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сеть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6" name="Соединительная линия уступом 375"/>
              <p:cNvCxnSpPr>
                <a:stCxn id="334" idx="2"/>
                <a:endCxn id="374" idx="1"/>
              </p:cNvCxnSpPr>
              <p:nvPr/>
            </p:nvCxnSpPr>
            <p:spPr>
              <a:xfrm rot="16200000" flipH="1">
                <a:off x="1843353" y="6474561"/>
                <a:ext cx="437866" cy="102862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единительная линия 377"/>
              <p:cNvCxnSpPr>
                <a:stCxn id="359" idx="2"/>
                <a:endCxn id="374" idx="0"/>
              </p:cNvCxnSpPr>
              <p:nvPr/>
            </p:nvCxnSpPr>
            <p:spPr>
              <a:xfrm flipH="1">
                <a:off x="3496012" y="6769942"/>
                <a:ext cx="2618" cy="209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Соединительная линия уступом 379"/>
              <p:cNvCxnSpPr>
                <a:stCxn id="372" idx="2"/>
                <a:endCxn id="374" idx="3"/>
              </p:cNvCxnSpPr>
              <p:nvPr/>
            </p:nvCxnSpPr>
            <p:spPr>
              <a:xfrm rot="5400000">
                <a:off x="4711988" y="6473378"/>
                <a:ext cx="437866" cy="103099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3" name="Прямая со стрелкой 382"/>
            <p:cNvCxnSpPr/>
            <p:nvPr/>
          </p:nvCxnSpPr>
          <p:spPr>
            <a:xfrm>
              <a:off x="1540260" y="3900170"/>
              <a:ext cx="0" cy="289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Прямая со стрелкой 383"/>
            <p:cNvCxnSpPr/>
            <p:nvPr/>
          </p:nvCxnSpPr>
          <p:spPr>
            <a:xfrm>
              <a:off x="3490917" y="3900170"/>
              <a:ext cx="0" cy="289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Прямая со стрелкой 385"/>
            <p:cNvCxnSpPr/>
            <p:nvPr/>
          </p:nvCxnSpPr>
          <p:spPr>
            <a:xfrm>
              <a:off x="5460075" y="3900170"/>
              <a:ext cx="0" cy="289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2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82296" y="958850"/>
            <a:ext cx="5834379" cy="3102818"/>
            <a:chOff x="464821" y="5759450"/>
            <a:chExt cx="5834379" cy="310281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11087" y="6096000"/>
              <a:ext cx="1838823" cy="9220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459125" y="6096000"/>
              <a:ext cx="1838823" cy="9220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407163" y="6096000"/>
              <a:ext cx="1838823" cy="9220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511086" y="7018020"/>
              <a:ext cx="1838823" cy="1844248"/>
              <a:chOff x="511086" y="7018020"/>
              <a:chExt cx="1838823" cy="1844248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123" name="Группа 122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grpFill/>
            </p:grpSpPr>
            <p:sp>
              <p:nvSpPr>
                <p:cNvPr id="167" name="Прямоугольник 166"/>
                <p:cNvSpPr/>
                <p:nvPr/>
              </p:nvSpPr>
              <p:spPr>
                <a:xfrm>
                  <a:off x="511086" y="7018020"/>
                  <a:ext cx="1838823" cy="184424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b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Область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0 (Place 0)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613254" y="7088749"/>
                  <a:ext cx="1634490" cy="137897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Потоки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(Activity)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" name="Группа 123"/>
              <p:cNvGrpSpPr/>
              <p:nvPr/>
            </p:nvGrpSpPr>
            <p:grpSpPr>
              <a:xfrm>
                <a:off x="1024186" y="7385055"/>
                <a:ext cx="750783" cy="401799"/>
                <a:chOff x="744252" y="7450304"/>
                <a:chExt cx="750783" cy="401799"/>
              </a:xfrm>
              <a:grpFill/>
            </p:grpSpPr>
            <p:grpSp>
              <p:nvGrpSpPr>
                <p:cNvPr id="125" name="Группа 124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61" name="Группа 16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5" name="Полилиния 1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Полилиния 1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2" name="Группа 16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3" name="Полилиния 16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Полилиния 16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6" name="Группа 125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55" name="Группа 15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9" name="Полилиния 1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Полилиния 1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" name="Группа 15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7" name="Полилиния 15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Полилиния 15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7" name="Группа 126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9" name="Группа 14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3" name="Полилиния 1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Полилиния 1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" name="Группа 14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1" name="Полилиния 15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Полилиния 15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8" name="Группа 127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3" name="Группа 14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7" name="Полилиния 1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Полилиния 1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" name="Группа 14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5" name="Полилиния 14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Полилиния 14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9" name="Группа 128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7" name="Группа 13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1" name="Полилиния 1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Полилиния 14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" name="Группа 13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9" name="Полилиния 13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Полилиния 13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0" name="Группа 129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5" name="Полилиния 13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Полилиния 13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" name="Группа 13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3" name="Полилиния 13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Полилиния 13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" name="Группа 6"/>
            <p:cNvGrpSpPr/>
            <p:nvPr/>
          </p:nvGrpSpPr>
          <p:grpSpPr>
            <a:xfrm>
              <a:off x="2459125" y="7018020"/>
              <a:ext cx="1838823" cy="1844248"/>
              <a:chOff x="511086" y="7018020"/>
              <a:chExt cx="1838823" cy="1844248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77" name="Группа 76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grpFill/>
            </p:grpSpPr>
            <p:sp>
              <p:nvSpPr>
                <p:cNvPr id="121" name="Прямоугольник 120"/>
                <p:cNvSpPr/>
                <p:nvPr/>
              </p:nvSpPr>
              <p:spPr>
                <a:xfrm>
                  <a:off x="511086" y="7018020"/>
                  <a:ext cx="1838823" cy="184424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b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Область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(Place 1)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613254" y="7088749"/>
                  <a:ext cx="1634490" cy="137897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Потоки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(Activity)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" name="Группа 77"/>
              <p:cNvGrpSpPr/>
              <p:nvPr/>
            </p:nvGrpSpPr>
            <p:grpSpPr>
              <a:xfrm>
                <a:off x="1024186" y="7385055"/>
                <a:ext cx="750783" cy="401799"/>
                <a:chOff x="744252" y="7450304"/>
                <a:chExt cx="750783" cy="401799"/>
              </a:xfrm>
              <a:grpFill/>
            </p:grpSpPr>
            <p:grpSp>
              <p:nvGrpSpPr>
                <p:cNvPr id="79" name="Группа 78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15" name="Группа 11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9" name="Полилиния 11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Полилиния 11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Группа 11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7" name="Полилиния 11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Полилиния 11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0" name="Группа 79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09" name="Группа 10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3" name="Полилиния 11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Полилиния 11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Группа 10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11" name="Полилиния 11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Полилиния 11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1" name="Группа 80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03" name="Группа 10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07" name="Полилиния 10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Полилиния 10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Группа 10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05" name="Полилиния 10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Полилиния 10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2" name="Группа 81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97" name="Группа 9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01" name="Полилиния 10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Полилиния 10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Группа 9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99" name="Полилиния 9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Полилиния 9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3" name="Группа 82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91" name="Группа 9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95" name="Полилиния 9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Полилиния 9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2" name="Группа 9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93" name="Полилиния 9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Полилиния 9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4" name="Группа 83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85" name="Группа 8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89" name="Полилиния 8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Полилиния 8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6" name="Группа 8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87" name="Полилиния 8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Полилиния 8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" name="Группа 7"/>
            <p:cNvGrpSpPr/>
            <p:nvPr/>
          </p:nvGrpSpPr>
          <p:grpSpPr>
            <a:xfrm>
              <a:off x="4407163" y="7018020"/>
              <a:ext cx="1838823" cy="1844248"/>
              <a:chOff x="511086" y="7018020"/>
              <a:chExt cx="1838823" cy="1844248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31" name="Группа 30"/>
              <p:cNvGrpSpPr/>
              <p:nvPr/>
            </p:nvGrpSpPr>
            <p:grpSpPr>
              <a:xfrm>
                <a:off x="511086" y="7018020"/>
                <a:ext cx="1838823" cy="1844248"/>
                <a:chOff x="511086" y="7018020"/>
                <a:chExt cx="1838823" cy="1844248"/>
              </a:xfrm>
              <a:grpFill/>
            </p:grpSpPr>
            <p:sp>
              <p:nvSpPr>
                <p:cNvPr id="75" name="Прямоугольник 74"/>
                <p:cNvSpPr/>
                <p:nvPr/>
              </p:nvSpPr>
              <p:spPr>
                <a:xfrm>
                  <a:off x="511086" y="7018020"/>
                  <a:ext cx="1838823" cy="184424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91440" rtlCol="0" anchor="b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Область 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(Place 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-1)</a:t>
                  </a:r>
                  <a:endParaRPr lang="ru-RU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13254" y="7088749"/>
                  <a:ext cx="1634490" cy="137897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r>
                    <a:rPr lang="ru-RU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Потоки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(Activity)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Группа 31"/>
              <p:cNvGrpSpPr/>
              <p:nvPr/>
            </p:nvGrpSpPr>
            <p:grpSpPr>
              <a:xfrm>
                <a:off x="1024186" y="7385055"/>
                <a:ext cx="750783" cy="401799"/>
                <a:chOff x="744252" y="7450304"/>
                <a:chExt cx="750783" cy="401799"/>
              </a:xfrm>
              <a:grpFill/>
            </p:grpSpPr>
            <p:grpSp>
              <p:nvGrpSpPr>
                <p:cNvPr id="33" name="Группа 32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73" name="Полилиния 7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Полилиния 7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" name="Группа 6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71" name="Полилиния 7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Полилиния 7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" name="Группа 33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67" name="Полилиния 6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Полилиния 6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" name="Группа 6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65" name="Полилиния 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Полилиния 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" name="Группа 34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57" name="Группа 5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61" name="Полилиния 6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Полилиния 6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" name="Группа 5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59" name="Полилиния 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Полилиния 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6" name="Группа 35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51" name="Группа 5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55" name="Полилиния 5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Полилиния 5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" name="Группа 5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53" name="Полилиния 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Полилиния 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Группа 36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45" name="Группа 4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9" name="Полилиния 4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Полилиния 4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6" name="Группа 4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7" name="Полилиния 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Полилиния 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Группа 37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9" name="Группа 3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3" name="Полилиния 4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Полилиния 4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Группа 3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41" name="Полилиния 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Полилиния 4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" name="Группа 8"/>
            <p:cNvGrpSpPr/>
            <p:nvPr/>
          </p:nvGrpSpPr>
          <p:grpSpPr>
            <a:xfrm>
              <a:off x="613254" y="6195153"/>
              <a:ext cx="1634490" cy="333131"/>
              <a:chOff x="1120891" y="6149433"/>
              <a:chExt cx="1634490" cy="333131"/>
            </a:xfrm>
            <a:solidFill>
              <a:schemeClr val="bg1"/>
            </a:solidFill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1120891" y="6149433"/>
                <a:ext cx="1089660" cy="333131"/>
                <a:chOff x="288290" y="2435464"/>
                <a:chExt cx="1645920" cy="333131"/>
              </a:xfrm>
              <a:grpFill/>
            </p:grpSpPr>
            <p:sp>
              <p:nvSpPr>
                <p:cNvPr id="29" name="Прямоугольник 28"/>
                <p:cNvSpPr/>
                <p:nvPr/>
              </p:nvSpPr>
              <p:spPr>
                <a:xfrm>
                  <a:off x="28829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9734" tIns="0" rIns="99734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a[0]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111125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a[1]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Прямоугольник 27"/>
              <p:cNvSpPr/>
              <p:nvPr/>
            </p:nvSpPr>
            <p:spPr>
              <a:xfrm>
                <a:off x="2210551" y="6149433"/>
                <a:ext cx="544830" cy="33313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a[2]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2561292" y="6195152"/>
              <a:ext cx="1634490" cy="333131"/>
              <a:chOff x="1120891" y="6149433"/>
              <a:chExt cx="1634490" cy="333131"/>
            </a:xfrm>
            <a:solidFill>
              <a:schemeClr val="bg1"/>
            </a:solidFill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1120891" y="6149433"/>
                <a:ext cx="1089660" cy="333131"/>
                <a:chOff x="288290" y="2435464"/>
                <a:chExt cx="1645920" cy="333131"/>
              </a:xfrm>
              <a:grpFill/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28829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9734" tIns="0" rIns="99734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a[3]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111125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a[4]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Прямоугольник 23"/>
              <p:cNvSpPr/>
              <p:nvPr/>
            </p:nvSpPr>
            <p:spPr>
              <a:xfrm>
                <a:off x="2210551" y="6149433"/>
                <a:ext cx="544830" cy="33313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a[5]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4509330" y="6195152"/>
              <a:ext cx="1634490" cy="333131"/>
              <a:chOff x="1120891" y="6149433"/>
              <a:chExt cx="1634490" cy="333131"/>
            </a:xfrm>
            <a:solidFill>
              <a:schemeClr val="bg1"/>
            </a:solidFill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1120891" y="6149433"/>
                <a:ext cx="1089660" cy="333131"/>
                <a:chOff x="288290" y="2435464"/>
                <a:chExt cx="1645920" cy="333131"/>
              </a:xfrm>
              <a:grpFill/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28829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-3]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1111250" y="2435464"/>
                  <a:ext cx="822960" cy="33313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a[</a:t>
                  </a:r>
                  <a:r>
                    <a:rPr lang="en-US" sz="14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-2]</a:t>
                  </a:r>
                  <a:endParaRPr lang="ru-RU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Прямоугольник 19"/>
              <p:cNvSpPr/>
              <p:nvPr/>
            </p:nvSpPr>
            <p:spPr>
              <a:xfrm>
                <a:off x="2210551" y="6149433"/>
                <a:ext cx="544830" cy="33313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Прямоугольник 11"/>
            <p:cNvSpPr/>
            <p:nvPr/>
          </p:nvSpPr>
          <p:spPr>
            <a:xfrm>
              <a:off x="3106122" y="6599013"/>
              <a:ext cx="544830" cy="3331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58084" y="6599013"/>
              <a:ext cx="544830" cy="3331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060552" y="6599013"/>
              <a:ext cx="544830" cy="3331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4821" y="5759450"/>
              <a:ext cx="5834379" cy="1258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91440" rIns="0" bIns="0" rtlCol="0" anchor="t"/>
            <a:lstStyle/>
            <a:p>
              <a:pPr lvl="0" algn="ctr"/>
              <a:r>
                <a:rPr lang="ru-RU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Разделенное глобальное адресное пространство</a:t>
              </a:r>
              <a:endPara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23900" y="7865837"/>
              <a:ext cx="1409700" cy="541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673686" y="7865837"/>
              <a:ext cx="1409700" cy="541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a[0]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621724" y="7865837"/>
              <a:ext cx="1409700" cy="541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a[3]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91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Группа 287"/>
          <p:cNvGrpSpPr/>
          <p:nvPr/>
        </p:nvGrpSpPr>
        <p:grpSpPr>
          <a:xfrm>
            <a:off x="582296" y="958850"/>
            <a:ext cx="5834379" cy="5125663"/>
            <a:chOff x="582296" y="958850"/>
            <a:chExt cx="5834379" cy="5125663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82296" y="958850"/>
              <a:ext cx="5834379" cy="11650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45720" rIns="0" bIns="0" rtlCol="0" anchor="t"/>
            <a:lstStyle/>
            <a:p>
              <a:pPr lvl="0" algn="ctr"/>
              <a:r>
                <a:rPr lang="ru-RU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Разделенное глобальное адресное пространство</a:t>
              </a:r>
              <a:endPara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628562" y="1270391"/>
              <a:ext cx="1838823" cy="8535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576600" y="1270391"/>
              <a:ext cx="1838823" cy="8535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524638" y="1270391"/>
              <a:ext cx="1838823" cy="8535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Прямоугольник 166"/>
            <p:cNvSpPr/>
            <p:nvPr/>
          </p:nvSpPr>
          <p:spPr>
            <a:xfrm>
              <a:off x="628561" y="2123897"/>
              <a:ext cx="1838823" cy="17072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Область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 (Place 0)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Прямоугольник 167"/>
            <p:cNvSpPr/>
            <p:nvPr/>
          </p:nvSpPr>
          <p:spPr>
            <a:xfrm>
              <a:off x="730729" y="2189370"/>
              <a:ext cx="1634490" cy="1276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Потоки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(Activity)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" name="Группа 124"/>
            <p:cNvGrpSpPr/>
            <p:nvPr/>
          </p:nvGrpSpPr>
          <p:grpSpPr>
            <a:xfrm rot="5400000">
              <a:off x="100723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61" name="Группа 16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65" name="Полилиния 16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Полилиния 16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62" name="Группа 16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63" name="Полилиния 16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Полилиния 16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6" name="Группа 125"/>
            <p:cNvGrpSpPr/>
            <p:nvPr/>
          </p:nvGrpSpPr>
          <p:grpSpPr>
            <a:xfrm rot="5400000">
              <a:off x="122313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55" name="Группа 15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9" name="Полилиния 15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Полилиния 15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56" name="Группа 15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7" name="Полилиния 15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8" name="Полилиния 15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 rot="5400000">
              <a:off x="1439183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49" name="Группа 14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3" name="Полилиния 15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Полилиния 15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50" name="Группа 14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51" name="Полилиния 15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2" name="Полилиния 15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8" name="Группа 127"/>
            <p:cNvGrpSpPr/>
            <p:nvPr/>
          </p:nvGrpSpPr>
          <p:grpSpPr>
            <a:xfrm rot="5400000">
              <a:off x="1439031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43" name="Группа 142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47" name="Полилиния 14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8" name="Полилиния 14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44" name="Группа 143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45" name="Полилиния 14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6" name="Полилиния 14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29" name="Группа 128"/>
            <p:cNvGrpSpPr/>
            <p:nvPr/>
          </p:nvGrpSpPr>
          <p:grpSpPr>
            <a:xfrm rot="5400000">
              <a:off x="1654933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37" name="Группа 136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41" name="Полилиния 14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2" name="Полилиния 14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38" name="Группа 137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39" name="Полилиния 13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0" name="Полилиния 13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30" name="Группа 129"/>
            <p:cNvGrpSpPr/>
            <p:nvPr/>
          </p:nvGrpSpPr>
          <p:grpSpPr>
            <a:xfrm rot="5400000">
              <a:off x="1654781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31" name="Группа 13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35" name="Полилиния 13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6" name="Полилиния 13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32" name="Группа 13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33" name="Полилиния 13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4" name="Полилиния 13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121" name="Прямоугольник 120"/>
            <p:cNvSpPr/>
            <p:nvPr/>
          </p:nvSpPr>
          <p:spPr>
            <a:xfrm>
              <a:off x="2576600" y="2123897"/>
              <a:ext cx="1838823" cy="17072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Область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(Place 1)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678768" y="2189370"/>
              <a:ext cx="1634490" cy="1276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Потоки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(Activity)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Группа 78"/>
            <p:cNvGrpSpPr/>
            <p:nvPr/>
          </p:nvGrpSpPr>
          <p:grpSpPr>
            <a:xfrm rot="5400000">
              <a:off x="2955269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15" name="Группа 11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9" name="Полилиния 11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20" name="Полилиния 11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16" name="Группа 11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7" name="Полилиния 11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8" name="Полилиния 11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0" name="Группа 79"/>
            <p:cNvGrpSpPr/>
            <p:nvPr/>
          </p:nvGrpSpPr>
          <p:grpSpPr>
            <a:xfrm rot="5400000">
              <a:off x="3171169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09" name="Группа 10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3" name="Полилиния 11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4" name="Полилиния 11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10" name="Группа 10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11" name="Полилиния 11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Полилиния 11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1" name="Группа 80"/>
            <p:cNvGrpSpPr/>
            <p:nvPr/>
          </p:nvGrpSpPr>
          <p:grpSpPr>
            <a:xfrm rot="5400000">
              <a:off x="3387222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03" name="Группа 102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07" name="Полилиния 10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8" name="Полилиния 10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04" name="Группа 103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05" name="Полилиния 10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6" name="Полилиния 10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2" name="Группа 81"/>
            <p:cNvGrpSpPr/>
            <p:nvPr/>
          </p:nvGrpSpPr>
          <p:grpSpPr>
            <a:xfrm rot="5400000">
              <a:off x="338707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97" name="Группа 96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101" name="Полилиния 10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2" name="Полилиния 10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8" name="Группа 97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99" name="Полилиния 9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0" name="Полилиния 9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3" name="Группа 82"/>
            <p:cNvGrpSpPr/>
            <p:nvPr/>
          </p:nvGrpSpPr>
          <p:grpSpPr>
            <a:xfrm rot="5400000">
              <a:off x="3602972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91" name="Группа 9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95" name="Полилиния 9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6" name="Полилиния 9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92" name="Группа 9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93" name="Полилиния 9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4" name="Полилиния 9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84" name="Группа 83"/>
            <p:cNvGrpSpPr/>
            <p:nvPr/>
          </p:nvGrpSpPr>
          <p:grpSpPr>
            <a:xfrm rot="5400000">
              <a:off x="360282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85" name="Группа 8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89" name="Полилиния 8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0" name="Полилиния 8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6" name="Группа 8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87" name="Полилиния 8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Полилиния 8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75" name="Прямоугольник 74"/>
            <p:cNvSpPr/>
            <p:nvPr/>
          </p:nvSpPr>
          <p:spPr>
            <a:xfrm>
              <a:off x="4524638" y="2123897"/>
              <a:ext cx="1838823" cy="17072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Область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-1)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4626806" y="2189370"/>
              <a:ext cx="1634490" cy="1276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Потоки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(Activity)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Группа 32"/>
            <p:cNvGrpSpPr/>
            <p:nvPr/>
          </p:nvGrpSpPr>
          <p:grpSpPr>
            <a:xfrm rot="5400000">
              <a:off x="4903307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69" name="Группа 6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73" name="Полилиния 7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4" name="Полилиния 7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0" name="Группа 6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71" name="Полилиния 7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2" name="Полилиния 7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4" name="Группа 33"/>
            <p:cNvGrpSpPr/>
            <p:nvPr/>
          </p:nvGrpSpPr>
          <p:grpSpPr>
            <a:xfrm rot="5400000">
              <a:off x="5119207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63" name="Группа 62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67" name="Полилиния 6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8" name="Полилиния 6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64" name="Группа 63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65" name="Полилиния 6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6" name="Полилиния 6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5" name="Группа 34"/>
            <p:cNvGrpSpPr/>
            <p:nvPr/>
          </p:nvGrpSpPr>
          <p:grpSpPr>
            <a:xfrm rot="5400000">
              <a:off x="533526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57" name="Группа 56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61" name="Полилиния 6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Полилиния 6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58" name="Группа 57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59" name="Полилиния 5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Полилиния 5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6" name="Группа 35"/>
            <p:cNvGrpSpPr/>
            <p:nvPr/>
          </p:nvGrpSpPr>
          <p:grpSpPr>
            <a:xfrm rot="5400000">
              <a:off x="5335108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51" name="Группа 50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55" name="Полилиния 54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6" name="Полилиния 55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52" name="Группа 51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53" name="Полилиния 5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4" name="Полилиния 5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7" name="Группа 36"/>
            <p:cNvGrpSpPr/>
            <p:nvPr/>
          </p:nvGrpSpPr>
          <p:grpSpPr>
            <a:xfrm rot="5400000">
              <a:off x="5551010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45" name="Группа 44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9" name="Полилиния 48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Полилиния 49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6" name="Группа 45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7" name="Полилиния 46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Полилиния 47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8" name="Группа 37"/>
            <p:cNvGrpSpPr/>
            <p:nvPr/>
          </p:nvGrpSpPr>
          <p:grpSpPr>
            <a:xfrm rot="5400000">
              <a:off x="5550858" y="2598089"/>
              <a:ext cx="371941" cy="103080"/>
              <a:chOff x="4714875" y="7889081"/>
              <a:chExt cx="2076452" cy="690564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39" name="Группа 38"/>
              <p:cNvGrpSpPr/>
              <p:nvPr/>
            </p:nvGrpSpPr>
            <p:grpSpPr>
              <a:xfrm>
                <a:off x="4714875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3" name="Полилиния 42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Полилиния 43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40" name="Группа 39"/>
              <p:cNvGrpSpPr/>
              <p:nvPr/>
            </p:nvGrpSpPr>
            <p:grpSpPr>
              <a:xfrm>
                <a:off x="5753101" y="7889081"/>
                <a:ext cx="1038226" cy="690564"/>
                <a:chOff x="4714875" y="7889081"/>
                <a:chExt cx="1038226" cy="690564"/>
              </a:xfrm>
              <a:grpFill/>
            </p:grpSpPr>
            <p:sp>
              <p:nvSpPr>
                <p:cNvPr id="41" name="Полилиния 40"/>
                <p:cNvSpPr/>
                <p:nvPr/>
              </p:nvSpPr>
              <p:spPr>
                <a:xfrm>
                  <a:off x="4714875" y="7889081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Полилиния 41"/>
                <p:cNvSpPr/>
                <p:nvPr/>
              </p:nvSpPr>
              <p:spPr>
                <a:xfrm rot="10800000">
                  <a:off x="5233988" y="8234363"/>
                  <a:ext cx="519113" cy="345282"/>
                </a:xfrm>
                <a:custGeom>
                  <a:avLst/>
                  <a:gdLst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  <a:gd name="connsiteX0" fmla="*/ 0 w 814388"/>
                    <a:gd name="connsiteY0" fmla="*/ 345282 h 345282"/>
                    <a:gd name="connsiteX1" fmla="*/ 407194 w 814388"/>
                    <a:gd name="connsiteY1" fmla="*/ 0 h 345282"/>
                    <a:gd name="connsiteX2" fmla="*/ 814388 w 814388"/>
                    <a:gd name="connsiteY2" fmla="*/ 345282 h 345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4388" h="345282">
                      <a:moveTo>
                        <a:pt x="0" y="345282"/>
                      </a:moveTo>
                      <a:cubicBezTo>
                        <a:pt x="135731" y="172641"/>
                        <a:pt x="271463" y="0"/>
                        <a:pt x="407194" y="0"/>
                      </a:cubicBezTo>
                      <a:cubicBezTo>
                        <a:pt x="542925" y="0"/>
                        <a:pt x="699691" y="223043"/>
                        <a:pt x="814388" y="345282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29" name="Прямоугольник 28"/>
            <p:cNvSpPr/>
            <p:nvPr/>
          </p:nvSpPr>
          <p:spPr>
            <a:xfrm>
              <a:off x="730729" y="1362176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0" rIns="99734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a[0]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304864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a[1]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873860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a[2]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682774" y="1367067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734" tIns="0" rIns="99734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a[3]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3256377" y="1358212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a[4]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3827043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a[5]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626805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-3]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195597" y="1362175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775080" y="1358212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-1]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256376" y="1735658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97152" y="1736026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195597" y="1736026"/>
              <a:ext cx="486215" cy="30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41375" y="2908713"/>
              <a:ext cx="1409700" cy="50143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varB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791161" y="2908713"/>
              <a:ext cx="1409700" cy="50143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a[0]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varC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39199" y="2908713"/>
              <a:ext cx="1409700" cy="50143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a[3]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varA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626194" y="4149240"/>
              <a:ext cx="1838823" cy="2560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Прямоугольник 333"/>
            <p:cNvSpPr/>
            <p:nvPr/>
          </p:nvSpPr>
          <p:spPr>
            <a:xfrm>
              <a:off x="626193" y="4405264"/>
              <a:ext cx="1838823" cy="1070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Прямоугольник 334"/>
            <p:cNvSpPr/>
            <p:nvPr/>
          </p:nvSpPr>
          <p:spPr>
            <a:xfrm>
              <a:off x="728361" y="4469964"/>
              <a:ext cx="1634490" cy="778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Процессорные ядра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2" name="Группа 341"/>
            <p:cNvGrpSpPr/>
            <p:nvPr/>
          </p:nvGrpSpPr>
          <p:grpSpPr>
            <a:xfrm>
              <a:off x="881470" y="4760642"/>
              <a:ext cx="815073" cy="419293"/>
              <a:chOff x="528815" y="8179259"/>
              <a:chExt cx="1464463" cy="743521"/>
            </a:xfrm>
          </p:grpSpPr>
          <p:sp>
            <p:nvSpPr>
              <p:cNvPr id="337" name="Прямоугольник 336"/>
              <p:cNvSpPr/>
              <p:nvPr/>
            </p:nvSpPr>
            <p:spPr>
              <a:xfrm>
                <a:off x="528815" y="8179261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Прямоугольник 337"/>
              <p:cNvSpPr/>
              <p:nvPr/>
            </p:nvSpPr>
            <p:spPr>
              <a:xfrm>
                <a:off x="1448448" y="8179259"/>
                <a:ext cx="544830" cy="333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Прямоугольник 338"/>
              <p:cNvSpPr/>
              <p:nvPr/>
            </p:nvSpPr>
            <p:spPr>
              <a:xfrm>
                <a:off x="1440068" y="8589648"/>
                <a:ext cx="544830" cy="3331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Прямоугольник 339"/>
              <p:cNvSpPr/>
              <p:nvPr/>
            </p:nvSpPr>
            <p:spPr>
              <a:xfrm>
                <a:off x="528815" y="858964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Прямоугольник 343"/>
            <p:cNvSpPr/>
            <p:nvPr/>
          </p:nvSpPr>
          <p:spPr>
            <a:xfrm>
              <a:off x="1903009" y="4760649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Прямоугольник 344"/>
            <p:cNvSpPr/>
            <p:nvPr/>
          </p:nvSpPr>
          <p:spPr>
            <a:xfrm>
              <a:off x="1903009" y="4992080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Прямоугольник 348"/>
            <p:cNvSpPr/>
            <p:nvPr/>
          </p:nvSpPr>
          <p:spPr>
            <a:xfrm>
              <a:off x="2576851" y="4149240"/>
              <a:ext cx="1838823" cy="2560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Прямоугольник 358"/>
            <p:cNvSpPr/>
            <p:nvPr/>
          </p:nvSpPr>
          <p:spPr>
            <a:xfrm>
              <a:off x="2576850" y="4405264"/>
              <a:ext cx="1838823" cy="1070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Прямоугольник 359"/>
            <p:cNvSpPr/>
            <p:nvPr/>
          </p:nvSpPr>
          <p:spPr>
            <a:xfrm>
              <a:off x="2679018" y="4469964"/>
              <a:ext cx="1634490" cy="778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Процессорные ядра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2" name="Группа 351"/>
            <p:cNvGrpSpPr/>
            <p:nvPr/>
          </p:nvGrpSpPr>
          <p:grpSpPr>
            <a:xfrm>
              <a:off x="2828532" y="4760643"/>
              <a:ext cx="818668" cy="419293"/>
              <a:chOff x="522356" y="8179259"/>
              <a:chExt cx="1470922" cy="743521"/>
            </a:xfrm>
          </p:grpSpPr>
          <p:sp>
            <p:nvSpPr>
              <p:cNvPr id="355" name="Прямоугольник 354"/>
              <p:cNvSpPr/>
              <p:nvPr/>
            </p:nvSpPr>
            <p:spPr>
              <a:xfrm>
                <a:off x="528815" y="8179261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Прямоугольник 355"/>
              <p:cNvSpPr/>
              <p:nvPr/>
            </p:nvSpPr>
            <p:spPr>
              <a:xfrm>
                <a:off x="1448448" y="817925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7" name="Прямоугольник 356"/>
              <p:cNvSpPr/>
              <p:nvPr/>
            </p:nvSpPr>
            <p:spPr>
              <a:xfrm>
                <a:off x="1440068" y="8589648"/>
                <a:ext cx="544830" cy="3331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Прямоугольник 357"/>
              <p:cNvSpPr/>
              <p:nvPr/>
            </p:nvSpPr>
            <p:spPr>
              <a:xfrm>
                <a:off x="522356" y="8589640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3" name="Прямоугольник 352"/>
            <p:cNvSpPr/>
            <p:nvPr/>
          </p:nvSpPr>
          <p:spPr>
            <a:xfrm>
              <a:off x="3853666" y="4760649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3853666" y="4992080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Прямоугольник 361"/>
            <p:cNvSpPr/>
            <p:nvPr/>
          </p:nvSpPr>
          <p:spPr>
            <a:xfrm>
              <a:off x="4524639" y="4149240"/>
              <a:ext cx="1838823" cy="2560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Прямоугольник 371"/>
            <p:cNvSpPr/>
            <p:nvPr/>
          </p:nvSpPr>
          <p:spPr>
            <a:xfrm>
              <a:off x="4524638" y="4405264"/>
              <a:ext cx="1838823" cy="1070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Прямоугольник 372"/>
            <p:cNvSpPr/>
            <p:nvPr/>
          </p:nvSpPr>
          <p:spPr>
            <a:xfrm>
              <a:off x="4626806" y="4469964"/>
              <a:ext cx="1634490" cy="778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Процессорные ядра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5" name="Группа 364"/>
            <p:cNvGrpSpPr/>
            <p:nvPr/>
          </p:nvGrpSpPr>
          <p:grpSpPr>
            <a:xfrm>
              <a:off x="4779915" y="4760649"/>
              <a:ext cx="815073" cy="419293"/>
              <a:chOff x="528815" y="8179259"/>
              <a:chExt cx="1464463" cy="743520"/>
            </a:xfrm>
          </p:grpSpPr>
          <p:sp>
            <p:nvSpPr>
              <p:cNvPr id="368" name="Прямоугольник 367"/>
              <p:cNvSpPr/>
              <p:nvPr/>
            </p:nvSpPr>
            <p:spPr>
              <a:xfrm>
                <a:off x="528815" y="8179261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734" tIns="0" rIns="99734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" name="Прямоугольник 368"/>
              <p:cNvSpPr/>
              <p:nvPr/>
            </p:nvSpPr>
            <p:spPr>
              <a:xfrm>
                <a:off x="1448448" y="817925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Прямоугольник 369"/>
              <p:cNvSpPr/>
              <p:nvPr/>
            </p:nvSpPr>
            <p:spPr>
              <a:xfrm>
                <a:off x="1440066" y="8589647"/>
                <a:ext cx="544830" cy="3331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Прямоугольник 370"/>
              <p:cNvSpPr/>
              <p:nvPr/>
            </p:nvSpPr>
            <p:spPr>
              <a:xfrm>
                <a:off x="528815" y="8589649"/>
                <a:ext cx="544830" cy="333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6" name="Прямоугольник 365"/>
            <p:cNvSpPr/>
            <p:nvPr/>
          </p:nvSpPr>
          <p:spPr>
            <a:xfrm>
              <a:off x="5801454" y="4760649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Прямоугольник 366"/>
            <p:cNvSpPr/>
            <p:nvPr/>
          </p:nvSpPr>
          <p:spPr>
            <a:xfrm>
              <a:off x="5801454" y="4992080"/>
              <a:ext cx="303235" cy="1878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6" name="Соединительная линия уступом 375"/>
            <p:cNvCxnSpPr>
              <a:stCxn id="334" idx="2"/>
              <a:endCxn id="374" idx="1"/>
            </p:cNvCxnSpPr>
            <p:nvPr/>
          </p:nvCxnSpPr>
          <p:spPr>
            <a:xfrm rot="16200000" flipH="1">
              <a:off x="1859648" y="5161325"/>
              <a:ext cx="400541" cy="102862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Прямая соединительная линия 377"/>
            <p:cNvCxnSpPr>
              <a:stCxn id="359" idx="2"/>
              <a:endCxn id="374" idx="0"/>
            </p:cNvCxnSpPr>
            <p:nvPr/>
          </p:nvCxnSpPr>
          <p:spPr>
            <a:xfrm flipH="1">
              <a:off x="3493644" y="5475369"/>
              <a:ext cx="2618" cy="191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Соединительная линия уступом 379"/>
            <p:cNvCxnSpPr>
              <a:stCxn id="372" idx="2"/>
              <a:endCxn id="374" idx="3"/>
            </p:cNvCxnSpPr>
            <p:nvPr/>
          </p:nvCxnSpPr>
          <p:spPr>
            <a:xfrm rot="5400000">
              <a:off x="4728282" y="5160142"/>
              <a:ext cx="400541" cy="103099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Прямая со стрелкой 382"/>
            <p:cNvCxnSpPr/>
            <p:nvPr/>
          </p:nvCxnSpPr>
          <p:spPr>
            <a:xfrm>
              <a:off x="1540260" y="390017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Прямая со стрелкой 383"/>
            <p:cNvCxnSpPr/>
            <p:nvPr/>
          </p:nvCxnSpPr>
          <p:spPr>
            <a:xfrm>
              <a:off x="3490917" y="390017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Прямая со стрелкой 385"/>
            <p:cNvCxnSpPr/>
            <p:nvPr/>
          </p:nvCxnSpPr>
          <p:spPr>
            <a:xfrm>
              <a:off x="5460075" y="3900170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Прямоугольник 373"/>
            <p:cNvSpPr/>
            <p:nvPr/>
          </p:nvSpPr>
          <p:spPr>
            <a:xfrm>
              <a:off x="2574232" y="5667306"/>
              <a:ext cx="1838823" cy="4172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Коммуникационная </a:t>
              </a:r>
              <a:b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сеть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3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611" y="3939603"/>
            <a:ext cx="6397545" cy="774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>
              <a:lnSpc>
                <a:spcPct val="50000"/>
              </a:lnSpc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5611" y="1785159"/>
            <a:ext cx="6397545" cy="1276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5611" y="3064632"/>
            <a:ext cx="6397545" cy="872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Прямоугольник 273"/>
          <p:cNvSpPr/>
          <p:nvPr/>
        </p:nvSpPr>
        <p:spPr>
          <a:xfrm>
            <a:off x="15612" y="502920"/>
            <a:ext cx="6397544" cy="1286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1988541" y="579965"/>
            <a:ext cx="1833568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Прямоугольник 222"/>
          <p:cNvSpPr/>
          <p:nvPr/>
        </p:nvSpPr>
        <p:spPr>
          <a:xfrm>
            <a:off x="1992843" y="1206403"/>
            <a:ext cx="1820574" cy="501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промежуточный язык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Овал 28"/>
          <p:cNvSpPr/>
          <p:nvPr/>
        </p:nvSpPr>
        <p:spPr>
          <a:xfrm>
            <a:off x="1990394" y="1926008"/>
            <a:ext cx="18317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Овал 28"/>
          <p:cNvSpPr/>
          <p:nvPr/>
        </p:nvSpPr>
        <p:spPr>
          <a:xfrm>
            <a:off x="1984096" y="2505421"/>
            <a:ext cx="1198943" cy="477923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Прямоугольник 225"/>
          <p:cNvSpPr/>
          <p:nvPr/>
        </p:nvSpPr>
        <p:spPr>
          <a:xfrm>
            <a:off x="1984096" y="3191208"/>
            <a:ext cx="1820574" cy="651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исполняемый код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байт-код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Прямая со стрелкой 293"/>
          <p:cNvCxnSpPr>
            <a:stCxn id="29" idx="3"/>
            <a:endCxn id="223" idx="0"/>
          </p:cNvCxnSpPr>
          <p:nvPr/>
        </p:nvCxnSpPr>
        <p:spPr>
          <a:xfrm flipH="1">
            <a:off x="2903130" y="971328"/>
            <a:ext cx="2194" cy="235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223" idx="2"/>
            <a:endCxn id="224" idx="1"/>
          </p:cNvCxnSpPr>
          <p:nvPr/>
        </p:nvCxnSpPr>
        <p:spPr>
          <a:xfrm>
            <a:off x="2903130" y="1707839"/>
            <a:ext cx="3120" cy="21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225" idx="3"/>
          </p:cNvCxnSpPr>
          <p:nvPr/>
        </p:nvCxnSpPr>
        <p:spPr>
          <a:xfrm>
            <a:off x="2583567" y="2982830"/>
            <a:ext cx="0" cy="21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/>
          <p:cNvCxnSpPr/>
          <p:nvPr/>
        </p:nvCxnSpPr>
        <p:spPr>
          <a:xfrm>
            <a:off x="3403923" y="2302549"/>
            <a:ext cx="0" cy="901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226" idx="2"/>
            <a:endCxn id="270" idx="1"/>
          </p:cNvCxnSpPr>
          <p:nvPr/>
        </p:nvCxnSpPr>
        <p:spPr>
          <a:xfrm flipH="1">
            <a:off x="2894381" y="3842336"/>
            <a:ext cx="2" cy="310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4065373" y="502920"/>
            <a:ext cx="2347784" cy="12869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модели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архитектуру распределенной ВС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4065372" y="3064633"/>
            <a:ext cx="2347784" cy="8721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-программы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целевую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9728" y="502921"/>
            <a:ext cx="1958715" cy="12869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разделенного глобального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адресного пространства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(IBM X10,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Cray Chapel,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Прямоугольник 267"/>
          <p:cNvSpPr/>
          <p:nvPr/>
        </p:nvSpPr>
        <p:spPr>
          <a:xfrm>
            <a:off x="9727" y="2151865"/>
            <a:ext cx="1958715" cy="6509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передачи сообщений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(C/C++, Java)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Овал 28"/>
          <p:cNvSpPr/>
          <p:nvPr/>
        </p:nvSpPr>
        <p:spPr>
          <a:xfrm>
            <a:off x="1978525" y="4152215"/>
            <a:ext cx="18317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Прямоугольник 274"/>
          <p:cNvSpPr/>
          <p:nvPr/>
        </p:nvSpPr>
        <p:spPr>
          <a:xfrm>
            <a:off x="15611" y="3936738"/>
            <a:ext cx="1952831" cy="7777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код,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байт-код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(x86-64, IBM POWER, ARMv8, Java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5609" y="3064632"/>
            <a:ext cx="1952833" cy="9196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GCC,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LLVM/Clang,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C++ compiler,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065372" y="1789883"/>
            <a:ext cx="2347784" cy="12747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информационных обменов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планирование выполнения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87736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08849" y="4659135"/>
            <a:ext cx="6120398" cy="878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Ядро ОС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Прямоугольник 225"/>
          <p:cNvSpPr/>
          <p:nvPr/>
        </p:nvSpPr>
        <p:spPr>
          <a:xfrm>
            <a:off x="209247" y="1168466"/>
            <a:ext cx="6120000" cy="21079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pPr indent="720000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209247" y="550444"/>
            <a:ext cx="1936272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Прямоугольник 222"/>
          <p:cNvSpPr/>
          <p:nvPr/>
        </p:nvSpPr>
        <p:spPr>
          <a:xfrm>
            <a:off x="306617" y="1391438"/>
            <a:ext cx="3936474" cy="86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t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Транспилер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Трансформация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языковых 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конструкций</a:t>
            </a: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доступом к данным</a:t>
            </a:r>
          </a:p>
          <a:p>
            <a:pPr marL="216000" indent="-180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коммуникаций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Овал 28"/>
          <p:cNvSpPr/>
          <p:nvPr/>
        </p:nvSpPr>
        <p:spPr>
          <a:xfrm>
            <a:off x="4916162" y="2144516"/>
            <a:ext cx="1330455" cy="250903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Прямая со стрелкой 293"/>
          <p:cNvCxnSpPr>
            <a:stCxn id="29" idx="3"/>
          </p:cNvCxnSpPr>
          <p:nvPr/>
        </p:nvCxnSpPr>
        <p:spPr>
          <a:xfrm flipH="1">
            <a:off x="1176007" y="941807"/>
            <a:ext cx="1375" cy="22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45" idx="2"/>
          </p:cNvCxnSpPr>
          <p:nvPr/>
        </p:nvCxnSpPr>
        <p:spPr>
          <a:xfrm flipH="1">
            <a:off x="4258020" y="4505325"/>
            <a:ext cx="2498" cy="153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8"/>
          <p:cNvSpPr/>
          <p:nvPr/>
        </p:nvSpPr>
        <p:spPr>
          <a:xfrm>
            <a:off x="2314272" y="549290"/>
            <a:ext cx="1936272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PGAS-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3301579" y="937824"/>
            <a:ext cx="0" cy="230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23" idx="3"/>
            <a:endCxn id="224" idx="1"/>
          </p:cNvCxnSpPr>
          <p:nvPr/>
        </p:nvCxnSpPr>
        <p:spPr>
          <a:xfrm>
            <a:off x="4243091" y="1823438"/>
            <a:ext cx="1338298" cy="321348"/>
          </a:xfrm>
          <a:prstGeom prst="bentConnector3">
            <a:avLst>
              <a:gd name="adj1" fmla="val 1003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06617" y="2323812"/>
            <a:ext cx="3936474" cy="86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t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  <a:p>
            <a:pPr marL="216000" lvl="1" indent="-18000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кода</a:t>
            </a:r>
          </a:p>
          <a:p>
            <a:pPr marL="216000" lvl="1" indent="-18000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 стрелкой 40"/>
          <p:cNvCxnSpPr>
            <a:endCxn id="40" idx="3"/>
          </p:cNvCxnSpPr>
          <p:nvPr/>
        </p:nvCxnSpPr>
        <p:spPr>
          <a:xfrm rot="10800000" flipV="1">
            <a:off x="4243091" y="2395418"/>
            <a:ext cx="1338298" cy="360393"/>
          </a:xfrm>
          <a:prstGeom prst="bentConnector3">
            <a:avLst>
              <a:gd name="adj1" fmla="val 17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28"/>
          <p:cNvSpPr/>
          <p:nvPr/>
        </p:nvSpPr>
        <p:spPr>
          <a:xfrm>
            <a:off x="211204" y="3757743"/>
            <a:ext cx="19343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Прямая со стрелкой 42"/>
          <p:cNvCxnSpPr>
            <a:endCxn id="42" idx="1"/>
          </p:cNvCxnSpPr>
          <p:nvPr/>
        </p:nvCxnSpPr>
        <p:spPr>
          <a:xfrm>
            <a:off x="1176003" y="3286785"/>
            <a:ext cx="2357" cy="471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191789" y="3359104"/>
            <a:ext cx="4137458" cy="11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80000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языка</a:t>
            </a:r>
          </a:p>
          <a:p>
            <a:pPr marL="2052000" indent="-108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информационных обменов</a:t>
            </a:r>
          </a:p>
          <a:p>
            <a:pPr marL="2052000" indent="-10800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потоков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236688" y="3595603"/>
            <a:ext cx="864046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SHMEM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268550" y="3595603"/>
            <a:ext cx="86913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268550" y="3896521"/>
            <a:ext cx="1831844" cy="4141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Специализированное решение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2" name="Группа 231"/>
          <p:cNvGrpSpPr/>
          <p:nvPr/>
        </p:nvGrpSpPr>
        <p:grpSpPr>
          <a:xfrm>
            <a:off x="306617" y="4939789"/>
            <a:ext cx="5934195" cy="216000"/>
            <a:chOff x="315826" y="4422437"/>
            <a:chExt cx="5908541" cy="228605"/>
          </a:xfrm>
          <a:solidFill>
            <a:schemeClr val="bg1">
              <a:lumMod val="85000"/>
            </a:schemeClr>
          </a:solidFill>
        </p:grpSpPr>
        <p:grpSp>
          <p:nvGrpSpPr>
            <p:cNvPr id="15" name="Группа 14"/>
            <p:cNvGrpSpPr/>
            <p:nvPr/>
          </p:nvGrpSpPr>
          <p:grpSpPr>
            <a:xfrm>
              <a:off x="2341033" y="4422437"/>
              <a:ext cx="3883334" cy="228600"/>
              <a:chOff x="1877690" y="4822449"/>
              <a:chExt cx="3883334" cy="322608"/>
            </a:xfrm>
            <a:grpFill/>
          </p:grpSpPr>
          <p:sp>
            <p:nvSpPr>
              <p:cNvPr id="49" name="Прямоугольник 48"/>
              <p:cNvSpPr/>
              <p:nvPr/>
            </p:nvSpPr>
            <p:spPr>
              <a:xfrm>
                <a:off x="3897117" y="4822449"/>
                <a:ext cx="1863907" cy="32260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RDMA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1877690" y="4822449"/>
                <a:ext cx="1863907" cy="32260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Сокеты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Прямоугольник 51"/>
            <p:cNvSpPr/>
            <p:nvPr/>
          </p:nvSpPr>
          <p:spPr>
            <a:xfrm>
              <a:off x="315826" y="4422442"/>
              <a:ext cx="1863907" cy="228600"/>
            </a:xfrm>
            <a:prstGeom prst="rect">
              <a:avLst/>
            </a:prstGeom>
            <a:grp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Системные вызовы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Прямоугольник 52"/>
          <p:cNvSpPr/>
          <p:nvPr/>
        </p:nvSpPr>
        <p:spPr>
          <a:xfrm>
            <a:off x="306617" y="5238492"/>
            <a:ext cx="59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сетевого устройства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Прямая со стрелкой 69"/>
          <p:cNvCxnSpPr>
            <a:stCxn id="42" idx="3"/>
          </p:cNvCxnSpPr>
          <p:nvPr/>
        </p:nvCxnSpPr>
        <p:spPr>
          <a:xfrm flipH="1">
            <a:off x="1176003" y="4149106"/>
            <a:ext cx="2357" cy="510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26192" y="2336800"/>
            <a:ext cx="5737269" cy="891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tIns="45720" rIns="0" bIns="0" rtlCol="0" anchor="t"/>
          <a:lstStyle/>
          <a:p>
            <a:pPr lvl="0" algn="ct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Разделенное глобальное адресное пространство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4" name="Прямая со стрелкой 383"/>
          <p:cNvCxnSpPr/>
          <p:nvPr/>
        </p:nvCxnSpPr>
        <p:spPr>
          <a:xfrm flipH="1" flipV="1">
            <a:off x="3496261" y="5829756"/>
            <a:ext cx="0" cy="522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8"/>
          <p:cNvSpPr/>
          <p:nvPr/>
        </p:nvSpPr>
        <p:spPr>
          <a:xfrm>
            <a:off x="2518259" y="6351872"/>
            <a:ext cx="1934315" cy="391784"/>
          </a:xfrm>
          <a:custGeom>
            <a:avLst/>
            <a:gdLst>
              <a:gd name="connsiteX0" fmla="*/ 0 w 1568174"/>
              <a:gd name="connsiteY0" fmla="*/ 195471 h 390942"/>
              <a:gd name="connsiteX1" fmla="*/ 784087 w 1568174"/>
              <a:gd name="connsiteY1" fmla="*/ 0 h 390942"/>
              <a:gd name="connsiteX2" fmla="*/ 1568174 w 1568174"/>
              <a:gd name="connsiteY2" fmla="*/ 195471 h 390942"/>
              <a:gd name="connsiteX3" fmla="*/ 784087 w 1568174"/>
              <a:gd name="connsiteY3" fmla="*/ 390942 h 390942"/>
              <a:gd name="connsiteX4" fmla="*/ 0 w 1568174"/>
              <a:gd name="connsiteY4" fmla="*/ 195471 h 390942"/>
              <a:gd name="connsiteX0" fmla="*/ 0 w 1568185"/>
              <a:gd name="connsiteY0" fmla="*/ 195484 h 390968"/>
              <a:gd name="connsiteX1" fmla="*/ 784087 w 1568185"/>
              <a:gd name="connsiteY1" fmla="*/ 13 h 390968"/>
              <a:gd name="connsiteX2" fmla="*/ 1568174 w 1568185"/>
              <a:gd name="connsiteY2" fmla="*/ 195484 h 390968"/>
              <a:gd name="connsiteX3" fmla="*/ 784087 w 1568185"/>
              <a:gd name="connsiteY3" fmla="*/ 390955 h 390968"/>
              <a:gd name="connsiteX4" fmla="*/ 0 w 1568185"/>
              <a:gd name="connsiteY4" fmla="*/ 195484 h 390968"/>
              <a:gd name="connsiteX0" fmla="*/ 11 w 1568196"/>
              <a:gd name="connsiteY0" fmla="*/ 195484 h 390968"/>
              <a:gd name="connsiteX1" fmla="*/ 784098 w 1568196"/>
              <a:gd name="connsiteY1" fmla="*/ 13 h 390968"/>
              <a:gd name="connsiteX2" fmla="*/ 1568185 w 1568196"/>
              <a:gd name="connsiteY2" fmla="*/ 195484 h 390968"/>
              <a:gd name="connsiteX3" fmla="*/ 784098 w 1568196"/>
              <a:gd name="connsiteY3" fmla="*/ 390955 h 390968"/>
              <a:gd name="connsiteX4" fmla="*/ 11 w 1568196"/>
              <a:gd name="connsiteY4" fmla="*/ 195484 h 390968"/>
              <a:gd name="connsiteX0" fmla="*/ 11 w 1568232"/>
              <a:gd name="connsiteY0" fmla="*/ 195614 h 391228"/>
              <a:gd name="connsiteX1" fmla="*/ 784098 w 1568232"/>
              <a:gd name="connsiteY1" fmla="*/ 143 h 391228"/>
              <a:gd name="connsiteX2" fmla="*/ 1568185 w 1568232"/>
              <a:gd name="connsiteY2" fmla="*/ 195614 h 391228"/>
              <a:gd name="connsiteX3" fmla="*/ 784098 w 1568232"/>
              <a:gd name="connsiteY3" fmla="*/ 391085 h 391228"/>
              <a:gd name="connsiteX4" fmla="*/ 11 w 1568232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215"/>
              <a:gd name="connsiteY0" fmla="*/ 195614 h 391228"/>
              <a:gd name="connsiteX1" fmla="*/ 784096 w 1568215"/>
              <a:gd name="connsiteY1" fmla="*/ 143 h 391228"/>
              <a:gd name="connsiteX2" fmla="*/ 1568183 w 1568215"/>
              <a:gd name="connsiteY2" fmla="*/ 195614 h 391228"/>
              <a:gd name="connsiteX3" fmla="*/ 784096 w 1568215"/>
              <a:gd name="connsiteY3" fmla="*/ 391085 h 391228"/>
              <a:gd name="connsiteX4" fmla="*/ 9 w 1568215"/>
              <a:gd name="connsiteY4" fmla="*/ 195614 h 391228"/>
              <a:gd name="connsiteX0" fmla="*/ 9 w 1568186"/>
              <a:gd name="connsiteY0" fmla="*/ 195474 h 390947"/>
              <a:gd name="connsiteX1" fmla="*/ 784096 w 1568186"/>
              <a:gd name="connsiteY1" fmla="*/ 3 h 390947"/>
              <a:gd name="connsiteX2" fmla="*/ 1568183 w 1568186"/>
              <a:gd name="connsiteY2" fmla="*/ 195474 h 390947"/>
              <a:gd name="connsiteX3" fmla="*/ 784096 w 1568186"/>
              <a:gd name="connsiteY3" fmla="*/ 390945 h 390947"/>
              <a:gd name="connsiteX4" fmla="*/ 9 w 1568186"/>
              <a:gd name="connsiteY4" fmla="*/ 195474 h 390947"/>
              <a:gd name="connsiteX0" fmla="*/ 1 w 1568178"/>
              <a:gd name="connsiteY0" fmla="*/ 195892 h 391784"/>
              <a:gd name="connsiteX1" fmla="*/ 784088 w 1568178"/>
              <a:gd name="connsiteY1" fmla="*/ 421 h 391784"/>
              <a:gd name="connsiteX2" fmla="*/ 1568175 w 1568178"/>
              <a:gd name="connsiteY2" fmla="*/ 195892 h 391784"/>
              <a:gd name="connsiteX3" fmla="*/ 784088 w 1568178"/>
              <a:gd name="connsiteY3" fmla="*/ 391363 h 391784"/>
              <a:gd name="connsiteX4" fmla="*/ 1 w 1568178"/>
              <a:gd name="connsiteY4" fmla="*/ 195892 h 3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178" h="391784">
                <a:moveTo>
                  <a:pt x="1" y="195892"/>
                </a:moveTo>
                <a:cubicBezTo>
                  <a:pt x="-793" y="-18426"/>
                  <a:pt x="522726" y="421"/>
                  <a:pt x="784088" y="421"/>
                </a:cubicBezTo>
                <a:cubicBezTo>
                  <a:pt x="1045450" y="421"/>
                  <a:pt x="1569762" y="-2552"/>
                  <a:pt x="1568175" y="195892"/>
                </a:cubicBezTo>
                <a:cubicBezTo>
                  <a:pt x="1566588" y="394336"/>
                  <a:pt x="1045450" y="391363"/>
                  <a:pt x="784088" y="391363"/>
                </a:cubicBezTo>
                <a:cubicBezTo>
                  <a:pt x="522726" y="391363"/>
                  <a:pt x="795" y="410210"/>
                  <a:pt x="1" y="19589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9734" tIns="0" rIns="99734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2" name="Группа 301"/>
          <p:cNvGrpSpPr/>
          <p:nvPr/>
        </p:nvGrpSpPr>
        <p:grpSpPr>
          <a:xfrm>
            <a:off x="626192" y="3524250"/>
            <a:ext cx="1838823" cy="2295144"/>
            <a:chOff x="626192" y="3524250"/>
            <a:chExt cx="1838823" cy="2295144"/>
          </a:xfrm>
        </p:grpSpPr>
        <p:sp>
          <p:nvSpPr>
            <p:cNvPr id="334" name="Прямоугольник 333"/>
            <p:cNvSpPr/>
            <p:nvPr/>
          </p:nvSpPr>
          <p:spPr>
            <a:xfrm>
              <a:off x="626192" y="3524250"/>
              <a:ext cx="1838823" cy="2295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" name="Группа 299"/>
            <p:cNvGrpSpPr/>
            <p:nvPr/>
          </p:nvGrpSpPr>
          <p:grpSpPr>
            <a:xfrm>
              <a:off x="730728" y="3622494"/>
              <a:ext cx="1634491" cy="1338126"/>
              <a:chOff x="730728" y="4098401"/>
              <a:chExt cx="1634491" cy="1338126"/>
            </a:xfrm>
          </p:grpSpPr>
          <p:sp>
            <p:nvSpPr>
              <p:cNvPr id="167" name="Прямоугольник 166"/>
              <p:cNvSpPr/>
              <p:nvPr/>
            </p:nvSpPr>
            <p:spPr>
              <a:xfrm>
                <a:off x="730728" y="4098401"/>
                <a:ext cx="1634491" cy="13381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0)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Прямоугольник 167"/>
              <p:cNvSpPr/>
              <p:nvPr/>
            </p:nvSpPr>
            <p:spPr>
              <a:xfrm>
                <a:off x="833439" y="4163873"/>
                <a:ext cx="1433512" cy="7193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(Activity)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1199007" y="4426763"/>
                <a:ext cx="750783" cy="371942"/>
                <a:chOff x="744252" y="7450304"/>
                <a:chExt cx="750783" cy="401799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125" name="Группа 124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61" name="Группа 16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5" name="Полилиния 1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66" name="Полилиния 1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62" name="Группа 16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63" name="Полилиния 16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64" name="Полилиния 16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6" name="Группа 125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55" name="Группа 15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9" name="Полилиния 1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60" name="Полилиния 1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56" name="Группа 15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7" name="Полилиния 15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58" name="Полилиния 15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7" name="Группа 126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9" name="Группа 14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3" name="Полилиния 1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54" name="Полилиния 1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50" name="Группа 14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51" name="Полилиния 15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52" name="Полилиния 15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8" name="Группа 127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43" name="Группа 14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7" name="Полилиния 1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8" name="Полилиния 1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44" name="Группа 14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5" name="Полилиния 14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6" name="Полилиния 14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29" name="Группа 128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7" name="Группа 13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41" name="Полилиния 1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2" name="Полилиния 14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38" name="Группа 13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9" name="Полилиния 13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40" name="Полилиния 13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130" name="Группа 129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5" name="Полилиния 13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36" name="Полилиния 13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132" name="Группа 13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133" name="Полилиния 13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134" name="Полилиния 13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</p:grpSp>
        </p:grpSp>
        <p:sp>
          <p:nvSpPr>
            <p:cNvPr id="170" name="Прямоугольник 169"/>
            <p:cNvSpPr/>
            <p:nvPr/>
          </p:nvSpPr>
          <p:spPr>
            <a:xfrm>
              <a:off x="730728" y="5071454"/>
              <a:ext cx="1642182" cy="4748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2" name="Группа 231"/>
          <p:cNvGrpSpPr/>
          <p:nvPr/>
        </p:nvGrpSpPr>
        <p:grpSpPr>
          <a:xfrm>
            <a:off x="2567726" y="3523829"/>
            <a:ext cx="1838823" cy="2295564"/>
            <a:chOff x="626192" y="3524250"/>
            <a:chExt cx="1838823" cy="2295564"/>
          </a:xfrm>
        </p:grpSpPr>
        <p:sp>
          <p:nvSpPr>
            <p:cNvPr id="233" name="Прямоугольник 232"/>
            <p:cNvSpPr/>
            <p:nvPr/>
          </p:nvSpPr>
          <p:spPr>
            <a:xfrm>
              <a:off x="626192" y="3524250"/>
              <a:ext cx="1838823" cy="22955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" name="Группа 233"/>
            <p:cNvGrpSpPr/>
            <p:nvPr/>
          </p:nvGrpSpPr>
          <p:grpSpPr>
            <a:xfrm>
              <a:off x="730728" y="3622493"/>
              <a:ext cx="1634491" cy="1338547"/>
              <a:chOff x="730728" y="4098400"/>
              <a:chExt cx="1634491" cy="1338547"/>
            </a:xfrm>
          </p:grpSpPr>
          <p:sp>
            <p:nvSpPr>
              <p:cNvPr id="236" name="Прямоугольник 235"/>
              <p:cNvSpPr/>
              <p:nvPr/>
            </p:nvSpPr>
            <p:spPr>
              <a:xfrm>
                <a:off x="730728" y="4098400"/>
                <a:ext cx="1634491" cy="13385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</a:t>
                </a:r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Прямоугольник 236"/>
              <p:cNvSpPr/>
              <p:nvPr/>
            </p:nvSpPr>
            <p:spPr>
              <a:xfrm>
                <a:off x="833439" y="4163873"/>
                <a:ext cx="1433512" cy="7193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(Activity)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" name="Группа 237"/>
              <p:cNvGrpSpPr/>
              <p:nvPr/>
            </p:nvGrpSpPr>
            <p:grpSpPr>
              <a:xfrm>
                <a:off x="1199007" y="4426763"/>
                <a:ext cx="750783" cy="371942"/>
                <a:chOff x="744252" y="7450304"/>
                <a:chExt cx="750783" cy="401799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239" name="Группа 238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75" name="Группа 27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9" name="Полилиния 27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80" name="Полилиния 27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76" name="Группа 27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7" name="Полилиния 27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78" name="Полилиния 27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0" name="Группа 239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69" name="Группа 26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3" name="Полилиния 27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74" name="Полилиния 27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70" name="Группа 26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71" name="Полилиния 27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72" name="Полилиния 27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1" name="Группа 240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63" name="Группа 26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67" name="Полилиния 26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8" name="Полилиния 26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64" name="Группа 263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65" name="Полилиния 26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6" name="Полилиния 26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2" name="Группа 241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57" name="Группа 25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61" name="Полилиния 26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2" name="Полилиния 26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58" name="Группа 25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59" name="Полилиния 25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60" name="Полилиния 25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3" name="Группа 242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51" name="Группа 25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55" name="Полилиния 25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56" name="Полилиния 25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52" name="Группа 25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53" name="Полилиния 25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54" name="Полилиния 25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244" name="Группа 243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245" name="Группа 24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49" name="Полилиния 24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50" name="Полилиния 24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246" name="Группа 24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247" name="Полилиния 24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48" name="Полилиния 24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</p:grpSp>
        </p:grpSp>
        <p:sp>
          <p:nvSpPr>
            <p:cNvPr id="235" name="Прямоугольник 234"/>
            <p:cNvSpPr/>
            <p:nvPr/>
          </p:nvSpPr>
          <p:spPr>
            <a:xfrm>
              <a:off x="730728" y="5071874"/>
              <a:ext cx="1642182" cy="4748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Группа 280"/>
          <p:cNvGrpSpPr/>
          <p:nvPr/>
        </p:nvGrpSpPr>
        <p:grpSpPr>
          <a:xfrm>
            <a:off x="4524638" y="3526405"/>
            <a:ext cx="1838823" cy="2292988"/>
            <a:chOff x="626192" y="3524250"/>
            <a:chExt cx="1838823" cy="2292988"/>
          </a:xfrm>
        </p:grpSpPr>
        <p:sp>
          <p:nvSpPr>
            <p:cNvPr id="282" name="Прямоугольник 281"/>
            <p:cNvSpPr/>
            <p:nvPr/>
          </p:nvSpPr>
          <p:spPr>
            <a:xfrm>
              <a:off x="626192" y="3524250"/>
              <a:ext cx="1838823" cy="2292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–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3" name="Группа 282"/>
            <p:cNvGrpSpPr/>
            <p:nvPr/>
          </p:nvGrpSpPr>
          <p:grpSpPr>
            <a:xfrm>
              <a:off x="730728" y="3622494"/>
              <a:ext cx="1634491" cy="1335970"/>
              <a:chOff x="730728" y="4098401"/>
              <a:chExt cx="1634491" cy="1335970"/>
            </a:xfrm>
          </p:grpSpPr>
          <p:sp>
            <p:nvSpPr>
              <p:cNvPr id="285" name="Прямоугольник 284"/>
              <p:cNvSpPr/>
              <p:nvPr/>
            </p:nvSpPr>
            <p:spPr>
              <a:xfrm>
                <a:off x="730728" y="4098401"/>
                <a:ext cx="1634491" cy="13359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</a:t>
                </a:r>
                <a:r>
                  <a:rPr lang="en-US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833439" y="4163873"/>
                <a:ext cx="1433512" cy="7193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(Activity)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7" name="Группа 286"/>
              <p:cNvGrpSpPr/>
              <p:nvPr/>
            </p:nvGrpSpPr>
            <p:grpSpPr>
              <a:xfrm>
                <a:off x="1199007" y="4426763"/>
                <a:ext cx="750783" cy="371942"/>
                <a:chOff x="744252" y="7450304"/>
                <a:chExt cx="750783" cy="401799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grpSp>
              <p:nvGrpSpPr>
                <p:cNvPr id="303" name="Группа 302"/>
                <p:cNvGrpSpPr/>
                <p:nvPr/>
              </p:nvGrpSpPr>
              <p:grpSpPr>
                <a:xfrm rot="5400000">
                  <a:off x="5948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79" name="Группа 37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88" name="Полилиния 387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89" name="Полилиния 388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82" name="Группа 38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85" name="Полилиния 38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87" name="Полилиния 386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4" name="Группа 303"/>
                <p:cNvGrpSpPr/>
                <p:nvPr/>
              </p:nvGrpSpPr>
              <p:grpSpPr>
                <a:xfrm rot="5400000">
                  <a:off x="810793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33" name="Группа 332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75" name="Полилиния 37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77" name="Полилиния 376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36" name="Группа 33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41" name="Полилиния 34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43" name="Полилиния 342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5" name="Группа 304"/>
                <p:cNvGrpSpPr/>
                <p:nvPr/>
              </p:nvGrpSpPr>
              <p:grpSpPr>
                <a:xfrm rot="5400000">
                  <a:off x="102684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27" name="Группа 326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31" name="Полилиния 33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32" name="Полилиния 33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28" name="Группа 327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29" name="Полилиния 32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30" name="Полилиния 32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6" name="Группа 305"/>
                <p:cNvGrpSpPr/>
                <p:nvPr/>
              </p:nvGrpSpPr>
              <p:grpSpPr>
                <a:xfrm rot="5400000">
                  <a:off x="102669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21" name="Группа 320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25" name="Полилиния 324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26" name="Полилиния 325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22" name="Группа 321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23" name="Полилиния 32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24" name="Полилиния 32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7" name="Группа 306"/>
                <p:cNvGrpSpPr/>
                <p:nvPr/>
              </p:nvGrpSpPr>
              <p:grpSpPr>
                <a:xfrm rot="5400000">
                  <a:off x="1242596" y="7599664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15" name="Группа 314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9" name="Полилиния 318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20" name="Полилиния 319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16" name="Группа 315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7" name="Полилиния 316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18" name="Полилиния 317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  <p:grpSp>
              <p:nvGrpSpPr>
                <p:cNvPr id="308" name="Группа 307"/>
                <p:cNvGrpSpPr/>
                <p:nvPr/>
              </p:nvGrpSpPr>
              <p:grpSpPr>
                <a:xfrm rot="5400000">
                  <a:off x="1242444" y="7599663"/>
                  <a:ext cx="401798" cy="103080"/>
                  <a:chOff x="4714875" y="7889081"/>
                  <a:chExt cx="2076452" cy="690564"/>
                </a:xfrm>
                <a:grpFill/>
              </p:grpSpPr>
              <p:grpSp>
                <p:nvGrpSpPr>
                  <p:cNvPr id="309" name="Группа 308"/>
                  <p:cNvGrpSpPr/>
                  <p:nvPr/>
                </p:nvGrpSpPr>
                <p:grpSpPr>
                  <a:xfrm>
                    <a:off x="4714875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3" name="Полилиния 312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14" name="Полилиния 313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310" name="Группа 309"/>
                  <p:cNvGrpSpPr/>
                  <p:nvPr/>
                </p:nvGrpSpPr>
                <p:grpSpPr>
                  <a:xfrm>
                    <a:off x="5753101" y="7889081"/>
                    <a:ext cx="1038226" cy="690564"/>
                    <a:chOff x="4714875" y="7889081"/>
                    <a:chExt cx="1038226" cy="690564"/>
                  </a:xfrm>
                  <a:grpFill/>
                </p:grpSpPr>
                <p:sp>
                  <p:nvSpPr>
                    <p:cNvPr id="311" name="Полилиния 310"/>
                    <p:cNvSpPr/>
                    <p:nvPr/>
                  </p:nvSpPr>
                  <p:spPr>
                    <a:xfrm>
                      <a:off x="4714875" y="7889081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12" name="Полилиния 311"/>
                    <p:cNvSpPr/>
                    <p:nvPr/>
                  </p:nvSpPr>
                  <p:spPr>
                    <a:xfrm rot="10800000">
                      <a:off x="5233988" y="8234363"/>
                      <a:ext cx="519113" cy="345282"/>
                    </a:xfrm>
                    <a:custGeom>
                      <a:avLst/>
                      <a:gdLst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  <a:gd name="connsiteX0" fmla="*/ 0 w 814388"/>
                        <a:gd name="connsiteY0" fmla="*/ 345282 h 345282"/>
                        <a:gd name="connsiteX1" fmla="*/ 407194 w 814388"/>
                        <a:gd name="connsiteY1" fmla="*/ 0 h 345282"/>
                        <a:gd name="connsiteX2" fmla="*/ 814388 w 814388"/>
                        <a:gd name="connsiteY2" fmla="*/ 345282 h 345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14388" h="345282">
                          <a:moveTo>
                            <a:pt x="0" y="345282"/>
                          </a:moveTo>
                          <a:cubicBezTo>
                            <a:pt x="135731" y="172641"/>
                            <a:pt x="271463" y="0"/>
                            <a:pt x="407194" y="0"/>
                          </a:cubicBezTo>
                          <a:cubicBezTo>
                            <a:pt x="542925" y="0"/>
                            <a:pt x="699691" y="223043"/>
                            <a:pt x="814388" y="345282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</p:grpSp>
          </p:grpSp>
        </p:grpSp>
        <p:sp>
          <p:nvSpPr>
            <p:cNvPr id="284" name="Прямоугольник 283"/>
            <p:cNvSpPr/>
            <p:nvPr/>
          </p:nvSpPr>
          <p:spPr>
            <a:xfrm>
              <a:off x="730728" y="5069298"/>
              <a:ext cx="1642182" cy="4748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Локальная память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0" name="Прямоугольник 389"/>
          <p:cNvSpPr/>
          <p:nvPr/>
        </p:nvSpPr>
        <p:spPr>
          <a:xfrm>
            <a:off x="730728" y="2658026"/>
            <a:ext cx="1642182" cy="47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Прямоугольник 391"/>
          <p:cNvSpPr/>
          <p:nvPr/>
        </p:nvSpPr>
        <p:spPr>
          <a:xfrm>
            <a:off x="2664571" y="2658026"/>
            <a:ext cx="1642182" cy="47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Прямоугольник 392"/>
          <p:cNvSpPr/>
          <p:nvPr/>
        </p:nvSpPr>
        <p:spPr>
          <a:xfrm>
            <a:off x="4616475" y="2658026"/>
            <a:ext cx="1642182" cy="47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Runtime-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4" name="Прямая со стрелкой 393"/>
          <p:cNvCxnSpPr>
            <a:stCxn id="390" idx="2"/>
            <a:endCxn id="167" idx="0"/>
          </p:cNvCxnSpPr>
          <p:nvPr/>
        </p:nvCxnSpPr>
        <p:spPr>
          <a:xfrm flipH="1">
            <a:off x="1547974" y="3132887"/>
            <a:ext cx="3845" cy="4896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/>
          <p:cNvCxnSpPr/>
          <p:nvPr/>
        </p:nvCxnSpPr>
        <p:spPr>
          <a:xfrm flipV="1">
            <a:off x="2314163" y="3143250"/>
            <a:ext cx="0" cy="192820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 стрелкой 395"/>
          <p:cNvCxnSpPr/>
          <p:nvPr/>
        </p:nvCxnSpPr>
        <p:spPr>
          <a:xfrm flipH="1">
            <a:off x="2381250" y="2716942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 стрелкой 396"/>
          <p:cNvCxnSpPr/>
          <p:nvPr/>
        </p:nvCxnSpPr>
        <p:spPr>
          <a:xfrm flipH="1">
            <a:off x="2378429" y="3076511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/>
          <p:nvPr/>
        </p:nvCxnSpPr>
        <p:spPr>
          <a:xfrm flipH="1">
            <a:off x="3491383" y="3132887"/>
            <a:ext cx="3845" cy="4896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 стрелкой 398"/>
          <p:cNvCxnSpPr/>
          <p:nvPr/>
        </p:nvCxnSpPr>
        <p:spPr>
          <a:xfrm flipV="1">
            <a:off x="4257572" y="3143250"/>
            <a:ext cx="0" cy="19282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/>
          <p:nvPr/>
        </p:nvCxnSpPr>
        <p:spPr>
          <a:xfrm flipH="1">
            <a:off x="5440594" y="3132887"/>
            <a:ext cx="3845" cy="4896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/>
          <p:nvPr/>
        </p:nvCxnSpPr>
        <p:spPr>
          <a:xfrm flipV="1">
            <a:off x="6206783" y="3143250"/>
            <a:ext cx="0" cy="19282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 стрелкой 401"/>
          <p:cNvCxnSpPr/>
          <p:nvPr/>
        </p:nvCxnSpPr>
        <p:spPr>
          <a:xfrm flipH="1">
            <a:off x="4316781" y="2714398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/>
          <p:nvPr/>
        </p:nvCxnSpPr>
        <p:spPr>
          <a:xfrm flipH="1">
            <a:off x="4313960" y="3073967"/>
            <a:ext cx="279660" cy="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217" idx="1"/>
          </p:cNvCxnSpPr>
          <p:nvPr/>
        </p:nvCxnSpPr>
        <p:spPr>
          <a:xfrm flipH="1" flipV="1">
            <a:off x="1545604" y="5829757"/>
            <a:ext cx="1939811" cy="522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217" idx="1"/>
          </p:cNvCxnSpPr>
          <p:nvPr/>
        </p:nvCxnSpPr>
        <p:spPr>
          <a:xfrm flipV="1">
            <a:off x="3485415" y="5831912"/>
            <a:ext cx="1958635" cy="520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8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Группа 296"/>
          <p:cNvGrpSpPr/>
          <p:nvPr/>
        </p:nvGrpSpPr>
        <p:grpSpPr>
          <a:xfrm>
            <a:off x="354159" y="1009879"/>
            <a:ext cx="6034378" cy="4396028"/>
            <a:chOff x="495826" y="4976572"/>
            <a:chExt cx="6034378" cy="4396028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495826" y="5920740"/>
              <a:ext cx="2704573" cy="34518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0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595576" y="6007693"/>
              <a:ext cx="2463467" cy="18485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Runtime-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596901" y="7935794"/>
              <a:ext cx="2463468" cy="1181472"/>
              <a:chOff x="498195" y="6381045"/>
              <a:chExt cx="1838823" cy="1181472"/>
            </a:xfrm>
          </p:grpSpPr>
          <p:sp>
            <p:nvSpPr>
              <p:cNvPr id="42" name="Прямоугольник 41"/>
              <p:cNvSpPr/>
              <p:nvPr/>
            </p:nvSpPr>
            <p:spPr>
              <a:xfrm>
                <a:off x="498195" y="6381045"/>
                <a:ext cx="1838823" cy="1181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(Place 0)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Прямоугольник 100"/>
              <p:cNvSpPr/>
              <p:nvPr/>
            </p:nvSpPr>
            <p:spPr>
              <a:xfrm>
                <a:off x="595578" y="6554989"/>
                <a:ext cx="1645985" cy="66753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(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world.next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(here)) {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ComputeSum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9" name="Прямоугольник 248"/>
            <p:cNvSpPr/>
            <p:nvPr/>
          </p:nvSpPr>
          <p:spPr>
            <a:xfrm>
              <a:off x="727365" y="6223347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 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BodyAt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727365" y="6563339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Serialize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495826" y="4976572"/>
              <a:ext cx="2704573" cy="928558"/>
              <a:chOff x="495827" y="4701189"/>
              <a:chExt cx="2237848" cy="928558"/>
            </a:xfrm>
          </p:grpSpPr>
          <p:sp>
            <p:nvSpPr>
              <p:cNvPr id="104" name="Прямоугольник 103"/>
              <p:cNvSpPr/>
              <p:nvPr/>
            </p:nvSpPr>
            <p:spPr>
              <a:xfrm>
                <a:off x="495827" y="4701189"/>
                <a:ext cx="2237848" cy="9285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Локальная память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Прямоугольник 115"/>
              <p:cNvSpPr/>
              <p:nvPr/>
            </p:nvSpPr>
            <p:spPr>
              <a:xfrm>
                <a:off x="596902" y="4922016"/>
                <a:ext cx="2038348" cy="2560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BodyAt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Прямоугольник 250"/>
              <p:cNvSpPr/>
              <p:nvPr/>
            </p:nvSpPr>
            <p:spPr>
              <a:xfrm>
                <a:off x="596901" y="5258821"/>
                <a:ext cx="2038349" cy="2560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[1,2,3,4]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2" name="Прямоугольник 251"/>
            <p:cNvSpPr/>
            <p:nvPr/>
          </p:nvSpPr>
          <p:spPr>
            <a:xfrm>
              <a:off x="727366" y="6898000"/>
              <a:ext cx="2205124" cy="522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Прямоугольник 252"/>
            <p:cNvSpPr/>
            <p:nvPr/>
          </p:nvSpPr>
          <p:spPr>
            <a:xfrm>
              <a:off x="818306" y="7102028"/>
              <a:ext cx="108063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UserCodeMsg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1989261" y="7102028"/>
              <a:ext cx="426902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Прямоугольник 254"/>
            <p:cNvSpPr/>
            <p:nvPr/>
          </p:nvSpPr>
          <p:spPr>
            <a:xfrm>
              <a:off x="2500498" y="7102028"/>
              <a:ext cx="347208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Прямоугольник 255"/>
            <p:cNvSpPr/>
            <p:nvPr/>
          </p:nvSpPr>
          <p:spPr>
            <a:xfrm>
              <a:off x="727988" y="7471125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Прямая со стрелкой 256"/>
            <p:cNvCxnSpPr/>
            <p:nvPr/>
          </p:nvCxnSpPr>
          <p:spPr>
            <a:xfrm>
              <a:off x="2847706" y="5453422"/>
              <a:ext cx="0" cy="769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/>
            <p:nvPr/>
          </p:nvCxnSpPr>
          <p:spPr>
            <a:xfrm>
              <a:off x="2682240" y="5790227"/>
              <a:ext cx="0" cy="773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/>
            <p:nvPr/>
          </p:nvCxnSpPr>
          <p:spPr>
            <a:xfrm>
              <a:off x="2202857" y="6511347"/>
              <a:ext cx="593" cy="590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Прямая со стрелкой 259"/>
            <p:cNvCxnSpPr>
              <a:endCxn id="255" idx="0"/>
            </p:cNvCxnSpPr>
            <p:nvPr/>
          </p:nvCxnSpPr>
          <p:spPr>
            <a:xfrm flipH="1">
              <a:off x="2674102" y="6851339"/>
              <a:ext cx="0" cy="2506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Прямоугольник 260"/>
            <p:cNvSpPr/>
            <p:nvPr/>
          </p:nvSpPr>
          <p:spPr>
            <a:xfrm>
              <a:off x="3825631" y="5920740"/>
              <a:ext cx="2704573" cy="34518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ЭМ 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3925381" y="6007693"/>
              <a:ext cx="2463467" cy="18485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Runtime-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3" name="Группа 262"/>
            <p:cNvGrpSpPr/>
            <p:nvPr/>
          </p:nvGrpSpPr>
          <p:grpSpPr>
            <a:xfrm>
              <a:off x="3926706" y="7935794"/>
              <a:ext cx="2463468" cy="1181472"/>
              <a:chOff x="498195" y="6381045"/>
              <a:chExt cx="1838823" cy="1181472"/>
            </a:xfrm>
          </p:grpSpPr>
          <p:sp>
            <p:nvSpPr>
              <p:cNvPr id="264" name="Прямоугольник 263"/>
              <p:cNvSpPr/>
              <p:nvPr/>
            </p:nvSpPr>
            <p:spPr>
              <a:xfrm>
                <a:off x="498195" y="6381045"/>
                <a:ext cx="1838823" cy="1181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b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Область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(Place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Прямоугольник 264"/>
              <p:cNvSpPr/>
              <p:nvPr/>
            </p:nvSpPr>
            <p:spPr>
              <a:xfrm>
                <a:off x="595578" y="6554989"/>
                <a:ext cx="1645985" cy="66753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ComputeSum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</p:txBody>
          </p:sp>
        </p:grpSp>
        <p:sp>
          <p:nvSpPr>
            <p:cNvPr id="266" name="Прямоугольник 265"/>
            <p:cNvSpPr/>
            <p:nvPr/>
          </p:nvSpPr>
          <p:spPr>
            <a:xfrm>
              <a:off x="4057170" y="6223347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QueueGetMsg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" name="Группа 267"/>
            <p:cNvGrpSpPr/>
            <p:nvPr/>
          </p:nvGrpSpPr>
          <p:grpSpPr>
            <a:xfrm>
              <a:off x="3825631" y="4976572"/>
              <a:ext cx="2704573" cy="928558"/>
              <a:chOff x="495827" y="4701189"/>
              <a:chExt cx="2237848" cy="928558"/>
            </a:xfrm>
          </p:grpSpPr>
          <p:sp>
            <p:nvSpPr>
              <p:cNvPr id="269" name="Прямоугольник 268"/>
              <p:cNvSpPr/>
              <p:nvPr/>
            </p:nvSpPr>
            <p:spPr>
              <a:xfrm>
                <a:off x="495827" y="4701189"/>
                <a:ext cx="2237848" cy="9285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Локальная память</a:t>
                </a:r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Прямоугольник 269"/>
              <p:cNvSpPr/>
              <p:nvPr/>
            </p:nvSpPr>
            <p:spPr>
              <a:xfrm>
                <a:off x="595576" y="5073634"/>
                <a:ext cx="2038348" cy="2560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ru-RU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Очередь сообщений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ru-RU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2" name="Прямоугольник 271"/>
            <p:cNvSpPr/>
            <p:nvPr/>
          </p:nvSpPr>
          <p:spPr>
            <a:xfrm>
              <a:off x="4057171" y="6898000"/>
              <a:ext cx="2205124" cy="522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4148111" y="7102028"/>
              <a:ext cx="108063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UserCodeMsg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5319066" y="7102028"/>
              <a:ext cx="426902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ode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5830303" y="7102028"/>
              <a:ext cx="347208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4057793" y="7471125"/>
              <a:ext cx="2205124" cy="288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ExecuteMsgCode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msg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8" name="Прямая со стрелкой 277"/>
            <p:cNvCxnSpPr/>
            <p:nvPr/>
          </p:nvCxnSpPr>
          <p:spPr>
            <a:xfrm flipH="1">
              <a:off x="6112510" y="5611586"/>
              <a:ext cx="156" cy="618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 стрелкой 278"/>
            <p:cNvCxnSpPr>
              <a:stCxn id="266" idx="2"/>
            </p:cNvCxnSpPr>
            <p:nvPr/>
          </p:nvCxnSpPr>
          <p:spPr>
            <a:xfrm flipH="1">
              <a:off x="5145463" y="6511347"/>
              <a:ext cx="0" cy="353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единительная линия 282"/>
            <p:cNvCxnSpPr>
              <a:endCxn id="256" idx="3"/>
            </p:cNvCxnSpPr>
            <p:nvPr/>
          </p:nvCxnSpPr>
          <p:spPr>
            <a:xfrm flipH="1">
              <a:off x="2933112" y="7615125"/>
              <a:ext cx="526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единительная линия 287"/>
            <p:cNvCxnSpPr/>
            <p:nvPr/>
          </p:nvCxnSpPr>
          <p:spPr>
            <a:xfrm flipH="1" flipV="1">
              <a:off x="3457575" y="5467350"/>
              <a:ext cx="0" cy="215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290"/>
            <p:cNvCxnSpPr>
              <a:endCxn id="270" idx="1"/>
            </p:cNvCxnSpPr>
            <p:nvPr/>
          </p:nvCxnSpPr>
          <p:spPr>
            <a:xfrm>
              <a:off x="3457422" y="5477027"/>
              <a:ext cx="488762" cy="2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3915</TotalTime>
  <Words>937</Words>
  <Application>Microsoft Office PowerPoint</Application>
  <PresentationFormat>Лист A4 (210x297 мм)</PresentationFormat>
  <Paragraphs>491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Кулагин</dc:creator>
  <cp:lastModifiedBy>Иван Кулагин</cp:lastModifiedBy>
  <cp:revision>293</cp:revision>
  <dcterms:created xsi:type="dcterms:W3CDTF">2016-07-15T04:14:04Z</dcterms:created>
  <dcterms:modified xsi:type="dcterms:W3CDTF">2017-10-27T09:59:28Z</dcterms:modified>
</cp:coreProperties>
</file>