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6" r:id="rId2"/>
    <p:sldId id="279" r:id="rId3"/>
    <p:sldId id="280" r:id="rId4"/>
    <p:sldId id="281" r:id="rId5"/>
  </p:sldIdLst>
  <p:sldSz cx="6858000" cy="9906000" type="A4"/>
  <p:notesSz cx="6858000" cy="9144000"/>
  <p:defaultTextStyle>
    <a:defPPr>
      <a:defRPr lang="ru-RU"/>
    </a:defPPr>
    <a:lvl1pPr marL="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A63"/>
    <a:srgbClr val="C6CFAA"/>
    <a:srgbClr val="3F3FFF"/>
    <a:srgbClr val="1A1AFF"/>
    <a:srgbClr val="FFE699"/>
    <a:srgbClr val="BDD7EE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4622" autoAdjust="0"/>
  </p:normalViewPr>
  <p:slideViewPr>
    <p:cSldViewPr snapToGrid="0">
      <p:cViewPr>
        <p:scale>
          <a:sx n="150" d="100"/>
          <a:sy n="150" d="100"/>
        </p:scale>
        <p:origin x="192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F2153-3B61-4DC9-88E5-A6CB59E5381F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91DA6-3EC0-4889-8375-667BFEECA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0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55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34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8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4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4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3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2027-E97C-4D29-AC2B-624FDA49C33D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2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Прямоугольник 260"/>
          <p:cNvSpPr/>
          <p:nvPr/>
        </p:nvSpPr>
        <p:spPr>
          <a:xfrm>
            <a:off x="2673842" y="1523950"/>
            <a:ext cx="2202220" cy="2358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 false conflict optimizer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71220" y="297489"/>
            <a:ext cx="2437288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Параллельная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Прямоугольник 121"/>
          <p:cNvSpPr/>
          <p:nvPr/>
        </p:nvSpPr>
        <p:spPr>
          <a:xfrm>
            <a:off x="71220" y="1519994"/>
            <a:ext cx="2437288" cy="2362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Прямая со стрелкой 131"/>
          <p:cNvCxnSpPr>
            <a:stCxn id="260" idx="3"/>
            <a:endCxn id="262" idx="1"/>
          </p:cNvCxnSpPr>
          <p:nvPr/>
        </p:nvCxnSpPr>
        <p:spPr>
          <a:xfrm>
            <a:off x="4761761" y="3319272"/>
            <a:ext cx="22406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306215" y="1839208"/>
            <a:ext cx="1979882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138801" y="2821313"/>
            <a:ext cx="2531133" cy="489088"/>
          </a:xfrm>
          <a:prstGeom prst="rect">
            <a:avLst/>
          </a:prstGeom>
          <a:solidFill>
            <a:srgbClr val="BDD7EE"/>
          </a:solidFill>
          <a:ln w="1905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Прямоугольник 254"/>
          <p:cNvSpPr/>
          <p:nvPr/>
        </p:nvSpPr>
        <p:spPr>
          <a:xfrm>
            <a:off x="301955" y="2355752"/>
            <a:ext cx="1979882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Middle-end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Прямоугольник 255"/>
          <p:cNvSpPr/>
          <p:nvPr/>
        </p:nvSpPr>
        <p:spPr>
          <a:xfrm>
            <a:off x="301837" y="3399598"/>
            <a:ext cx="1979882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Прямоугольник 256"/>
          <p:cNvSpPr/>
          <p:nvPr/>
        </p:nvSpPr>
        <p:spPr>
          <a:xfrm>
            <a:off x="301837" y="2878114"/>
            <a:ext cx="19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tm_prof_analyzer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Прямоугольник 257"/>
          <p:cNvSpPr/>
          <p:nvPr/>
        </p:nvSpPr>
        <p:spPr>
          <a:xfrm>
            <a:off x="2669935" y="291573"/>
            <a:ext cx="2206128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Субоптимальные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параметров реализации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Прямоугольник 258"/>
          <p:cNvSpPr/>
          <p:nvPr/>
        </p:nvSpPr>
        <p:spPr>
          <a:xfrm>
            <a:off x="2781761" y="1838060"/>
            <a:ext cx="198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Анализатор протокола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tm_proto_analyzer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Прямоугольник 259"/>
          <p:cNvSpPr/>
          <p:nvPr/>
        </p:nvSpPr>
        <p:spPr>
          <a:xfrm>
            <a:off x="2781761" y="2959272"/>
            <a:ext cx="198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профилирования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libitm_prof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Прямоугольник 261"/>
          <p:cNvSpPr/>
          <p:nvPr/>
        </p:nvSpPr>
        <p:spPr>
          <a:xfrm>
            <a:off x="4985824" y="2959273"/>
            <a:ext cx="133242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Соединительная линия уступом 262"/>
          <p:cNvCxnSpPr>
            <a:stCxn id="262" idx="0"/>
            <a:endCxn id="259" idx="3"/>
          </p:cNvCxnSpPr>
          <p:nvPr/>
        </p:nvCxnSpPr>
        <p:spPr>
          <a:xfrm rot="16200000" flipV="1">
            <a:off x="4871293" y="2178529"/>
            <a:ext cx="671213" cy="89027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Овал 28"/>
          <p:cNvSpPr/>
          <p:nvPr/>
        </p:nvSpPr>
        <p:spPr>
          <a:xfrm>
            <a:off x="2986061" y="4258627"/>
            <a:ext cx="1585939" cy="540000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Прямоугольник 264"/>
          <p:cNvSpPr/>
          <p:nvPr/>
        </p:nvSpPr>
        <p:spPr>
          <a:xfrm>
            <a:off x="71242" y="4258627"/>
            <a:ext cx="2437265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tm_prof_analyzer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6" name="Прямая со стрелкой 265"/>
          <p:cNvCxnSpPr>
            <a:stCxn id="265" idx="3"/>
            <a:endCxn id="264" idx="0"/>
          </p:cNvCxnSpPr>
          <p:nvPr/>
        </p:nvCxnSpPr>
        <p:spPr>
          <a:xfrm>
            <a:off x="2508507" y="4528627"/>
            <a:ext cx="4775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985824" y="4164317"/>
            <a:ext cx="1332426" cy="720000"/>
          </a:xfrm>
          <a:prstGeom prst="rect">
            <a:avLst/>
          </a:prstGeom>
          <a:solidFill>
            <a:srgbClr val="FFE699"/>
          </a:solidFill>
          <a:ln w="19050">
            <a:solidFill>
              <a:srgbClr val="FFE6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Прямая со стрелкой 267"/>
          <p:cNvCxnSpPr>
            <a:stCxn id="264" idx="2"/>
            <a:endCxn id="267" idx="1"/>
          </p:cNvCxnSpPr>
          <p:nvPr/>
        </p:nvCxnSpPr>
        <p:spPr>
          <a:xfrm flipV="1">
            <a:off x="4571997" y="4524317"/>
            <a:ext cx="413827" cy="4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 стрелкой 268"/>
          <p:cNvCxnSpPr>
            <a:stCxn id="264" idx="1"/>
            <a:endCxn id="260" idx="2"/>
          </p:cNvCxnSpPr>
          <p:nvPr/>
        </p:nvCxnSpPr>
        <p:spPr>
          <a:xfrm flipH="1" flipV="1">
            <a:off x="3771761" y="3679272"/>
            <a:ext cx="0" cy="57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/>
          <p:cNvCxnSpPr>
            <a:stCxn id="84" idx="2"/>
            <a:endCxn id="122" idx="0"/>
          </p:cNvCxnSpPr>
          <p:nvPr/>
        </p:nvCxnSpPr>
        <p:spPr>
          <a:xfrm>
            <a:off x="1289864" y="1017489"/>
            <a:ext cx="0" cy="502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 стрелкой 270"/>
          <p:cNvCxnSpPr>
            <a:stCxn id="261" idx="0"/>
            <a:endCxn id="258" idx="2"/>
          </p:cNvCxnSpPr>
          <p:nvPr/>
        </p:nvCxnSpPr>
        <p:spPr>
          <a:xfrm flipH="1" flipV="1">
            <a:off x="3772999" y="1011573"/>
            <a:ext cx="1953" cy="512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1215790" y="1137669"/>
            <a:ext cx="148148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Прямоугольник 275"/>
          <p:cNvSpPr/>
          <p:nvPr/>
        </p:nvSpPr>
        <p:spPr>
          <a:xfrm>
            <a:off x="2648812" y="4344317"/>
            <a:ext cx="148148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717542" y="3951452"/>
            <a:ext cx="148148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0" y="944934"/>
            <a:ext cx="6428391" cy="2541384"/>
            <a:chOff x="51451" y="5255677"/>
            <a:chExt cx="6428391" cy="2541384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3240175" y="5819057"/>
              <a:ext cx="2855825" cy="1510887"/>
              <a:chOff x="2446061" y="6207947"/>
              <a:chExt cx="3240000" cy="1510887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2446061" y="6207947"/>
                <a:ext cx="3240000" cy="43088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lvl="0" algn="ctr"/>
                <a:r>
                  <a:rPr lang="ru-RU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Метаданные  о состоянии</a:t>
                </a:r>
                <a:r>
                  <a:rPr 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областей памяти процесса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2446061" y="6643145"/>
                <a:ext cx="1080000" cy="36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Состояние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3526061" y="6643145"/>
                <a:ext cx="1080000" cy="36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Владелец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4606061" y="6643145"/>
                <a:ext cx="1080000" cy="36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2446061" y="6998834"/>
                <a:ext cx="1080000" cy="360000"/>
              </a:xfrm>
              <a:prstGeom prst="rect">
                <a:avLst/>
              </a:prstGeom>
              <a:solidFill>
                <a:srgbClr val="BDD7EE"/>
              </a:solidFill>
              <a:ln w="285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Состояние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3526061" y="6998834"/>
                <a:ext cx="1080000" cy="360000"/>
              </a:xfrm>
              <a:prstGeom prst="rect">
                <a:avLst/>
              </a:prstGeom>
              <a:solidFill>
                <a:srgbClr val="BDD7EE"/>
              </a:solidFill>
              <a:ln w="285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Владелец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4606061" y="6998834"/>
                <a:ext cx="1080000" cy="360000"/>
              </a:xfrm>
              <a:prstGeom prst="rect">
                <a:avLst/>
              </a:prstGeom>
              <a:solidFill>
                <a:srgbClr val="BDD7EE"/>
              </a:solidFill>
              <a:ln w="285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2446061" y="7358834"/>
                <a:ext cx="1080000" cy="360000"/>
              </a:xfrm>
              <a:prstGeom prst="rect">
                <a:avLst/>
              </a:prstGeom>
              <a:solidFill>
                <a:srgbClr val="FFE699"/>
              </a:solidFill>
              <a:ln w="285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Состояние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3526061" y="7358834"/>
                <a:ext cx="1080000" cy="360000"/>
              </a:xfrm>
              <a:prstGeom prst="rect">
                <a:avLst/>
              </a:prstGeom>
              <a:solidFill>
                <a:srgbClr val="FFE699"/>
              </a:solidFill>
              <a:ln w="285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Владелец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4606061" y="7358834"/>
                <a:ext cx="1080000" cy="360000"/>
              </a:xfrm>
              <a:prstGeom prst="rect">
                <a:avLst/>
              </a:prstGeom>
              <a:solidFill>
                <a:srgbClr val="FFE699"/>
              </a:solidFill>
              <a:ln w="285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Прямоугольник 37"/>
            <p:cNvSpPr/>
            <p:nvPr/>
          </p:nvSpPr>
          <p:spPr>
            <a:xfrm>
              <a:off x="463805" y="5255677"/>
              <a:ext cx="2044701" cy="43088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lvl="0" algn="ctr"/>
              <a:r>
                <a:rPr lang="ru-RU" sz="1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Линейное адресное пространства процесса</a:t>
              </a:r>
              <a:endPara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463805" y="5686564"/>
              <a:ext cx="2044701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463805" y="5866564"/>
              <a:ext cx="2044701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3805" y="6046564"/>
              <a:ext cx="2044701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463805" y="6226564"/>
              <a:ext cx="2044701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463805" y="6394501"/>
              <a:ext cx="2044701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63805" y="6574501"/>
              <a:ext cx="2044701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463805" y="6729124"/>
              <a:ext cx="2044701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463805" y="6909124"/>
              <a:ext cx="2044701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463805" y="7089124"/>
              <a:ext cx="2044701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463805" y="7269124"/>
              <a:ext cx="2044701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463805" y="7437061"/>
              <a:ext cx="2044701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463805" y="7617061"/>
              <a:ext cx="2044701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70099" y="5752734"/>
              <a:ext cx="297785" cy="2276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lvl="0" algn="ctr"/>
              <a:r>
                <a:rPr lang="en-US" sz="1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" name="Левая фигурная скобка 53"/>
            <p:cNvSpPr/>
            <p:nvPr/>
          </p:nvSpPr>
          <p:spPr>
            <a:xfrm>
              <a:off x="349237" y="5705475"/>
              <a:ext cx="67168" cy="323850"/>
            </a:xfrm>
            <a:prstGeom prst="leftBrace">
              <a:avLst>
                <a:gd name="adj1" fmla="val 437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" name="Левая фигурная скобка 54"/>
            <p:cNvSpPr/>
            <p:nvPr/>
          </p:nvSpPr>
          <p:spPr>
            <a:xfrm>
              <a:off x="349237" y="6049687"/>
              <a:ext cx="67168" cy="323850"/>
            </a:xfrm>
            <a:prstGeom prst="leftBrace">
              <a:avLst>
                <a:gd name="adj1" fmla="val 437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6" name="Левая фигурная скобка 55"/>
            <p:cNvSpPr/>
            <p:nvPr/>
          </p:nvSpPr>
          <p:spPr>
            <a:xfrm>
              <a:off x="349237" y="6406564"/>
              <a:ext cx="67168" cy="323850"/>
            </a:xfrm>
            <a:prstGeom prst="leftBrace">
              <a:avLst>
                <a:gd name="adj1" fmla="val 437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7" name="Левая фигурная скобка 56"/>
            <p:cNvSpPr/>
            <p:nvPr/>
          </p:nvSpPr>
          <p:spPr>
            <a:xfrm>
              <a:off x="349237" y="6750776"/>
              <a:ext cx="67168" cy="323850"/>
            </a:xfrm>
            <a:prstGeom prst="leftBrace">
              <a:avLst>
                <a:gd name="adj1" fmla="val 437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8" name="Левая фигурная скобка 57"/>
            <p:cNvSpPr/>
            <p:nvPr/>
          </p:nvSpPr>
          <p:spPr>
            <a:xfrm>
              <a:off x="349237" y="7104912"/>
              <a:ext cx="67168" cy="323850"/>
            </a:xfrm>
            <a:prstGeom prst="leftBrace">
              <a:avLst>
                <a:gd name="adj1" fmla="val 437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9" name="Левая фигурная скобка 58"/>
            <p:cNvSpPr/>
            <p:nvPr/>
          </p:nvSpPr>
          <p:spPr>
            <a:xfrm>
              <a:off x="349237" y="7449124"/>
              <a:ext cx="67168" cy="323850"/>
            </a:xfrm>
            <a:prstGeom prst="leftBrace">
              <a:avLst>
                <a:gd name="adj1" fmla="val 437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68300" y="6097782"/>
              <a:ext cx="297785" cy="2276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lvl="0" algn="ctr"/>
              <a:r>
                <a:rPr lang="en-US" sz="1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53250" y="6453406"/>
              <a:ext cx="297785" cy="2276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lvl="0" algn="ctr"/>
              <a:r>
                <a:rPr lang="en-US" sz="1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51451" y="6798454"/>
              <a:ext cx="297785" cy="2276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lvl="0" algn="ctr"/>
              <a:r>
                <a:rPr lang="en-US" sz="1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70099" y="7148669"/>
              <a:ext cx="297785" cy="2276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lvl="0" algn="ctr"/>
              <a:r>
                <a:rPr lang="en-US" sz="1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68300" y="7493717"/>
              <a:ext cx="297785" cy="2276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lvl="0" algn="ctr"/>
              <a:r>
                <a:rPr lang="en-US" sz="1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65" name="Прямая со стрелкой 64"/>
            <p:cNvCxnSpPr>
              <a:endCxn id="28" idx="1"/>
            </p:cNvCxnSpPr>
            <p:nvPr/>
          </p:nvCxnSpPr>
          <p:spPr>
            <a:xfrm>
              <a:off x="2501900" y="5873751"/>
              <a:ext cx="738275" cy="560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endCxn id="31" idx="1"/>
            </p:cNvCxnSpPr>
            <p:nvPr/>
          </p:nvCxnSpPr>
          <p:spPr>
            <a:xfrm>
              <a:off x="2501900" y="6229351"/>
              <a:ext cx="738275" cy="5605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endCxn id="34" idx="1"/>
            </p:cNvCxnSpPr>
            <p:nvPr/>
          </p:nvCxnSpPr>
          <p:spPr>
            <a:xfrm>
              <a:off x="2501900" y="6578601"/>
              <a:ext cx="738275" cy="571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endCxn id="28" idx="1"/>
            </p:cNvCxnSpPr>
            <p:nvPr/>
          </p:nvCxnSpPr>
          <p:spPr>
            <a:xfrm flipV="1">
              <a:off x="2501900" y="6434255"/>
              <a:ext cx="738275" cy="48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endCxn id="31" idx="1"/>
            </p:cNvCxnSpPr>
            <p:nvPr/>
          </p:nvCxnSpPr>
          <p:spPr>
            <a:xfrm flipV="1">
              <a:off x="2495550" y="6789944"/>
              <a:ext cx="744625" cy="48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endCxn id="34" idx="1"/>
            </p:cNvCxnSpPr>
            <p:nvPr/>
          </p:nvCxnSpPr>
          <p:spPr>
            <a:xfrm flipV="1">
              <a:off x="2501900" y="7149944"/>
              <a:ext cx="738275" cy="476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Прямоугольник 87"/>
            <p:cNvSpPr/>
            <p:nvPr/>
          </p:nvSpPr>
          <p:spPr>
            <a:xfrm>
              <a:off x="6182057" y="6681465"/>
              <a:ext cx="297785" cy="2276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lvl="0" algn="ctr"/>
              <a:r>
                <a:rPr lang="en-US" sz="1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1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Правая фигурная скобка 20"/>
            <p:cNvSpPr/>
            <p:nvPr/>
          </p:nvSpPr>
          <p:spPr>
            <a:xfrm>
              <a:off x="6102682" y="6267450"/>
              <a:ext cx="133350" cy="1042988"/>
            </a:xfrm>
            <a:prstGeom prst="rightBrace">
              <a:avLst>
                <a:gd name="adj1" fmla="val 3690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3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976681" y="1508314"/>
            <a:ext cx="2116701" cy="4308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lvl="0" algn="ctr"/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Метаданные  о состоянии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областей памяти процесса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725683" y="1946046"/>
            <a:ext cx="2618698" cy="1073155"/>
            <a:chOff x="3188724" y="1946046"/>
            <a:chExt cx="1903884" cy="1073155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3188724" y="2295100"/>
              <a:ext cx="951942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Состояние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140666" y="2295100"/>
              <a:ext cx="951942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Владелец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188724" y="1946046"/>
              <a:ext cx="951942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Заблокировано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4140666" y="1946046"/>
              <a:ext cx="951942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Транзакция 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188724" y="2659201"/>
              <a:ext cx="951942" cy="36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Состояние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140666" y="2659201"/>
              <a:ext cx="951942" cy="36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Владелец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-100435" y="121921"/>
            <a:ext cx="2044701" cy="3364398"/>
            <a:chOff x="1507385" y="955231"/>
            <a:chExt cx="2044701" cy="253108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507385" y="955231"/>
              <a:ext cx="2044701" cy="43088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lvl="0" algn="ctr"/>
              <a:r>
                <a:rPr lang="ru-RU" sz="1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Линейное адресное пространства процесса</a:t>
              </a:r>
              <a:endPara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2097023" y="1375821"/>
              <a:ext cx="880667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2097023" y="1555821"/>
              <a:ext cx="880667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2097023" y="1735821"/>
              <a:ext cx="880667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Roboto Mono Medium" pitchFamily="2" charset="0"/>
                  <a:ea typeface="Roboto Mono Medium" pitchFamily="2" charset="0"/>
                  <a:cs typeface="Times New Roman" panose="02020603050405020304" pitchFamily="18" charset="0"/>
                </a:rPr>
                <a:t>globalB</a:t>
              </a:r>
              <a:endParaRPr lang="ru-RU" sz="14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2097023" y="1915821"/>
              <a:ext cx="880667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097023" y="2083758"/>
              <a:ext cx="880667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097023" y="2263758"/>
              <a:ext cx="880667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097023" y="2418381"/>
              <a:ext cx="880667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097023" y="2598381"/>
              <a:ext cx="880667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2097023" y="2778381"/>
              <a:ext cx="880667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Roboto Mono Medium" pitchFamily="2" charset="0"/>
                  <a:ea typeface="Roboto Mono Medium" pitchFamily="2" charset="0"/>
                  <a:cs typeface="Times New Roman" panose="02020603050405020304" pitchFamily="18" charset="0"/>
                </a:rPr>
                <a:t>globalA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2097023" y="2958381"/>
              <a:ext cx="880667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9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097023" y="3126318"/>
              <a:ext cx="880667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097023" y="3306318"/>
              <a:ext cx="880667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 стрелкой 67"/>
            <p:cNvCxnSpPr/>
            <p:nvPr/>
          </p:nvCxnSpPr>
          <p:spPr>
            <a:xfrm>
              <a:off x="2950376" y="1903758"/>
              <a:ext cx="364560" cy="5742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/>
            <p:nvPr/>
          </p:nvCxnSpPr>
          <p:spPr>
            <a:xfrm flipV="1">
              <a:off x="2953233" y="2479444"/>
              <a:ext cx="361703" cy="477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Прямоугольник 65"/>
          <p:cNvSpPr/>
          <p:nvPr/>
        </p:nvSpPr>
        <p:spPr>
          <a:xfrm>
            <a:off x="1982125" y="262836"/>
            <a:ext cx="2111257" cy="11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Поток 1</a:t>
            </a:r>
          </a:p>
          <a:p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/* </a:t>
            </a:r>
            <a:r>
              <a:rPr lang="ru-RU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Транзакция 1</a:t>
            </a: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  </a:t>
            </a:r>
            <a:r>
              <a:rPr lang="en-US" sz="12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&amp;</a:t>
            </a:r>
            <a:r>
              <a:rPr lang="en-US" sz="1200" dirty="0" err="1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globalB</a:t>
            </a:r>
            <a:r>
              <a:rPr lang="en-US" sz="12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= A</a:t>
            </a:r>
            <a:r>
              <a:rPr lang="en-US" sz="1200" baseline="-250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*/</a:t>
            </a:r>
            <a:endParaRPr lang="ru-RU" sz="1200" dirty="0" smtClean="0">
              <a:solidFill>
                <a:srgbClr val="7A8A63"/>
              </a:solidFill>
              <a:latin typeface="Roboto Mono Medium" pitchFamily="2" charset="0"/>
              <a:ea typeface="Roboto Mono Medium" pitchFamily="2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rgbClr val="3F3FFF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__</a:t>
            </a:r>
            <a:r>
              <a:rPr lang="en-US" sz="1200" dirty="0" err="1" smtClean="0">
                <a:solidFill>
                  <a:srgbClr val="3F3FFF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transaction_atomic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12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globalB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12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}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982125" y="3127426"/>
            <a:ext cx="2111257" cy="11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Поток </a:t>
            </a:r>
            <a:r>
              <a:rPr lang="en-US" sz="1200" b="1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2</a:t>
            </a:r>
            <a:endParaRPr lang="ru-RU" sz="1200" b="1" dirty="0" smtClean="0">
              <a:solidFill>
                <a:schemeClr val="tx1"/>
              </a:solidFill>
              <a:latin typeface="Roboto Mono Medium" pitchFamily="2" charset="0"/>
              <a:ea typeface="Roboto Mono Medium" pitchFamily="2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/* </a:t>
            </a:r>
            <a:r>
              <a:rPr lang="ru-RU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Транзакция </a:t>
            </a: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200" dirty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&amp;</a:t>
            </a:r>
            <a:r>
              <a:rPr lang="en-US" sz="1200" dirty="0" err="1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globalA</a:t>
            </a:r>
            <a:r>
              <a:rPr lang="en-US" sz="12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= </a:t>
            </a:r>
            <a:r>
              <a:rPr lang="en-US" sz="12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A</a:t>
            </a:r>
            <a:r>
              <a:rPr lang="en-US" sz="1200" baseline="-250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*/</a:t>
            </a:r>
            <a:endParaRPr lang="ru-RU" sz="1200" dirty="0" smtClean="0">
              <a:solidFill>
                <a:srgbClr val="7A8A63"/>
              </a:solidFill>
              <a:latin typeface="Roboto Mono Medium" pitchFamily="2" charset="0"/>
              <a:ea typeface="Roboto Mono Medium" pitchFamily="2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rgbClr val="1A1AFF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__</a:t>
            </a:r>
            <a:r>
              <a:rPr lang="en-US" sz="1200" dirty="0" err="1" smtClean="0">
                <a:solidFill>
                  <a:srgbClr val="1A1AFF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transaction_atomic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12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tmp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globalA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}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14194" y="1231160"/>
            <a:ext cx="224916" cy="227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lvl="0"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14194" y="2631720"/>
            <a:ext cx="224916" cy="227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lvl="0"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725685" y="1657350"/>
            <a:ext cx="4441414" cy="28185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lvl="0" algn="ctr"/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Метаданные  о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состоянии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областей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памяти процесса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725685" y="1943512"/>
            <a:ext cx="49754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223223" y="1943512"/>
            <a:ext cx="1327677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725685" y="2299201"/>
            <a:ext cx="497540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223223" y="2299201"/>
            <a:ext cx="1327677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Заблокировано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725685" y="2659201"/>
            <a:ext cx="497540" cy="360000"/>
          </a:xfrm>
          <a:prstGeom prst="rect">
            <a:avLst/>
          </a:prstGeom>
          <a:solidFill>
            <a:srgbClr val="FFE699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223223" y="2659201"/>
            <a:ext cx="1327677" cy="360000"/>
          </a:xfrm>
          <a:prstGeom prst="rect">
            <a:avLst/>
          </a:prstGeom>
          <a:solidFill>
            <a:srgbClr val="FFE699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-100435" y="455310"/>
            <a:ext cx="2044701" cy="3364398"/>
            <a:chOff x="1507385" y="955231"/>
            <a:chExt cx="2044701" cy="253108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507385" y="955231"/>
              <a:ext cx="2044701" cy="43088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lvl="0" algn="ctr"/>
              <a:r>
                <a:rPr lang="ru-RU" sz="1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Линейное адресное пространства процесса</a:t>
              </a:r>
              <a:endPara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2097023" y="1375821"/>
              <a:ext cx="880667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2097023" y="1555821"/>
              <a:ext cx="880667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2097023" y="1735821"/>
              <a:ext cx="880667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Roboto Mono Medium" pitchFamily="2" charset="0"/>
                  <a:ea typeface="Roboto Mono Medium" pitchFamily="2" charset="0"/>
                  <a:cs typeface="Times New Roman" panose="02020603050405020304" pitchFamily="18" charset="0"/>
                </a:rPr>
                <a:t>globalB</a:t>
              </a:r>
              <a:endParaRPr lang="ru-RU" sz="14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2097023" y="1915821"/>
              <a:ext cx="880667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097023" y="2083758"/>
              <a:ext cx="880667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097023" y="2263758"/>
              <a:ext cx="880667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097023" y="2418381"/>
              <a:ext cx="880667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097023" y="2598381"/>
              <a:ext cx="880667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2097023" y="2778381"/>
              <a:ext cx="880667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Roboto Mono Medium" pitchFamily="2" charset="0"/>
                  <a:ea typeface="Roboto Mono Medium" pitchFamily="2" charset="0"/>
                  <a:cs typeface="Times New Roman" panose="02020603050405020304" pitchFamily="18" charset="0"/>
                </a:rPr>
                <a:t>globalA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2097023" y="2958381"/>
              <a:ext cx="880667" cy="180000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9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097023" y="3126318"/>
              <a:ext cx="880667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097023" y="3306318"/>
              <a:ext cx="880667" cy="180000"/>
            </a:xfrm>
            <a:prstGeom prst="rect">
              <a:avLst/>
            </a:prstGeom>
            <a:solidFill>
              <a:srgbClr val="FFE699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 стрелкой 67"/>
            <p:cNvCxnSpPr/>
            <p:nvPr/>
          </p:nvCxnSpPr>
          <p:spPr>
            <a:xfrm>
              <a:off x="2950376" y="1903758"/>
              <a:ext cx="364560" cy="5742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/>
            <p:nvPr/>
          </p:nvCxnSpPr>
          <p:spPr>
            <a:xfrm flipV="1">
              <a:off x="2953233" y="2479444"/>
              <a:ext cx="361703" cy="477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Прямоугольник 65"/>
          <p:cNvSpPr/>
          <p:nvPr/>
        </p:nvSpPr>
        <p:spPr>
          <a:xfrm>
            <a:off x="1944266" y="451512"/>
            <a:ext cx="2111257" cy="11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Поток 1</a:t>
            </a:r>
          </a:p>
          <a:p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/* </a:t>
            </a:r>
            <a:r>
              <a:rPr lang="ru-RU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Транзакция 1</a:t>
            </a: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  </a:t>
            </a:r>
            <a:r>
              <a:rPr lang="en-US" sz="12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&amp;</a:t>
            </a:r>
            <a:r>
              <a:rPr lang="en-US" sz="1200" dirty="0" err="1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globalB</a:t>
            </a:r>
            <a:r>
              <a:rPr lang="en-US" sz="12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= A</a:t>
            </a:r>
            <a:r>
              <a:rPr lang="en-US" sz="1200" baseline="-250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*/</a:t>
            </a:r>
            <a:endParaRPr lang="ru-RU" sz="1200" dirty="0" smtClean="0">
              <a:solidFill>
                <a:srgbClr val="7A8A63"/>
              </a:solidFill>
              <a:latin typeface="Roboto Mono Medium" pitchFamily="2" charset="0"/>
              <a:ea typeface="Roboto Mono Medium" pitchFamily="2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rgbClr val="3F3FFF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__</a:t>
            </a:r>
            <a:r>
              <a:rPr lang="en-US" sz="1200" dirty="0" err="1" smtClean="0">
                <a:solidFill>
                  <a:srgbClr val="3F3FFF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transaction_atomic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12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globalB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12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}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4103473" y="451512"/>
            <a:ext cx="2111257" cy="11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Поток </a:t>
            </a:r>
            <a:r>
              <a:rPr lang="en-US" sz="1200" b="1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2</a:t>
            </a:r>
            <a:endParaRPr lang="ru-RU" sz="1200" b="1" dirty="0" smtClean="0">
              <a:solidFill>
                <a:schemeClr val="tx1"/>
              </a:solidFill>
              <a:latin typeface="Roboto Mono Medium" pitchFamily="2" charset="0"/>
              <a:ea typeface="Roboto Mono Medium" pitchFamily="2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/* </a:t>
            </a:r>
            <a:r>
              <a:rPr lang="ru-RU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Транзакция </a:t>
            </a: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200" dirty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&amp;</a:t>
            </a:r>
            <a:r>
              <a:rPr lang="en-US" sz="1200" dirty="0" err="1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globalA</a:t>
            </a:r>
            <a:r>
              <a:rPr lang="en-US" sz="12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= </a:t>
            </a:r>
            <a:r>
              <a:rPr lang="en-US" sz="12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A</a:t>
            </a:r>
            <a:r>
              <a:rPr lang="en-US" sz="1200" baseline="-25000" dirty="0" smtClean="0">
                <a:solidFill>
                  <a:srgbClr val="FF0000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7A8A63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*/</a:t>
            </a:r>
            <a:endParaRPr lang="ru-RU" sz="1200" dirty="0" smtClean="0">
              <a:solidFill>
                <a:srgbClr val="7A8A63"/>
              </a:solidFill>
              <a:latin typeface="Roboto Mono Medium" pitchFamily="2" charset="0"/>
              <a:ea typeface="Roboto Mono Medium" pitchFamily="2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rgbClr val="1A1AFF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__</a:t>
            </a:r>
            <a:r>
              <a:rPr lang="en-US" sz="1200" dirty="0" err="1" smtClean="0">
                <a:solidFill>
                  <a:srgbClr val="1A1AFF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transaction_atomic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12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tmp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globalA</a:t>
            </a:r>
            <a:r>
              <a:rPr lang="en-US" sz="1200" dirty="0" smtClean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  <a:cs typeface="Times New Roman" panose="02020603050405020304" pitchFamily="18" charset="0"/>
              </a:rPr>
              <a:t>}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14194" y="1564549"/>
            <a:ext cx="224916" cy="227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lvl="0"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14194" y="2965109"/>
            <a:ext cx="224916" cy="227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lvl="0"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Прямоугольник 98"/>
          <p:cNvSpPr/>
          <p:nvPr/>
        </p:nvSpPr>
        <p:spPr>
          <a:xfrm>
            <a:off x="3550901" y="1943512"/>
            <a:ext cx="1127124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Владелец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4678025" y="1943512"/>
            <a:ext cx="414675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3550901" y="2299201"/>
            <a:ext cx="1127124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Транзакция 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Прямоугольник 101"/>
          <p:cNvSpPr/>
          <p:nvPr/>
        </p:nvSpPr>
        <p:spPr>
          <a:xfrm>
            <a:off x="4678025" y="2299201"/>
            <a:ext cx="414675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3550901" y="2659201"/>
            <a:ext cx="1127124" cy="360000"/>
          </a:xfrm>
          <a:prstGeom prst="rect">
            <a:avLst/>
          </a:prstGeom>
          <a:solidFill>
            <a:srgbClr val="FFE699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Прямоугольник 103"/>
          <p:cNvSpPr/>
          <p:nvPr/>
        </p:nvSpPr>
        <p:spPr>
          <a:xfrm>
            <a:off x="4678025" y="2659201"/>
            <a:ext cx="414675" cy="360000"/>
          </a:xfrm>
          <a:prstGeom prst="rect">
            <a:avLst/>
          </a:prstGeom>
          <a:solidFill>
            <a:srgbClr val="FFE699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5092701" y="1943512"/>
            <a:ext cx="1122029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5092701" y="2299201"/>
            <a:ext cx="1122029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5092701" y="2659201"/>
            <a:ext cx="1122029" cy="360000"/>
          </a:xfrm>
          <a:prstGeom prst="rect">
            <a:avLst/>
          </a:prstGeom>
          <a:solidFill>
            <a:srgbClr val="FFE699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>
            <a:off x="1725685" y="3220446"/>
            <a:ext cx="497540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Прямоугольник 112"/>
          <p:cNvSpPr/>
          <p:nvPr/>
        </p:nvSpPr>
        <p:spPr>
          <a:xfrm>
            <a:off x="2223223" y="3220446"/>
            <a:ext cx="1327677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Заблокировано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Прямоугольник 113"/>
          <p:cNvSpPr/>
          <p:nvPr/>
        </p:nvSpPr>
        <p:spPr>
          <a:xfrm>
            <a:off x="3550901" y="3220446"/>
            <a:ext cx="1127124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Транзакция 2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4678025" y="3220446"/>
            <a:ext cx="414675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Соединительная линия уступом 2"/>
          <p:cNvCxnSpPr>
            <a:stCxn id="106" idx="3"/>
            <a:endCxn id="112" idx="1"/>
          </p:cNvCxnSpPr>
          <p:nvPr/>
        </p:nvCxnSpPr>
        <p:spPr>
          <a:xfrm flipH="1">
            <a:off x="1725685" y="2479201"/>
            <a:ext cx="4489045" cy="921245"/>
          </a:xfrm>
          <a:prstGeom prst="bentConnector5">
            <a:avLst>
              <a:gd name="adj1" fmla="val -1839"/>
              <a:gd name="adj2" fmla="val 71368"/>
              <a:gd name="adj3" fmla="val 1031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угольник 115"/>
          <p:cNvSpPr/>
          <p:nvPr/>
        </p:nvSpPr>
        <p:spPr>
          <a:xfrm>
            <a:off x="5092700" y="3220446"/>
            <a:ext cx="1122029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4142</TotalTime>
  <Words>160</Words>
  <Application>Microsoft Office PowerPoint</Application>
  <PresentationFormat>Лист A4 (210x297 мм)</PresentationFormat>
  <Paragraphs>98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 Mono Medium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Кулагин</dc:creator>
  <cp:lastModifiedBy>Иван Кулагин</cp:lastModifiedBy>
  <cp:revision>317</cp:revision>
  <dcterms:created xsi:type="dcterms:W3CDTF">2016-07-15T04:14:04Z</dcterms:created>
  <dcterms:modified xsi:type="dcterms:W3CDTF">2017-10-23T08:11:48Z</dcterms:modified>
</cp:coreProperties>
</file>